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4667"/>
  </p:normalViewPr>
  <p:slideViewPr>
    <p:cSldViewPr snapToGrid="0" snapToObjects="1">
      <p:cViewPr>
        <p:scale>
          <a:sx n="93" d="100"/>
          <a:sy n="93" d="100"/>
        </p:scale>
        <p:origin x="9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10417-DEBC-2C41-BC00-328E5B6BE684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BE5-8ACE-4248-BC33-C75FBBA49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9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E5-8ACE-4248-BC33-C75FBBA4981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22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E5-8ACE-4248-BC33-C75FBBA498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3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2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87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57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0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9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8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2571-8EA2-F849-BE67-D22AADE9CB2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5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365813" y="62865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611217" y="84258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47" y="628650"/>
            <a:ext cx="3400154" cy="2443956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5813" y="2699751"/>
            <a:ext cx="3902718" cy="706690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カメラ</a:t>
            </a:r>
            <a:endParaRPr kumimoji="1" lang="ja-JP" altLang="en-US" sz="4800" dirty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290363" y="62865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535767" y="84258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423050" y="2648971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よみとる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19" y="973345"/>
            <a:ext cx="1726406" cy="172640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1365813" y="3815974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611217" y="4029910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サブタイトル 2"/>
          <p:cNvSpPr txBox="1">
            <a:spLocks/>
          </p:cNvSpPr>
          <p:nvPr/>
        </p:nvSpPr>
        <p:spPr>
          <a:xfrm>
            <a:off x="1365813" y="5887075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メニュー</a:t>
            </a:r>
            <a:endParaRPr lang="ja-JP" altLang="en-US" sz="4800" dirty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76" y="4075846"/>
            <a:ext cx="684290" cy="76498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57" y="4100627"/>
            <a:ext cx="916006" cy="91600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27" y="4934584"/>
            <a:ext cx="1102962" cy="110296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8" y="5345058"/>
            <a:ext cx="410101" cy="3280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57" y="5351107"/>
            <a:ext cx="997334" cy="99733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52" y="4574060"/>
            <a:ext cx="1428228" cy="1026579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7290363" y="379097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535767" y="400490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サブタイトル 2"/>
          <p:cNvSpPr txBox="1">
            <a:spLocks/>
          </p:cNvSpPr>
          <p:nvPr/>
        </p:nvSpPr>
        <p:spPr>
          <a:xfrm>
            <a:off x="7423050" y="5811291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ポーズ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98" y="3730722"/>
            <a:ext cx="2571822" cy="25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365813" y="276018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611217" y="489954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5813" y="2347119"/>
            <a:ext cx="3902718" cy="706690"/>
          </a:xfrm>
        </p:spPr>
        <p:txBody>
          <a:bodyPr>
            <a:noAutofit/>
          </a:bodyPr>
          <a:lstStyle/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おえかき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290363" y="276018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535767" y="489954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423050" y="2296339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けしごむ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85" y="588133"/>
            <a:ext cx="1517774" cy="16967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58" y="579989"/>
            <a:ext cx="1767130" cy="176713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1365813" y="3725939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611217" y="3939875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1365813" y="5797040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ほぞん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20" y="3943689"/>
            <a:ext cx="1940299" cy="194029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50" y="4618486"/>
            <a:ext cx="721438" cy="577151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7290363" y="3725939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7535767" y="3939875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7423050" y="5746260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ぜんぶけす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49" y="4023127"/>
            <a:ext cx="1863948" cy="18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400" y="195327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24926" y="409263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28019" y="1087751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もどる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28613" y="3727449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100139" y="3941385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403232" y="4619873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メニューへ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1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400" y="2024127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24926" y="2238063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28019" y="2916551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せんをかくす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99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400" y="2024127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24926" y="2238063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28019" y="2916551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もどる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</Words>
  <Application>Microsoft Macintosh PowerPoint</Application>
  <PresentationFormat>ワイド画面</PresentationFormat>
  <Paragraphs>14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HGSoeiKakugothicUB</vt:lpstr>
      <vt:lpstr>Yu Gothic</vt:lpstr>
      <vt:lpstr>Yu Gothic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愛知 巧規</dc:creator>
  <cp:lastModifiedBy>愛知 巧規</cp:lastModifiedBy>
  <cp:revision>27</cp:revision>
  <dcterms:created xsi:type="dcterms:W3CDTF">2017-12-05T09:36:33Z</dcterms:created>
  <dcterms:modified xsi:type="dcterms:W3CDTF">2017-12-14T23:46:05Z</dcterms:modified>
</cp:coreProperties>
</file>