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49"/>
    <p:restoredTop sz="94667"/>
  </p:normalViewPr>
  <p:slideViewPr>
    <p:cSldViewPr snapToGrid="0" snapToObjects="1">
      <p:cViewPr>
        <p:scale>
          <a:sx n="93" d="100"/>
          <a:sy n="93" d="100"/>
        </p:scale>
        <p:origin x="-520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B10417-DEBC-2C41-BC00-328E5B6BE684}" type="datetimeFigureOut">
              <a:rPr kumimoji="1" lang="ja-JP" altLang="en-US" smtClean="0"/>
              <a:t>2017/12/5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4CEBE5-8ACE-4248-BC33-C75FBBA498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3698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4CEBE5-8ACE-4248-BC33-C75FBBA49819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5227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4CEBE5-8ACE-4248-BC33-C75FBBA49819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337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82571-8EA2-F849-BE67-D22AADE9CB28}" type="datetimeFigureOut">
              <a:rPr kumimoji="1" lang="ja-JP" altLang="en-US" smtClean="0"/>
              <a:t>2017/12/5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2CBBD-F096-2F47-8AF7-78112D7DD6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8722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82571-8EA2-F849-BE67-D22AADE9CB28}" type="datetimeFigureOut">
              <a:rPr kumimoji="1" lang="ja-JP" altLang="en-US" smtClean="0"/>
              <a:t>2017/12/5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2CBBD-F096-2F47-8AF7-78112D7DD6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530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82571-8EA2-F849-BE67-D22AADE9CB28}" type="datetimeFigureOut">
              <a:rPr kumimoji="1" lang="ja-JP" altLang="en-US" smtClean="0"/>
              <a:t>2017/12/5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2CBBD-F096-2F47-8AF7-78112D7DD6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1930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82571-8EA2-F849-BE67-D22AADE9CB28}" type="datetimeFigureOut">
              <a:rPr kumimoji="1" lang="ja-JP" altLang="en-US" smtClean="0"/>
              <a:t>2017/12/5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2CBBD-F096-2F47-8AF7-78112D7DD6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405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82571-8EA2-F849-BE67-D22AADE9CB28}" type="datetimeFigureOut">
              <a:rPr kumimoji="1" lang="ja-JP" altLang="en-US" smtClean="0"/>
              <a:t>2017/12/5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2CBBD-F096-2F47-8AF7-78112D7DD6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872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82571-8EA2-F849-BE67-D22AADE9CB28}" type="datetimeFigureOut">
              <a:rPr kumimoji="1" lang="ja-JP" altLang="en-US" smtClean="0"/>
              <a:t>2017/12/5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2CBBD-F096-2F47-8AF7-78112D7DD6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0689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82571-8EA2-F849-BE67-D22AADE9CB28}" type="datetimeFigureOut">
              <a:rPr kumimoji="1" lang="ja-JP" altLang="en-US" smtClean="0"/>
              <a:t>2017/12/5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2CBBD-F096-2F47-8AF7-78112D7DD6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4575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82571-8EA2-F849-BE67-D22AADE9CB28}" type="datetimeFigureOut">
              <a:rPr kumimoji="1" lang="ja-JP" altLang="en-US" smtClean="0"/>
              <a:t>2017/12/5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2CBBD-F096-2F47-8AF7-78112D7DD6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794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82571-8EA2-F849-BE67-D22AADE9CB28}" type="datetimeFigureOut">
              <a:rPr kumimoji="1" lang="ja-JP" altLang="en-US" smtClean="0"/>
              <a:t>2017/12/5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2CBBD-F096-2F47-8AF7-78112D7DD6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6018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82571-8EA2-F849-BE67-D22AADE9CB28}" type="datetimeFigureOut">
              <a:rPr kumimoji="1" lang="ja-JP" altLang="en-US" smtClean="0"/>
              <a:t>2017/12/5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2CBBD-F096-2F47-8AF7-78112D7DD6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7944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82571-8EA2-F849-BE67-D22AADE9CB28}" type="datetimeFigureOut">
              <a:rPr kumimoji="1" lang="ja-JP" altLang="en-US" smtClean="0"/>
              <a:t>2017/12/5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2CBBD-F096-2F47-8AF7-78112D7DD6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189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82571-8EA2-F849-BE67-D22AADE9CB28}" type="datetimeFigureOut">
              <a:rPr kumimoji="1" lang="ja-JP" altLang="en-US" smtClean="0"/>
              <a:t>2017/12/5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2CBBD-F096-2F47-8AF7-78112D7DD6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3517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/>
          <p:cNvSpPr/>
          <p:nvPr/>
        </p:nvSpPr>
        <p:spPr>
          <a:xfrm>
            <a:off x="1365813" y="628650"/>
            <a:ext cx="3935392" cy="2973388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角丸四角形 3"/>
          <p:cNvSpPr/>
          <p:nvPr/>
        </p:nvSpPr>
        <p:spPr>
          <a:xfrm>
            <a:off x="1611217" y="842586"/>
            <a:ext cx="3444584" cy="2545516"/>
          </a:xfrm>
          <a:prstGeom prst="roundRect">
            <a:avLst/>
          </a:prstGeom>
          <a:gradFill>
            <a:gsLst>
              <a:gs pos="100000">
                <a:srgbClr val="00B0F0"/>
              </a:gs>
              <a:gs pos="100000">
                <a:schemeClr val="accent5">
                  <a:lumMod val="105000"/>
                  <a:satMod val="103000"/>
                  <a:tint val="73000"/>
                </a:schemeClr>
              </a:gs>
              <a:gs pos="100000">
                <a:schemeClr val="accent5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647" y="628650"/>
            <a:ext cx="3400154" cy="2443956"/>
          </a:xfrm>
          <a:prstGeom prst="rect">
            <a:avLst/>
          </a:prstGeom>
        </p:spPr>
      </p:pic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65813" y="2699751"/>
            <a:ext cx="3902718" cy="706690"/>
          </a:xfrm>
        </p:spPr>
        <p:txBody>
          <a:bodyPr>
            <a:noAutofit/>
          </a:bodyPr>
          <a:lstStyle/>
          <a:p>
            <a:r>
              <a:rPr kumimoji="1" lang="ja-JP" altLang="en-US" sz="4800" dirty="0" smtClean="0">
                <a:latin typeface="HGSoeiKakugothicUB" charset="-128"/>
                <a:ea typeface="HGSoeiKakugothicUB" charset="-128"/>
                <a:cs typeface="HGSoeiKakugothicUB" charset="-128"/>
              </a:rPr>
              <a:t>カメラ</a:t>
            </a:r>
            <a:endParaRPr kumimoji="1" lang="ja-JP" altLang="en-US" sz="4800" dirty="0">
              <a:latin typeface="HGSoeiKakugothicUB" charset="-128"/>
              <a:ea typeface="HGSoeiKakugothicUB" charset="-128"/>
              <a:cs typeface="HGSoeiKakugothicUB" charset="-128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7290363" y="628650"/>
            <a:ext cx="3935392" cy="2973388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 6"/>
          <p:cNvSpPr/>
          <p:nvPr/>
        </p:nvSpPr>
        <p:spPr>
          <a:xfrm>
            <a:off x="7535767" y="842586"/>
            <a:ext cx="3444584" cy="2545516"/>
          </a:xfrm>
          <a:prstGeom prst="roundRect">
            <a:avLst/>
          </a:prstGeom>
          <a:gradFill>
            <a:gsLst>
              <a:gs pos="100000">
                <a:srgbClr val="00B0F0"/>
              </a:gs>
              <a:gs pos="100000">
                <a:schemeClr val="accent5">
                  <a:lumMod val="105000"/>
                  <a:satMod val="103000"/>
                  <a:tint val="73000"/>
                </a:schemeClr>
              </a:gs>
              <a:gs pos="100000">
                <a:schemeClr val="accent5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サブタイトル 2"/>
          <p:cNvSpPr txBox="1">
            <a:spLocks/>
          </p:cNvSpPr>
          <p:nvPr/>
        </p:nvSpPr>
        <p:spPr>
          <a:xfrm>
            <a:off x="7423050" y="2648971"/>
            <a:ext cx="3902718" cy="7066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4800" dirty="0" smtClean="0">
                <a:latin typeface="HGSoeiKakugothicUB" charset="-128"/>
                <a:ea typeface="HGSoeiKakugothicUB" charset="-128"/>
                <a:cs typeface="HGSoeiKakugothicUB" charset="-128"/>
              </a:rPr>
              <a:t>よみとる</a:t>
            </a:r>
            <a:endParaRPr lang="en-US" altLang="ja-JP" sz="4800" dirty="0" smtClean="0">
              <a:latin typeface="HGSoeiKakugothicUB" charset="-128"/>
              <a:ea typeface="HGSoeiKakugothicUB" charset="-128"/>
              <a:cs typeface="HGSoeiKakugothicUB" charset="-128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519" y="973345"/>
            <a:ext cx="1726406" cy="1726406"/>
          </a:xfrm>
          <a:prstGeom prst="rect">
            <a:avLst/>
          </a:prstGeom>
        </p:spPr>
      </p:pic>
      <p:sp>
        <p:nvSpPr>
          <p:cNvPr id="16" name="角丸四角形 15"/>
          <p:cNvSpPr/>
          <p:nvPr/>
        </p:nvSpPr>
        <p:spPr>
          <a:xfrm>
            <a:off x="1365813" y="3815974"/>
            <a:ext cx="3935392" cy="2973388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角丸四角形 16"/>
          <p:cNvSpPr/>
          <p:nvPr/>
        </p:nvSpPr>
        <p:spPr>
          <a:xfrm>
            <a:off x="1611217" y="4029910"/>
            <a:ext cx="3444584" cy="2545516"/>
          </a:xfrm>
          <a:prstGeom prst="roundRect">
            <a:avLst/>
          </a:prstGeom>
          <a:gradFill>
            <a:gsLst>
              <a:gs pos="100000">
                <a:srgbClr val="00B0F0"/>
              </a:gs>
              <a:gs pos="100000">
                <a:schemeClr val="accent5">
                  <a:lumMod val="105000"/>
                  <a:satMod val="103000"/>
                  <a:tint val="73000"/>
                </a:schemeClr>
              </a:gs>
              <a:gs pos="100000">
                <a:schemeClr val="accent5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サブタイトル 2"/>
          <p:cNvSpPr txBox="1">
            <a:spLocks/>
          </p:cNvSpPr>
          <p:nvPr/>
        </p:nvSpPr>
        <p:spPr>
          <a:xfrm>
            <a:off x="1365813" y="5887075"/>
            <a:ext cx="3902718" cy="7066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4800" dirty="0" smtClean="0">
                <a:latin typeface="HGSoeiKakugothicUB" charset="-128"/>
                <a:ea typeface="HGSoeiKakugothicUB" charset="-128"/>
                <a:cs typeface="HGSoeiKakugothicUB" charset="-128"/>
              </a:rPr>
              <a:t>メニュー</a:t>
            </a:r>
            <a:endParaRPr lang="ja-JP" altLang="en-US" sz="4800" dirty="0">
              <a:latin typeface="HGSoeiKakugothicUB" charset="-128"/>
              <a:ea typeface="HGSoeiKakugothicUB" charset="-128"/>
              <a:cs typeface="HGSoeiKakugothicUB" charset="-128"/>
            </a:endParaRPr>
          </a:p>
        </p:txBody>
      </p:sp>
      <p:pic>
        <p:nvPicPr>
          <p:cNvPr id="20" name="図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076" y="4075846"/>
            <a:ext cx="684290" cy="764985"/>
          </a:xfrm>
          <a:prstGeom prst="rect">
            <a:avLst/>
          </a:prstGeom>
        </p:spPr>
      </p:pic>
      <p:pic>
        <p:nvPicPr>
          <p:cNvPr id="21" name="図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457" y="4100627"/>
            <a:ext cx="916006" cy="916006"/>
          </a:xfrm>
          <a:prstGeom prst="rect">
            <a:avLst/>
          </a:prstGeom>
        </p:spPr>
      </p:pic>
      <p:pic>
        <p:nvPicPr>
          <p:cNvPr id="22" name="図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227" y="4934584"/>
            <a:ext cx="1102962" cy="1102962"/>
          </a:xfrm>
          <a:prstGeom prst="rect">
            <a:avLst/>
          </a:prstGeom>
        </p:spPr>
      </p:pic>
      <p:pic>
        <p:nvPicPr>
          <p:cNvPr id="23" name="図 2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608" y="5345058"/>
            <a:ext cx="410101" cy="328081"/>
          </a:xfrm>
          <a:prstGeom prst="rect">
            <a:avLst/>
          </a:prstGeom>
        </p:spPr>
      </p:pic>
      <p:pic>
        <p:nvPicPr>
          <p:cNvPr id="24" name="図 2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457" y="5351107"/>
            <a:ext cx="997334" cy="997334"/>
          </a:xfrm>
          <a:prstGeom prst="rect">
            <a:avLst/>
          </a:prstGeom>
        </p:spPr>
      </p:pic>
      <p:pic>
        <p:nvPicPr>
          <p:cNvPr id="25" name="図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052" y="4574060"/>
            <a:ext cx="1428228" cy="1026579"/>
          </a:xfrm>
          <a:prstGeom prst="rect">
            <a:avLst/>
          </a:prstGeom>
        </p:spPr>
      </p:pic>
      <p:sp>
        <p:nvSpPr>
          <p:cNvPr id="26" name="角丸四角形 25"/>
          <p:cNvSpPr/>
          <p:nvPr/>
        </p:nvSpPr>
        <p:spPr>
          <a:xfrm>
            <a:off x="7290363" y="3790970"/>
            <a:ext cx="3935392" cy="2973388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角丸四角形 26"/>
          <p:cNvSpPr/>
          <p:nvPr/>
        </p:nvSpPr>
        <p:spPr>
          <a:xfrm>
            <a:off x="7535767" y="4004906"/>
            <a:ext cx="3444584" cy="2545516"/>
          </a:xfrm>
          <a:prstGeom prst="roundRect">
            <a:avLst/>
          </a:prstGeom>
          <a:gradFill>
            <a:gsLst>
              <a:gs pos="100000">
                <a:srgbClr val="00B0F0"/>
              </a:gs>
              <a:gs pos="100000">
                <a:schemeClr val="accent5">
                  <a:lumMod val="105000"/>
                  <a:satMod val="103000"/>
                  <a:tint val="73000"/>
                </a:schemeClr>
              </a:gs>
              <a:gs pos="100000">
                <a:schemeClr val="accent5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サブタイトル 2"/>
          <p:cNvSpPr txBox="1">
            <a:spLocks/>
          </p:cNvSpPr>
          <p:nvPr/>
        </p:nvSpPr>
        <p:spPr>
          <a:xfrm>
            <a:off x="7423050" y="5811291"/>
            <a:ext cx="3902718" cy="7066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4800" dirty="0" smtClean="0">
                <a:latin typeface="HGSoeiKakugothicUB" charset="-128"/>
                <a:ea typeface="HGSoeiKakugothicUB" charset="-128"/>
                <a:cs typeface="HGSoeiKakugothicUB" charset="-128"/>
              </a:rPr>
              <a:t>ポーズ</a:t>
            </a:r>
            <a:endParaRPr lang="en-US" altLang="ja-JP" sz="4800" dirty="0" smtClean="0">
              <a:latin typeface="HGSoeiKakugothicUB" charset="-128"/>
              <a:ea typeface="HGSoeiKakugothicUB" charset="-128"/>
              <a:cs typeface="HGSoeiKakugothicUB" charset="-128"/>
            </a:endParaRPr>
          </a:p>
        </p:txBody>
      </p:sp>
      <p:pic>
        <p:nvPicPr>
          <p:cNvPr id="31" name="図 3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498" y="3730722"/>
            <a:ext cx="2571822" cy="257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42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/>
          <p:cNvSpPr/>
          <p:nvPr/>
        </p:nvSpPr>
        <p:spPr>
          <a:xfrm>
            <a:off x="1365813" y="276018"/>
            <a:ext cx="3935392" cy="2973388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角丸四角形 3"/>
          <p:cNvSpPr/>
          <p:nvPr/>
        </p:nvSpPr>
        <p:spPr>
          <a:xfrm>
            <a:off x="1611217" y="489954"/>
            <a:ext cx="3444584" cy="2545516"/>
          </a:xfrm>
          <a:prstGeom prst="roundRect">
            <a:avLst/>
          </a:prstGeom>
          <a:gradFill>
            <a:gsLst>
              <a:gs pos="100000">
                <a:srgbClr val="00B0F0"/>
              </a:gs>
              <a:gs pos="100000">
                <a:schemeClr val="accent5">
                  <a:lumMod val="105000"/>
                  <a:satMod val="103000"/>
                  <a:tint val="73000"/>
                </a:schemeClr>
              </a:gs>
              <a:gs pos="100000">
                <a:schemeClr val="accent5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65813" y="2347119"/>
            <a:ext cx="3902718" cy="706690"/>
          </a:xfrm>
        </p:spPr>
        <p:txBody>
          <a:bodyPr>
            <a:noAutofit/>
          </a:bodyPr>
          <a:lstStyle/>
          <a:p>
            <a:r>
              <a:rPr lang="ja-JP" altLang="en-US" sz="4800" dirty="0" smtClean="0">
                <a:latin typeface="HGSoeiKakugothicUB" charset="-128"/>
                <a:ea typeface="HGSoeiKakugothicUB" charset="-128"/>
                <a:cs typeface="HGSoeiKakugothicUB" charset="-128"/>
              </a:rPr>
              <a:t>おえかき</a:t>
            </a:r>
            <a:endParaRPr lang="en-US" altLang="ja-JP" sz="4800" dirty="0" smtClean="0">
              <a:latin typeface="HGSoeiKakugothicUB" charset="-128"/>
              <a:ea typeface="HGSoeiKakugothicUB" charset="-128"/>
              <a:cs typeface="HGSoeiKakugothicUB" charset="-128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7290363" y="276018"/>
            <a:ext cx="3935392" cy="2973388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 6"/>
          <p:cNvSpPr/>
          <p:nvPr/>
        </p:nvSpPr>
        <p:spPr>
          <a:xfrm>
            <a:off x="7535767" y="489954"/>
            <a:ext cx="3444584" cy="2545516"/>
          </a:xfrm>
          <a:prstGeom prst="roundRect">
            <a:avLst/>
          </a:prstGeom>
          <a:gradFill>
            <a:gsLst>
              <a:gs pos="100000">
                <a:srgbClr val="00B0F0"/>
              </a:gs>
              <a:gs pos="100000">
                <a:schemeClr val="accent5">
                  <a:lumMod val="105000"/>
                  <a:satMod val="103000"/>
                  <a:tint val="73000"/>
                </a:schemeClr>
              </a:gs>
              <a:gs pos="100000">
                <a:schemeClr val="accent5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サブタイトル 2"/>
          <p:cNvSpPr txBox="1">
            <a:spLocks/>
          </p:cNvSpPr>
          <p:nvPr/>
        </p:nvSpPr>
        <p:spPr>
          <a:xfrm>
            <a:off x="7423050" y="2296339"/>
            <a:ext cx="3902718" cy="7066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4800" dirty="0" smtClean="0">
                <a:latin typeface="HGSoeiKakugothicUB" charset="-128"/>
                <a:ea typeface="HGSoeiKakugothicUB" charset="-128"/>
                <a:cs typeface="HGSoeiKakugothicUB" charset="-128"/>
              </a:rPr>
              <a:t>けしごむ</a:t>
            </a:r>
            <a:endParaRPr lang="en-US" altLang="ja-JP" sz="4800" dirty="0" smtClean="0">
              <a:latin typeface="HGSoeiKakugothicUB" charset="-128"/>
              <a:ea typeface="HGSoeiKakugothicUB" charset="-128"/>
              <a:cs typeface="HGSoeiKakugothicUB" charset="-128"/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8285" y="588133"/>
            <a:ext cx="1517774" cy="1696757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2358" y="579989"/>
            <a:ext cx="1767130" cy="1767130"/>
          </a:xfrm>
          <a:prstGeom prst="rect">
            <a:avLst/>
          </a:prstGeom>
        </p:spPr>
      </p:pic>
      <p:sp>
        <p:nvSpPr>
          <p:cNvPr id="12" name="角丸四角形 11"/>
          <p:cNvSpPr/>
          <p:nvPr/>
        </p:nvSpPr>
        <p:spPr>
          <a:xfrm>
            <a:off x="1365813" y="3725939"/>
            <a:ext cx="3935392" cy="2973388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角丸四角形 12"/>
          <p:cNvSpPr/>
          <p:nvPr/>
        </p:nvSpPr>
        <p:spPr>
          <a:xfrm>
            <a:off x="1611217" y="3939875"/>
            <a:ext cx="3444584" cy="2545516"/>
          </a:xfrm>
          <a:prstGeom prst="roundRect">
            <a:avLst/>
          </a:prstGeom>
          <a:gradFill>
            <a:gsLst>
              <a:gs pos="100000">
                <a:srgbClr val="00B0F0"/>
              </a:gs>
              <a:gs pos="100000">
                <a:schemeClr val="accent5">
                  <a:lumMod val="105000"/>
                  <a:satMod val="103000"/>
                  <a:tint val="73000"/>
                </a:schemeClr>
              </a:gs>
              <a:gs pos="100000">
                <a:schemeClr val="accent5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サブタイトル 2"/>
          <p:cNvSpPr txBox="1">
            <a:spLocks/>
          </p:cNvSpPr>
          <p:nvPr/>
        </p:nvSpPr>
        <p:spPr>
          <a:xfrm>
            <a:off x="1365813" y="5797040"/>
            <a:ext cx="3902718" cy="7066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4800" dirty="0" smtClean="0">
                <a:latin typeface="HGSoeiKakugothicUB" charset="-128"/>
                <a:ea typeface="HGSoeiKakugothicUB" charset="-128"/>
                <a:cs typeface="HGSoeiKakugothicUB" charset="-128"/>
              </a:rPr>
              <a:t>ほぞん</a:t>
            </a:r>
            <a:endParaRPr lang="en-US" altLang="ja-JP" sz="4800" dirty="0" smtClean="0">
              <a:latin typeface="HGSoeiKakugothicUB" charset="-128"/>
              <a:ea typeface="HGSoeiKakugothicUB" charset="-128"/>
              <a:cs typeface="HGSoeiKakugothicUB" charset="-128"/>
            </a:endParaRPr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4420" y="3943689"/>
            <a:ext cx="1940299" cy="1940299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850" y="4618486"/>
            <a:ext cx="721438" cy="577151"/>
          </a:xfrm>
          <a:prstGeom prst="rect">
            <a:avLst/>
          </a:prstGeom>
        </p:spPr>
      </p:pic>
      <p:sp>
        <p:nvSpPr>
          <p:cNvPr id="18" name="角丸四角形 17"/>
          <p:cNvSpPr/>
          <p:nvPr/>
        </p:nvSpPr>
        <p:spPr>
          <a:xfrm>
            <a:off x="7290363" y="3725939"/>
            <a:ext cx="3935392" cy="2973388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角丸四角形 18"/>
          <p:cNvSpPr/>
          <p:nvPr/>
        </p:nvSpPr>
        <p:spPr>
          <a:xfrm>
            <a:off x="7535767" y="3939875"/>
            <a:ext cx="3444584" cy="2545516"/>
          </a:xfrm>
          <a:prstGeom prst="roundRect">
            <a:avLst/>
          </a:prstGeom>
          <a:gradFill>
            <a:gsLst>
              <a:gs pos="100000">
                <a:srgbClr val="00B0F0"/>
              </a:gs>
              <a:gs pos="100000">
                <a:schemeClr val="accent5">
                  <a:lumMod val="105000"/>
                  <a:satMod val="103000"/>
                  <a:tint val="73000"/>
                </a:schemeClr>
              </a:gs>
              <a:gs pos="100000">
                <a:schemeClr val="accent5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サブタイトル 2"/>
          <p:cNvSpPr txBox="1">
            <a:spLocks/>
          </p:cNvSpPr>
          <p:nvPr/>
        </p:nvSpPr>
        <p:spPr>
          <a:xfrm>
            <a:off x="7423050" y="5746260"/>
            <a:ext cx="3902718" cy="7066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4800" dirty="0" smtClean="0">
                <a:latin typeface="HGSoeiKakugothicUB" charset="-128"/>
                <a:ea typeface="HGSoeiKakugothicUB" charset="-128"/>
                <a:cs typeface="HGSoeiKakugothicUB" charset="-128"/>
              </a:rPr>
              <a:t>ぜんぶけす</a:t>
            </a:r>
            <a:endParaRPr lang="en-US" altLang="ja-JP" sz="4800" dirty="0" smtClean="0">
              <a:latin typeface="HGSoeiKakugothicUB" charset="-128"/>
              <a:ea typeface="HGSoeiKakugothicUB" charset="-128"/>
              <a:cs typeface="HGSoeiKakugothicUB" charset="-128"/>
            </a:endParaRPr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949" y="4023127"/>
            <a:ext cx="1863948" cy="186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94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353400" y="195327"/>
            <a:ext cx="11367826" cy="2973388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角丸四角形 4"/>
          <p:cNvSpPr/>
          <p:nvPr/>
        </p:nvSpPr>
        <p:spPr>
          <a:xfrm>
            <a:off x="1124926" y="409263"/>
            <a:ext cx="9950071" cy="2545516"/>
          </a:xfrm>
          <a:prstGeom prst="roundRect">
            <a:avLst/>
          </a:prstGeom>
          <a:gradFill>
            <a:gsLst>
              <a:gs pos="100000">
                <a:srgbClr val="00B0F0"/>
              </a:gs>
              <a:gs pos="100000">
                <a:schemeClr val="accent5">
                  <a:lumMod val="105000"/>
                  <a:satMod val="103000"/>
                  <a:tint val="73000"/>
                </a:schemeClr>
              </a:gs>
              <a:gs pos="100000">
                <a:schemeClr val="accent5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サブタイトル 2"/>
          <p:cNvSpPr txBox="1">
            <a:spLocks/>
          </p:cNvSpPr>
          <p:nvPr/>
        </p:nvSpPr>
        <p:spPr>
          <a:xfrm>
            <a:off x="428019" y="1087751"/>
            <a:ext cx="11273444" cy="7066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8000" dirty="0" smtClean="0">
                <a:solidFill>
                  <a:schemeClr val="bg1"/>
                </a:solidFill>
                <a:latin typeface="HGSoeiKakugothicUB" charset="-128"/>
                <a:ea typeface="HGSoeiKakugothicUB" charset="-128"/>
                <a:cs typeface="HGSoeiKakugothicUB" charset="-128"/>
              </a:rPr>
              <a:t>もどる</a:t>
            </a:r>
            <a:endParaRPr lang="ja-JP" altLang="en-US" sz="8000" dirty="0">
              <a:solidFill>
                <a:schemeClr val="bg1"/>
              </a:solidFill>
              <a:latin typeface="HGSoeiKakugothicUB" charset="-128"/>
              <a:ea typeface="HGSoeiKakugothicUB" charset="-128"/>
              <a:cs typeface="HGSoeiKakugothicUB" charset="-128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328613" y="3727449"/>
            <a:ext cx="11367826" cy="2973388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角丸四角形 10"/>
          <p:cNvSpPr/>
          <p:nvPr/>
        </p:nvSpPr>
        <p:spPr>
          <a:xfrm>
            <a:off x="1100139" y="3941385"/>
            <a:ext cx="9950071" cy="2545516"/>
          </a:xfrm>
          <a:prstGeom prst="roundRect">
            <a:avLst/>
          </a:prstGeom>
          <a:gradFill>
            <a:gsLst>
              <a:gs pos="100000">
                <a:srgbClr val="00B0F0"/>
              </a:gs>
              <a:gs pos="100000">
                <a:schemeClr val="accent5">
                  <a:lumMod val="105000"/>
                  <a:satMod val="103000"/>
                  <a:tint val="73000"/>
                </a:schemeClr>
              </a:gs>
              <a:gs pos="100000">
                <a:schemeClr val="accent5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サブタイトル 2"/>
          <p:cNvSpPr txBox="1">
            <a:spLocks/>
          </p:cNvSpPr>
          <p:nvPr/>
        </p:nvSpPr>
        <p:spPr>
          <a:xfrm>
            <a:off x="403232" y="4619873"/>
            <a:ext cx="11273444" cy="7066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8000" dirty="0" smtClean="0">
                <a:solidFill>
                  <a:schemeClr val="bg1"/>
                </a:solidFill>
                <a:latin typeface="HGSoeiKakugothicUB" charset="-128"/>
                <a:ea typeface="HGSoeiKakugothicUB" charset="-128"/>
                <a:cs typeface="HGSoeiKakugothicUB" charset="-128"/>
              </a:rPr>
              <a:t>メニューへ</a:t>
            </a:r>
            <a:endParaRPr lang="ja-JP" altLang="en-US" sz="8000" dirty="0">
              <a:solidFill>
                <a:schemeClr val="bg1"/>
              </a:solidFill>
              <a:latin typeface="HGSoeiKakugothicUB" charset="-128"/>
              <a:ea typeface="HGSoeiKakugothicUB" charset="-128"/>
              <a:cs typeface="HGSoeiKakugothicUB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60164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15</Words>
  <Application>Microsoft Macintosh PowerPoint</Application>
  <PresentationFormat>ワイド画面</PresentationFormat>
  <Paragraphs>12</Paragraphs>
  <Slides>3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HGSoeiKakugothicUB</vt:lpstr>
      <vt:lpstr>Yu Gothic</vt:lpstr>
      <vt:lpstr>Yu Gothic Light</vt:lpstr>
      <vt:lpstr>Arial</vt:lpstr>
      <vt:lpstr>ホワイト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愛知 巧規</dc:creator>
  <cp:lastModifiedBy>愛知 巧規</cp:lastModifiedBy>
  <cp:revision>24</cp:revision>
  <dcterms:created xsi:type="dcterms:W3CDTF">2017-12-05T09:36:33Z</dcterms:created>
  <dcterms:modified xsi:type="dcterms:W3CDTF">2017-12-05T12:21:37Z</dcterms:modified>
</cp:coreProperties>
</file>