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7559675" cy="10691813"/>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2960279-CECA-47AD-BF0D-5B5330531790}"/>
              </a:ext>
            </a:extLst>
          </p:cNvPr>
          <p:cNvSpPr>
            <a:spLocks noGrp="1"/>
          </p:cNvSpPr>
          <p:nvPr>
            <p:ph type="title"/>
          </p:nvPr>
        </p:nvSpPr>
        <p:spPr/>
        <p:txBody>
          <a:bodyPr/>
          <a:lstStyle/>
          <a:p>
            <a:r>
              <a:rPr lang="ru-RU"/>
              <a:t>Образец заголовка</a:t>
            </a:r>
          </a:p>
        </p:txBody>
      </p:sp>
      <p:sp>
        <p:nvSpPr>
          <p:cNvPr id="3" name="Текст 2">
            <a:extLst>
              <a:ext uri="{FF2B5EF4-FFF2-40B4-BE49-F238E27FC236}">
                <a16:creationId xmlns:a16="http://schemas.microsoft.com/office/drawing/2014/main" id="{66B284C3-EDD5-40EE-9D5F-E9447EABB516}"/>
              </a:ext>
            </a:extLst>
          </p:cNvPr>
          <p:cNvSpPr>
            <a:spLocks noGrp="1"/>
          </p:cNvSpPr>
          <p:nvPr>
            <p:ph type="body"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8A259F8-D7BE-49E1-8024-0BB3394F0566}"/>
              </a:ext>
            </a:extLst>
          </p:cNvPr>
          <p:cNvSpPr>
            <a:spLocks noGrp="1"/>
          </p:cNvSpPr>
          <p:nvPr>
            <p:ph type="dt" sz="half" idx="10"/>
          </p:nvPr>
        </p:nvSpPr>
        <p:spPr/>
        <p:txBody>
          <a:bodyPr/>
          <a:lstStyle/>
          <a:p>
            <a:fld id="{08554BEB-1C24-45E5-9A00-4CA16E8B33B8}" type="datetimeFigureOut">
              <a:rPr lang="ru-RU" smtClean="0"/>
              <a:t>20.05.2018</a:t>
            </a:fld>
            <a:endParaRPr lang="ru-RU"/>
          </a:p>
        </p:txBody>
      </p:sp>
      <p:sp>
        <p:nvSpPr>
          <p:cNvPr id="5" name="Нижний колонтитул 4">
            <a:extLst>
              <a:ext uri="{FF2B5EF4-FFF2-40B4-BE49-F238E27FC236}">
                <a16:creationId xmlns:a16="http://schemas.microsoft.com/office/drawing/2014/main" id="{BF7601FE-81E8-4416-AAAE-09FB56911E6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1029E2B-B67F-4BF7-81CD-492AA8591439}"/>
              </a:ext>
            </a:extLst>
          </p:cNvPr>
          <p:cNvSpPr>
            <a:spLocks noGrp="1"/>
          </p:cNvSpPr>
          <p:nvPr>
            <p:ph type="sldNum" sz="quarter" idx="12"/>
          </p:nvPr>
        </p:nvSpPr>
        <p:spPr/>
        <p:txBody>
          <a:bodyPr/>
          <a:lstStyle/>
          <a:p>
            <a:fld id="{B18175FF-4B25-4195-803C-83BE601FADF9}"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E533B8-CD03-43B7-A6A8-917A860D7014}"/>
              </a:ext>
            </a:extLst>
          </p:cNvPr>
          <p:cNvSpPr>
            <a:spLocks noGrp="1"/>
          </p:cNvSpPr>
          <p:nvPr>
            <p:ph type="title"/>
          </p:nvPr>
        </p:nvSpPr>
        <p:spPr/>
        <p:txBody>
          <a:bodyPr/>
          <a:lstStyle/>
          <a:p>
            <a:r>
              <a:rPr lang="ru-RU"/>
              <a:t>Образец заголовка</a:t>
            </a:r>
          </a:p>
        </p:txBody>
      </p:sp>
      <p:sp>
        <p:nvSpPr>
          <p:cNvPr id="3" name="Текст 2">
            <a:extLst>
              <a:ext uri="{FF2B5EF4-FFF2-40B4-BE49-F238E27FC236}">
                <a16:creationId xmlns:a16="http://schemas.microsoft.com/office/drawing/2014/main" id="{E1E6062C-1320-46E4-A101-1DAFCE0CD0A9}"/>
              </a:ext>
            </a:extLst>
          </p:cNvPr>
          <p:cNvSpPr>
            <a:spLocks noGrp="1"/>
          </p:cNvSpPr>
          <p:nvPr>
            <p:ph type="body"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00E45AC-AB30-4B94-ADF5-E7D6296112D8}"/>
              </a:ext>
            </a:extLst>
          </p:cNvPr>
          <p:cNvSpPr>
            <a:spLocks noGrp="1"/>
          </p:cNvSpPr>
          <p:nvPr>
            <p:ph type="dt" sz="half" idx="10"/>
          </p:nvPr>
        </p:nvSpPr>
        <p:spPr/>
        <p:txBody>
          <a:bodyPr/>
          <a:lstStyle/>
          <a:p>
            <a:fld id="{08554BEB-1C24-45E5-9A00-4CA16E8B33B8}" type="datetimeFigureOut">
              <a:rPr lang="ru-RU" smtClean="0"/>
              <a:t>20.05.2018</a:t>
            </a:fld>
            <a:endParaRPr lang="ru-RU"/>
          </a:p>
        </p:txBody>
      </p:sp>
      <p:sp>
        <p:nvSpPr>
          <p:cNvPr id="5" name="Нижний колонтитул 4">
            <a:extLst>
              <a:ext uri="{FF2B5EF4-FFF2-40B4-BE49-F238E27FC236}">
                <a16:creationId xmlns:a16="http://schemas.microsoft.com/office/drawing/2014/main" id="{3E266449-8C75-4088-A6A4-495CE27D8AA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EA70E39-9CB5-45E6-AE1E-66F96B993D4E}"/>
              </a:ext>
            </a:extLst>
          </p:cNvPr>
          <p:cNvSpPr>
            <a:spLocks noGrp="1"/>
          </p:cNvSpPr>
          <p:nvPr>
            <p:ph type="sldNum" sz="quarter" idx="12"/>
          </p:nvPr>
        </p:nvSpPr>
        <p:spPr/>
        <p:txBody>
          <a:bodyPr/>
          <a:lstStyle/>
          <a:p>
            <a:fld id="{B18175FF-4B25-4195-803C-83BE601FADF9}"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B15CAEF-83A2-4F05-BFC0-D930D0F3DD49}"/>
              </a:ext>
            </a:extLst>
          </p:cNvPr>
          <p:cNvSpPr>
            <a:spLocks noGrp="1"/>
          </p:cNvSpPr>
          <p:nvPr>
            <p:ph type="title"/>
          </p:nvPr>
        </p:nvSpPr>
        <p:spPr/>
        <p:txBody>
          <a:bodyPr/>
          <a:lstStyle/>
          <a:p>
            <a:r>
              <a:rPr lang="ru-RU"/>
              <a:t>Образец заголовка</a:t>
            </a:r>
          </a:p>
        </p:txBody>
      </p:sp>
      <p:sp>
        <p:nvSpPr>
          <p:cNvPr id="3" name="Текст 2">
            <a:extLst>
              <a:ext uri="{FF2B5EF4-FFF2-40B4-BE49-F238E27FC236}">
                <a16:creationId xmlns:a16="http://schemas.microsoft.com/office/drawing/2014/main" id="{919B3E30-3852-4A30-A24C-19C5ABCC9642}"/>
              </a:ext>
            </a:extLst>
          </p:cNvPr>
          <p:cNvSpPr>
            <a:spLocks noGrp="1"/>
          </p:cNvSpPr>
          <p:nvPr>
            <p:ph type="body"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D6AF535-3D48-41CD-BC4C-C8AA94C52032}"/>
              </a:ext>
            </a:extLst>
          </p:cNvPr>
          <p:cNvSpPr>
            <a:spLocks noGrp="1"/>
          </p:cNvSpPr>
          <p:nvPr>
            <p:ph type="dt" sz="half" idx="10"/>
          </p:nvPr>
        </p:nvSpPr>
        <p:spPr/>
        <p:txBody>
          <a:bodyPr/>
          <a:lstStyle/>
          <a:p>
            <a:fld id="{08554BEB-1C24-45E5-9A00-4CA16E8B33B8}" type="datetimeFigureOut">
              <a:rPr lang="ru-RU" smtClean="0"/>
              <a:t>20.05.2018</a:t>
            </a:fld>
            <a:endParaRPr lang="ru-RU"/>
          </a:p>
        </p:txBody>
      </p:sp>
      <p:sp>
        <p:nvSpPr>
          <p:cNvPr id="5" name="Нижний колонтитул 4">
            <a:extLst>
              <a:ext uri="{FF2B5EF4-FFF2-40B4-BE49-F238E27FC236}">
                <a16:creationId xmlns:a16="http://schemas.microsoft.com/office/drawing/2014/main" id="{AEF72B7F-E984-45DD-A9EF-47055A68F85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1FDB78D-D41D-460A-B08C-1C679B997F35}"/>
              </a:ext>
            </a:extLst>
          </p:cNvPr>
          <p:cNvSpPr>
            <a:spLocks noGrp="1"/>
          </p:cNvSpPr>
          <p:nvPr>
            <p:ph type="sldNum" sz="quarter" idx="12"/>
          </p:nvPr>
        </p:nvSpPr>
        <p:spPr/>
        <p:txBody>
          <a:bodyPr/>
          <a:lstStyle/>
          <a:p>
            <a:fld id="{B18175FF-4B25-4195-803C-83BE601FADF9}" type="slidenum">
              <a:rPr lang="ru-RU" smtClean="0"/>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F31DCEE-DDC2-4841-9A3C-EB6A4532D983}"/>
              </a:ext>
            </a:extLst>
          </p:cNvPr>
          <p:cNvSpPr>
            <a:spLocks noGrp="1"/>
          </p:cNvSpPr>
          <p:nvPr>
            <p:ph type="title"/>
          </p:nvPr>
        </p:nvSpPr>
        <p:spPr/>
        <p:txBody>
          <a:bodyPr/>
          <a:lstStyle/>
          <a:p>
            <a:r>
              <a:rPr lang="ru-RU"/>
              <a:t>Образец заголовка</a:t>
            </a:r>
          </a:p>
        </p:txBody>
      </p:sp>
      <p:sp>
        <p:nvSpPr>
          <p:cNvPr id="3" name="Текст 2">
            <a:extLst>
              <a:ext uri="{FF2B5EF4-FFF2-40B4-BE49-F238E27FC236}">
                <a16:creationId xmlns:a16="http://schemas.microsoft.com/office/drawing/2014/main" id="{960ED000-2466-47B3-AE6A-6A4ABF8559A5}"/>
              </a:ext>
            </a:extLst>
          </p:cNvPr>
          <p:cNvSpPr>
            <a:spLocks noGrp="1"/>
          </p:cNvSpPr>
          <p:nvPr>
            <p:ph type="body"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63620DD-FA02-4460-8A63-AE99A763CE34}"/>
              </a:ext>
            </a:extLst>
          </p:cNvPr>
          <p:cNvSpPr>
            <a:spLocks noGrp="1"/>
          </p:cNvSpPr>
          <p:nvPr>
            <p:ph type="dt" sz="half" idx="10"/>
          </p:nvPr>
        </p:nvSpPr>
        <p:spPr/>
        <p:txBody>
          <a:bodyPr/>
          <a:lstStyle/>
          <a:p>
            <a:fld id="{08554BEB-1C24-45E5-9A00-4CA16E8B33B8}" type="datetimeFigureOut">
              <a:rPr lang="ru-RU" smtClean="0"/>
              <a:t>20.05.2018</a:t>
            </a:fld>
            <a:endParaRPr lang="ru-RU"/>
          </a:p>
        </p:txBody>
      </p:sp>
      <p:sp>
        <p:nvSpPr>
          <p:cNvPr id="5" name="Нижний колонтитул 4">
            <a:extLst>
              <a:ext uri="{FF2B5EF4-FFF2-40B4-BE49-F238E27FC236}">
                <a16:creationId xmlns:a16="http://schemas.microsoft.com/office/drawing/2014/main" id="{77E0E0E3-80A9-43CA-BACC-FF2C7BD3C3E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FD84044-79CD-45A3-9E51-A2FFC5BDAD75}"/>
              </a:ext>
            </a:extLst>
          </p:cNvPr>
          <p:cNvSpPr>
            <a:spLocks noGrp="1"/>
          </p:cNvSpPr>
          <p:nvPr>
            <p:ph type="sldNum" sz="quarter" idx="12"/>
          </p:nvPr>
        </p:nvSpPr>
        <p:spPr/>
        <p:txBody>
          <a:bodyPr/>
          <a:lstStyle/>
          <a:p>
            <a:fld id="{B18175FF-4B25-4195-803C-83BE601FADF9}" type="slidenum">
              <a:rPr lang="ru-RU" smtClean="0"/>
              <a:t>‹#›</a:t>
            </a:fld>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46"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48" name="PlaceHolder 2"/>
          <p:cNvSpPr>
            <a:spLocks noGrp="1"/>
          </p:cNvSpPr>
          <p:nvPr>
            <p:ph type="body"/>
          </p:nvPr>
        </p:nvSpPr>
        <p:spPr>
          <a:xfrm>
            <a:off x="838080" y="1825560"/>
            <a:ext cx="10515240" cy="435096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50" name="PlaceHolder 2"/>
          <p:cNvSpPr>
            <a:spLocks noGrp="1"/>
          </p:cNvSpPr>
          <p:nvPr>
            <p:ph type="body"/>
          </p:nvPr>
        </p:nvSpPr>
        <p:spPr>
          <a:xfrm>
            <a:off x="838080" y="1825560"/>
            <a:ext cx="5131080" cy="4350960"/>
          </a:xfrm>
          <a:prstGeom prst="rect">
            <a:avLst/>
          </a:prstGeom>
        </p:spPr>
        <p:txBody>
          <a:bodyPr lIns="0" tIns="0" rIns="0" bIns="0"/>
          <a:lstStyle/>
          <a:p>
            <a:endParaRPr/>
          </a:p>
        </p:txBody>
      </p:sp>
      <p:sp>
        <p:nvSpPr>
          <p:cNvPr id="51" name="PlaceHolder 3"/>
          <p:cNvSpPr>
            <a:spLocks noGrp="1"/>
          </p:cNvSpPr>
          <p:nvPr>
            <p:ph type="body"/>
          </p:nvPr>
        </p:nvSpPr>
        <p:spPr>
          <a:xfrm>
            <a:off x="6226200" y="1825560"/>
            <a:ext cx="5131080" cy="4350960"/>
          </a:xfrm>
          <a:prstGeom prst="rect">
            <a:avLst/>
          </a:prstGeom>
        </p:spPr>
        <p:txBody>
          <a:bodyPr lIns="0" tIns="0" rIns="0" bIns="0"/>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059B21-C261-431B-BBB8-1F3075509E16}"/>
              </a:ext>
            </a:extLst>
          </p:cNvPr>
          <p:cNvSpPr>
            <a:spLocks noGrp="1"/>
          </p:cNvSpPr>
          <p:nvPr>
            <p:ph type="title"/>
          </p:nvPr>
        </p:nvSpPr>
        <p:spPr/>
        <p:txBody>
          <a:bodyPr/>
          <a:lstStyle/>
          <a:p>
            <a:r>
              <a:rPr lang="ru-RU"/>
              <a:t>Образец заголовка</a:t>
            </a:r>
          </a:p>
        </p:txBody>
      </p:sp>
      <p:sp>
        <p:nvSpPr>
          <p:cNvPr id="3" name="Текст 2">
            <a:extLst>
              <a:ext uri="{FF2B5EF4-FFF2-40B4-BE49-F238E27FC236}">
                <a16:creationId xmlns:a16="http://schemas.microsoft.com/office/drawing/2014/main" id="{D02C5CA0-8C97-4A80-A010-30903F2263C5}"/>
              </a:ext>
            </a:extLst>
          </p:cNvPr>
          <p:cNvSpPr>
            <a:spLocks noGrp="1"/>
          </p:cNvSpPr>
          <p:nvPr>
            <p:ph type="body"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57DBC16-64AA-4BE0-95A8-838A7E940AF5}"/>
              </a:ext>
            </a:extLst>
          </p:cNvPr>
          <p:cNvSpPr>
            <a:spLocks noGrp="1"/>
          </p:cNvSpPr>
          <p:nvPr>
            <p:ph type="dt" sz="half" idx="10"/>
          </p:nvPr>
        </p:nvSpPr>
        <p:spPr/>
        <p:txBody>
          <a:bodyPr/>
          <a:lstStyle/>
          <a:p>
            <a:fld id="{08554BEB-1C24-45E5-9A00-4CA16E8B33B8}" type="datetimeFigureOut">
              <a:rPr lang="ru-RU" smtClean="0"/>
              <a:t>20.05.2018</a:t>
            </a:fld>
            <a:endParaRPr lang="ru-RU"/>
          </a:p>
        </p:txBody>
      </p:sp>
      <p:sp>
        <p:nvSpPr>
          <p:cNvPr id="5" name="Нижний колонтитул 4">
            <a:extLst>
              <a:ext uri="{FF2B5EF4-FFF2-40B4-BE49-F238E27FC236}">
                <a16:creationId xmlns:a16="http://schemas.microsoft.com/office/drawing/2014/main" id="{FDD78D51-FB52-48E0-BACD-A8DADA87C0B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5493EA6-704A-4676-B425-5562C0DC13EC}"/>
              </a:ext>
            </a:extLst>
          </p:cNvPr>
          <p:cNvSpPr>
            <a:spLocks noGrp="1"/>
          </p:cNvSpPr>
          <p:nvPr>
            <p:ph type="sldNum" sz="quarter" idx="12"/>
          </p:nvPr>
        </p:nvSpPr>
        <p:spPr/>
        <p:txBody>
          <a:bodyPr/>
          <a:lstStyle/>
          <a:p>
            <a:fld id="{B18175FF-4B25-4195-803C-83BE601FADF9}" type="slidenum">
              <a:rPr lang="ru-RU" smtClean="0"/>
              <a:t>‹#›</a:t>
            </a:fld>
            <a:endParaRPr lang="ru-RU"/>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55" name="PlaceHolder 2"/>
          <p:cNvSpPr>
            <a:spLocks noGrp="1"/>
          </p:cNvSpPr>
          <p:nvPr>
            <p:ph type="body"/>
          </p:nvPr>
        </p:nvSpPr>
        <p:spPr>
          <a:xfrm>
            <a:off x="838080" y="1825560"/>
            <a:ext cx="5131080" cy="2075040"/>
          </a:xfrm>
          <a:prstGeom prst="rect">
            <a:avLst/>
          </a:prstGeom>
        </p:spPr>
        <p:txBody>
          <a:bodyPr lIns="0" tIns="0" rIns="0" bIns="0"/>
          <a:lstStyle/>
          <a:p>
            <a:endParaRPr/>
          </a:p>
        </p:txBody>
      </p:sp>
      <p:sp>
        <p:nvSpPr>
          <p:cNvPr id="56" name="PlaceHolder 3"/>
          <p:cNvSpPr>
            <a:spLocks noGrp="1"/>
          </p:cNvSpPr>
          <p:nvPr>
            <p:ph type="body"/>
          </p:nvPr>
        </p:nvSpPr>
        <p:spPr>
          <a:xfrm>
            <a:off x="838080" y="4098240"/>
            <a:ext cx="5131080" cy="2075040"/>
          </a:xfrm>
          <a:prstGeom prst="rect">
            <a:avLst/>
          </a:prstGeom>
        </p:spPr>
        <p:txBody>
          <a:bodyPr lIns="0" tIns="0" rIns="0" bIns="0"/>
          <a:lstStyle/>
          <a:p>
            <a:endParaRPr/>
          </a:p>
        </p:txBody>
      </p:sp>
      <p:sp>
        <p:nvSpPr>
          <p:cNvPr id="57" name="PlaceHolder 4"/>
          <p:cNvSpPr>
            <a:spLocks noGrp="1"/>
          </p:cNvSpPr>
          <p:nvPr>
            <p:ph type="body"/>
          </p:nvPr>
        </p:nvSpPr>
        <p:spPr>
          <a:xfrm>
            <a:off x="6226200" y="1825560"/>
            <a:ext cx="5131080" cy="435096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59" name="PlaceHolder 2"/>
          <p:cNvSpPr>
            <a:spLocks noGrp="1"/>
          </p:cNvSpPr>
          <p:nvPr>
            <p:ph type="body"/>
          </p:nvPr>
        </p:nvSpPr>
        <p:spPr>
          <a:xfrm>
            <a:off x="838080" y="1825560"/>
            <a:ext cx="5131080" cy="4350960"/>
          </a:xfrm>
          <a:prstGeom prst="rect">
            <a:avLst/>
          </a:prstGeom>
        </p:spPr>
        <p:txBody>
          <a:bodyPr lIns="0" tIns="0" rIns="0" bIns="0"/>
          <a:lstStyle/>
          <a:p>
            <a:endParaRPr/>
          </a:p>
        </p:txBody>
      </p:sp>
      <p:sp>
        <p:nvSpPr>
          <p:cNvPr id="60" name="PlaceHolder 3"/>
          <p:cNvSpPr>
            <a:spLocks noGrp="1"/>
          </p:cNvSpPr>
          <p:nvPr>
            <p:ph type="body"/>
          </p:nvPr>
        </p:nvSpPr>
        <p:spPr>
          <a:xfrm>
            <a:off x="6226200" y="1825560"/>
            <a:ext cx="5131080" cy="2075040"/>
          </a:xfrm>
          <a:prstGeom prst="rect">
            <a:avLst/>
          </a:prstGeom>
        </p:spPr>
        <p:txBody>
          <a:bodyPr lIns="0" tIns="0" rIns="0" bIns="0"/>
          <a:lstStyle/>
          <a:p>
            <a:endParaRPr/>
          </a:p>
        </p:txBody>
      </p:sp>
      <p:sp>
        <p:nvSpPr>
          <p:cNvPr id="61" name="PlaceHolder 4"/>
          <p:cNvSpPr>
            <a:spLocks noGrp="1"/>
          </p:cNvSpPr>
          <p:nvPr>
            <p:ph type="body"/>
          </p:nvPr>
        </p:nvSpPr>
        <p:spPr>
          <a:xfrm>
            <a:off x="6226200" y="4098240"/>
            <a:ext cx="5131080" cy="20750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63" name="PlaceHolder 2"/>
          <p:cNvSpPr>
            <a:spLocks noGrp="1"/>
          </p:cNvSpPr>
          <p:nvPr>
            <p:ph type="body"/>
          </p:nvPr>
        </p:nvSpPr>
        <p:spPr>
          <a:xfrm>
            <a:off x="838080" y="1825560"/>
            <a:ext cx="5131080" cy="2075040"/>
          </a:xfrm>
          <a:prstGeom prst="rect">
            <a:avLst/>
          </a:prstGeom>
        </p:spPr>
        <p:txBody>
          <a:bodyPr lIns="0" tIns="0" rIns="0" bIns="0"/>
          <a:lstStyle/>
          <a:p>
            <a:endParaRPr/>
          </a:p>
        </p:txBody>
      </p:sp>
      <p:sp>
        <p:nvSpPr>
          <p:cNvPr id="64" name="PlaceHolder 3"/>
          <p:cNvSpPr>
            <a:spLocks noGrp="1"/>
          </p:cNvSpPr>
          <p:nvPr>
            <p:ph type="body"/>
          </p:nvPr>
        </p:nvSpPr>
        <p:spPr>
          <a:xfrm>
            <a:off x="6226200" y="1825560"/>
            <a:ext cx="5131080" cy="2075040"/>
          </a:xfrm>
          <a:prstGeom prst="rect">
            <a:avLst/>
          </a:prstGeom>
        </p:spPr>
        <p:txBody>
          <a:bodyPr lIns="0" tIns="0" rIns="0" bIns="0"/>
          <a:lstStyle/>
          <a:p>
            <a:endParaRPr/>
          </a:p>
        </p:txBody>
      </p:sp>
      <p:sp>
        <p:nvSpPr>
          <p:cNvPr id="65" name="PlaceHolder 4"/>
          <p:cNvSpPr>
            <a:spLocks noGrp="1"/>
          </p:cNvSpPr>
          <p:nvPr>
            <p:ph type="body"/>
          </p:nvPr>
        </p:nvSpPr>
        <p:spPr>
          <a:xfrm>
            <a:off x="838080" y="4098240"/>
            <a:ext cx="10515240" cy="20750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67" name="PlaceHolder 2"/>
          <p:cNvSpPr>
            <a:spLocks noGrp="1"/>
          </p:cNvSpPr>
          <p:nvPr>
            <p:ph type="body"/>
          </p:nvPr>
        </p:nvSpPr>
        <p:spPr>
          <a:xfrm>
            <a:off x="838080" y="1825560"/>
            <a:ext cx="10515240" cy="2075040"/>
          </a:xfrm>
          <a:prstGeom prst="rect">
            <a:avLst/>
          </a:prstGeom>
        </p:spPr>
        <p:txBody>
          <a:bodyPr lIns="0" tIns="0" rIns="0" bIns="0"/>
          <a:lstStyle/>
          <a:p>
            <a:endParaRPr/>
          </a:p>
        </p:txBody>
      </p:sp>
      <p:sp>
        <p:nvSpPr>
          <p:cNvPr id="68" name="PlaceHolder 3"/>
          <p:cNvSpPr>
            <a:spLocks noGrp="1"/>
          </p:cNvSpPr>
          <p:nvPr>
            <p:ph type="body"/>
          </p:nvPr>
        </p:nvSpPr>
        <p:spPr>
          <a:xfrm>
            <a:off x="838080" y="4098240"/>
            <a:ext cx="10515240" cy="20750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70" name="PlaceHolder 2"/>
          <p:cNvSpPr>
            <a:spLocks noGrp="1"/>
          </p:cNvSpPr>
          <p:nvPr>
            <p:ph type="body"/>
          </p:nvPr>
        </p:nvSpPr>
        <p:spPr>
          <a:xfrm>
            <a:off x="838080" y="1825560"/>
            <a:ext cx="5131080" cy="2075040"/>
          </a:xfrm>
          <a:prstGeom prst="rect">
            <a:avLst/>
          </a:prstGeom>
        </p:spPr>
        <p:txBody>
          <a:bodyPr lIns="0" tIns="0" rIns="0" bIns="0"/>
          <a:lstStyle/>
          <a:p>
            <a:endParaRPr/>
          </a:p>
        </p:txBody>
      </p:sp>
      <p:sp>
        <p:nvSpPr>
          <p:cNvPr id="71" name="PlaceHolder 3"/>
          <p:cNvSpPr>
            <a:spLocks noGrp="1"/>
          </p:cNvSpPr>
          <p:nvPr>
            <p:ph type="body"/>
          </p:nvPr>
        </p:nvSpPr>
        <p:spPr>
          <a:xfrm>
            <a:off x="6226200" y="1825560"/>
            <a:ext cx="5131080" cy="2075040"/>
          </a:xfrm>
          <a:prstGeom prst="rect">
            <a:avLst/>
          </a:prstGeom>
        </p:spPr>
        <p:txBody>
          <a:bodyPr lIns="0" tIns="0" rIns="0" bIns="0"/>
          <a:lstStyle/>
          <a:p>
            <a:endParaRPr/>
          </a:p>
        </p:txBody>
      </p:sp>
      <p:sp>
        <p:nvSpPr>
          <p:cNvPr id="72" name="PlaceHolder 4"/>
          <p:cNvSpPr>
            <a:spLocks noGrp="1"/>
          </p:cNvSpPr>
          <p:nvPr>
            <p:ph type="body"/>
          </p:nvPr>
        </p:nvSpPr>
        <p:spPr>
          <a:xfrm>
            <a:off x="6226200" y="4098240"/>
            <a:ext cx="5131080" cy="2075040"/>
          </a:xfrm>
          <a:prstGeom prst="rect">
            <a:avLst/>
          </a:prstGeom>
        </p:spPr>
        <p:txBody>
          <a:bodyPr lIns="0" tIns="0" rIns="0" bIns="0"/>
          <a:lstStyle/>
          <a:p>
            <a:endParaRPr/>
          </a:p>
        </p:txBody>
      </p:sp>
      <p:sp>
        <p:nvSpPr>
          <p:cNvPr id="73" name="PlaceHolder 5"/>
          <p:cNvSpPr>
            <a:spLocks noGrp="1"/>
          </p:cNvSpPr>
          <p:nvPr>
            <p:ph type="body"/>
          </p:nvPr>
        </p:nvSpPr>
        <p:spPr>
          <a:xfrm>
            <a:off x="838080" y="4098240"/>
            <a:ext cx="5131080" cy="2075040"/>
          </a:xfrm>
          <a:prstGeom prst="rect">
            <a:avLst/>
          </a:prstGeom>
        </p:spPr>
        <p:txBody>
          <a:bodyPr lIns="0" tIns="0" rIns="0" bIns="0"/>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838080" y="365040"/>
            <a:ext cx="10515240" cy="1325160"/>
          </a:xfrm>
          <a:prstGeom prst="rect">
            <a:avLst/>
          </a:prstGeom>
        </p:spPr>
        <p:txBody>
          <a:bodyPr lIns="0" tIns="0" rIns="0" bIns="0" anchor="ctr"/>
          <a:lstStyle/>
          <a:p>
            <a:endParaRPr/>
          </a:p>
        </p:txBody>
      </p:sp>
      <p:sp>
        <p:nvSpPr>
          <p:cNvPr id="75" name="PlaceHolder 2"/>
          <p:cNvSpPr>
            <a:spLocks noGrp="1"/>
          </p:cNvSpPr>
          <p:nvPr>
            <p:ph type="body"/>
          </p:nvPr>
        </p:nvSpPr>
        <p:spPr>
          <a:xfrm>
            <a:off x="838080" y="1825560"/>
            <a:ext cx="10515240" cy="4350960"/>
          </a:xfrm>
          <a:prstGeom prst="rect">
            <a:avLst/>
          </a:prstGeom>
        </p:spPr>
        <p:txBody>
          <a:bodyPr lIns="0" tIns="0" rIns="0" bIns="0"/>
          <a:lstStyle/>
          <a:p>
            <a:endParaRPr/>
          </a:p>
        </p:txBody>
      </p:sp>
      <p:sp>
        <p:nvSpPr>
          <p:cNvPr id="76" name="PlaceHolder 3"/>
          <p:cNvSpPr>
            <a:spLocks noGrp="1"/>
          </p:cNvSpPr>
          <p:nvPr>
            <p:ph type="body"/>
          </p:nvPr>
        </p:nvSpPr>
        <p:spPr>
          <a:xfrm>
            <a:off x="838080" y="1825560"/>
            <a:ext cx="10515240" cy="4350960"/>
          </a:xfrm>
          <a:prstGeom prst="rect">
            <a:avLst/>
          </a:prstGeom>
        </p:spPr>
        <p:txBody>
          <a:bodyPr lIns="0" tIns="0" rIns="0" bIns="0"/>
          <a:lstStyle/>
          <a:p>
            <a:endParaRPr/>
          </a:p>
        </p:txBody>
      </p:sp>
      <p:pic>
        <p:nvPicPr>
          <p:cNvPr id="77" name="Рисунок 76"/>
          <p:cNvPicPr/>
          <p:nvPr/>
        </p:nvPicPr>
        <p:blipFill>
          <a:blip r:embed="rId2"/>
          <a:stretch/>
        </p:blipFill>
        <p:spPr>
          <a:xfrm>
            <a:off x="3367440" y="1825560"/>
            <a:ext cx="5456160" cy="4350960"/>
          </a:xfrm>
          <a:prstGeom prst="rect">
            <a:avLst/>
          </a:prstGeom>
          <a:ln>
            <a:noFill/>
          </a:ln>
        </p:spPr>
      </p:pic>
      <p:pic>
        <p:nvPicPr>
          <p:cNvPr id="78" name="Рисунок 77"/>
          <p:cNvPicPr/>
          <p:nvPr/>
        </p:nvPicPr>
        <p:blipFill>
          <a:blip r:embed="rId2"/>
          <a:stretch/>
        </p:blipFill>
        <p:spPr>
          <a:xfrm>
            <a:off x="3367440" y="1825560"/>
            <a:ext cx="5456160" cy="435096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1CDE25A-C25E-4AE6-8A49-1129C51E59A0}"/>
              </a:ext>
            </a:extLst>
          </p:cNvPr>
          <p:cNvSpPr>
            <a:spLocks noGrp="1"/>
          </p:cNvSpPr>
          <p:nvPr>
            <p:ph type="title"/>
          </p:nvPr>
        </p:nvSpPr>
        <p:spPr/>
        <p:txBody>
          <a:bodyPr/>
          <a:lstStyle/>
          <a:p>
            <a:r>
              <a:rPr lang="ru-RU"/>
              <a:t>Образец заголовка</a:t>
            </a:r>
          </a:p>
        </p:txBody>
      </p:sp>
      <p:sp>
        <p:nvSpPr>
          <p:cNvPr id="3" name="Текст 2">
            <a:extLst>
              <a:ext uri="{FF2B5EF4-FFF2-40B4-BE49-F238E27FC236}">
                <a16:creationId xmlns:a16="http://schemas.microsoft.com/office/drawing/2014/main" id="{12010313-CDCC-41C9-9C55-0CE4972E9328}"/>
              </a:ext>
            </a:extLst>
          </p:cNvPr>
          <p:cNvSpPr>
            <a:spLocks noGrp="1"/>
          </p:cNvSpPr>
          <p:nvPr>
            <p:ph type="body"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E663473-0E16-44E8-B0E0-7C6DF058CB77}"/>
              </a:ext>
            </a:extLst>
          </p:cNvPr>
          <p:cNvSpPr>
            <a:spLocks noGrp="1"/>
          </p:cNvSpPr>
          <p:nvPr>
            <p:ph type="dt" sz="half" idx="10"/>
          </p:nvPr>
        </p:nvSpPr>
        <p:spPr/>
        <p:txBody>
          <a:bodyPr/>
          <a:lstStyle/>
          <a:p>
            <a:fld id="{08554BEB-1C24-45E5-9A00-4CA16E8B33B8}" type="datetimeFigureOut">
              <a:rPr lang="ru-RU" smtClean="0"/>
              <a:t>20.05.2018</a:t>
            </a:fld>
            <a:endParaRPr lang="ru-RU"/>
          </a:p>
        </p:txBody>
      </p:sp>
      <p:sp>
        <p:nvSpPr>
          <p:cNvPr id="5" name="Нижний колонтитул 4">
            <a:extLst>
              <a:ext uri="{FF2B5EF4-FFF2-40B4-BE49-F238E27FC236}">
                <a16:creationId xmlns:a16="http://schemas.microsoft.com/office/drawing/2014/main" id="{07A8006B-28F5-41C0-A36F-F07EEDEA9A1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DA95AD6-457E-41C7-8127-4E0529D566D7}"/>
              </a:ext>
            </a:extLst>
          </p:cNvPr>
          <p:cNvSpPr>
            <a:spLocks noGrp="1"/>
          </p:cNvSpPr>
          <p:nvPr>
            <p:ph type="sldNum" sz="quarter" idx="12"/>
          </p:nvPr>
        </p:nvSpPr>
        <p:spPr/>
        <p:txBody>
          <a:bodyPr/>
          <a:lstStyle/>
          <a:p>
            <a:fld id="{B18175FF-4B25-4195-803C-83BE601FADF9}"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D4857E-830F-4951-8ECD-3373980321BA}"/>
              </a:ext>
            </a:extLst>
          </p:cNvPr>
          <p:cNvSpPr>
            <a:spLocks noGrp="1"/>
          </p:cNvSpPr>
          <p:nvPr>
            <p:ph type="title"/>
          </p:nvPr>
        </p:nvSpPr>
        <p:spPr/>
        <p:txBody>
          <a:bodyPr/>
          <a:lstStyle/>
          <a:p>
            <a:r>
              <a:rPr lang="ru-RU"/>
              <a:t>Образец заголовка</a:t>
            </a:r>
          </a:p>
        </p:txBody>
      </p:sp>
      <p:sp>
        <p:nvSpPr>
          <p:cNvPr id="3" name="Текст 2">
            <a:extLst>
              <a:ext uri="{FF2B5EF4-FFF2-40B4-BE49-F238E27FC236}">
                <a16:creationId xmlns:a16="http://schemas.microsoft.com/office/drawing/2014/main" id="{12428173-E869-460D-8623-C22956A85F8C}"/>
              </a:ext>
            </a:extLst>
          </p:cNvPr>
          <p:cNvSpPr>
            <a:spLocks noGrp="1"/>
          </p:cNvSpPr>
          <p:nvPr>
            <p:ph type="body"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84CD420-3CDC-4088-B94C-252144824E73}"/>
              </a:ext>
            </a:extLst>
          </p:cNvPr>
          <p:cNvSpPr>
            <a:spLocks noGrp="1"/>
          </p:cNvSpPr>
          <p:nvPr>
            <p:ph type="dt" sz="half" idx="10"/>
          </p:nvPr>
        </p:nvSpPr>
        <p:spPr/>
        <p:txBody>
          <a:bodyPr/>
          <a:lstStyle/>
          <a:p>
            <a:fld id="{08554BEB-1C24-45E5-9A00-4CA16E8B33B8}" type="datetimeFigureOut">
              <a:rPr lang="ru-RU" smtClean="0"/>
              <a:t>20.05.2018</a:t>
            </a:fld>
            <a:endParaRPr lang="ru-RU"/>
          </a:p>
        </p:txBody>
      </p:sp>
      <p:sp>
        <p:nvSpPr>
          <p:cNvPr id="5" name="Нижний колонтитул 4">
            <a:extLst>
              <a:ext uri="{FF2B5EF4-FFF2-40B4-BE49-F238E27FC236}">
                <a16:creationId xmlns:a16="http://schemas.microsoft.com/office/drawing/2014/main" id="{971D243C-D6B5-484C-97C1-9FA072E3BBD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5B9A710-B5A7-4EA2-B9BC-B45AD13E6F69}"/>
              </a:ext>
            </a:extLst>
          </p:cNvPr>
          <p:cNvSpPr>
            <a:spLocks noGrp="1"/>
          </p:cNvSpPr>
          <p:nvPr>
            <p:ph type="sldNum" sz="quarter" idx="12"/>
          </p:nvPr>
        </p:nvSpPr>
        <p:spPr/>
        <p:txBody>
          <a:bodyPr/>
          <a:lstStyle/>
          <a:p>
            <a:fld id="{B18175FF-4B25-4195-803C-83BE601FADF9}"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91B829-305B-459A-B316-4D92BCF9ECA8}"/>
              </a:ext>
            </a:extLst>
          </p:cNvPr>
          <p:cNvSpPr>
            <a:spLocks noGrp="1"/>
          </p:cNvSpPr>
          <p:nvPr>
            <p:ph type="title"/>
          </p:nvPr>
        </p:nvSpPr>
        <p:spPr/>
        <p:txBody>
          <a:bodyPr/>
          <a:lstStyle/>
          <a:p>
            <a:r>
              <a:rPr lang="ru-RU"/>
              <a:t>Образец заголовка</a:t>
            </a:r>
          </a:p>
        </p:txBody>
      </p:sp>
      <p:sp>
        <p:nvSpPr>
          <p:cNvPr id="3" name="Текст 2">
            <a:extLst>
              <a:ext uri="{FF2B5EF4-FFF2-40B4-BE49-F238E27FC236}">
                <a16:creationId xmlns:a16="http://schemas.microsoft.com/office/drawing/2014/main" id="{10FB6217-95F9-47DE-AA54-36092B6AA59F}"/>
              </a:ext>
            </a:extLst>
          </p:cNvPr>
          <p:cNvSpPr>
            <a:spLocks noGrp="1"/>
          </p:cNvSpPr>
          <p:nvPr>
            <p:ph type="body"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9388F8A-00E4-4A65-BF63-CD5730869BBE}"/>
              </a:ext>
            </a:extLst>
          </p:cNvPr>
          <p:cNvSpPr>
            <a:spLocks noGrp="1"/>
          </p:cNvSpPr>
          <p:nvPr>
            <p:ph type="dt" sz="half" idx="10"/>
          </p:nvPr>
        </p:nvSpPr>
        <p:spPr/>
        <p:txBody>
          <a:bodyPr/>
          <a:lstStyle/>
          <a:p>
            <a:fld id="{08554BEB-1C24-45E5-9A00-4CA16E8B33B8}" type="datetimeFigureOut">
              <a:rPr lang="ru-RU" smtClean="0"/>
              <a:t>20.05.2018</a:t>
            </a:fld>
            <a:endParaRPr lang="ru-RU"/>
          </a:p>
        </p:txBody>
      </p:sp>
      <p:sp>
        <p:nvSpPr>
          <p:cNvPr id="5" name="Нижний колонтитул 4">
            <a:extLst>
              <a:ext uri="{FF2B5EF4-FFF2-40B4-BE49-F238E27FC236}">
                <a16:creationId xmlns:a16="http://schemas.microsoft.com/office/drawing/2014/main" id="{792A561F-ACC8-4CF3-B386-5AE1348EBD9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23A94C0-03C8-4D1A-B165-F585D36FB7BA}"/>
              </a:ext>
            </a:extLst>
          </p:cNvPr>
          <p:cNvSpPr>
            <a:spLocks noGrp="1"/>
          </p:cNvSpPr>
          <p:nvPr>
            <p:ph type="sldNum" sz="quarter" idx="12"/>
          </p:nvPr>
        </p:nvSpPr>
        <p:spPr/>
        <p:txBody>
          <a:bodyPr/>
          <a:lstStyle/>
          <a:p>
            <a:fld id="{B18175FF-4B25-4195-803C-83BE601FADF9}"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377D3B-D08C-4B67-ACEB-D0CB6AB49C84}"/>
              </a:ext>
            </a:extLst>
          </p:cNvPr>
          <p:cNvSpPr>
            <a:spLocks noGrp="1"/>
          </p:cNvSpPr>
          <p:nvPr>
            <p:ph type="title"/>
          </p:nvPr>
        </p:nvSpPr>
        <p:spPr/>
        <p:txBody>
          <a:bodyPr/>
          <a:lstStyle/>
          <a:p>
            <a:r>
              <a:rPr lang="ru-RU"/>
              <a:t>Образец заголовка</a:t>
            </a:r>
          </a:p>
        </p:txBody>
      </p:sp>
      <p:sp>
        <p:nvSpPr>
          <p:cNvPr id="3" name="Текст 2">
            <a:extLst>
              <a:ext uri="{FF2B5EF4-FFF2-40B4-BE49-F238E27FC236}">
                <a16:creationId xmlns:a16="http://schemas.microsoft.com/office/drawing/2014/main" id="{A22173F1-4AF3-4622-BFBF-69034769DCCC}"/>
              </a:ext>
            </a:extLst>
          </p:cNvPr>
          <p:cNvSpPr>
            <a:spLocks noGrp="1"/>
          </p:cNvSpPr>
          <p:nvPr>
            <p:ph type="body"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5C5E65E-3DF8-4A68-887B-24F169E23B8B}"/>
              </a:ext>
            </a:extLst>
          </p:cNvPr>
          <p:cNvSpPr>
            <a:spLocks noGrp="1"/>
          </p:cNvSpPr>
          <p:nvPr>
            <p:ph type="dt" sz="half" idx="10"/>
          </p:nvPr>
        </p:nvSpPr>
        <p:spPr/>
        <p:txBody>
          <a:bodyPr/>
          <a:lstStyle/>
          <a:p>
            <a:fld id="{08554BEB-1C24-45E5-9A00-4CA16E8B33B8}" type="datetimeFigureOut">
              <a:rPr lang="ru-RU" smtClean="0"/>
              <a:t>20.05.2018</a:t>
            </a:fld>
            <a:endParaRPr lang="ru-RU"/>
          </a:p>
        </p:txBody>
      </p:sp>
      <p:sp>
        <p:nvSpPr>
          <p:cNvPr id="5" name="Нижний колонтитул 4">
            <a:extLst>
              <a:ext uri="{FF2B5EF4-FFF2-40B4-BE49-F238E27FC236}">
                <a16:creationId xmlns:a16="http://schemas.microsoft.com/office/drawing/2014/main" id="{C3369926-F26E-4F97-8BCA-F765A91D30A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30893EA-3627-4D09-ADDA-234BB5B0772E}"/>
              </a:ext>
            </a:extLst>
          </p:cNvPr>
          <p:cNvSpPr>
            <a:spLocks noGrp="1"/>
          </p:cNvSpPr>
          <p:nvPr>
            <p:ph type="sldNum" sz="quarter" idx="12"/>
          </p:nvPr>
        </p:nvSpPr>
        <p:spPr/>
        <p:txBody>
          <a:bodyPr/>
          <a:lstStyle/>
          <a:p>
            <a:fld id="{B18175FF-4B25-4195-803C-83BE601FADF9}"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8DA85A-57F4-40A9-9906-8E547B5EDFCC}"/>
              </a:ext>
            </a:extLst>
          </p:cNvPr>
          <p:cNvSpPr>
            <a:spLocks noGrp="1"/>
          </p:cNvSpPr>
          <p:nvPr>
            <p:ph type="title"/>
          </p:nvPr>
        </p:nvSpPr>
        <p:spPr/>
        <p:txBody>
          <a:bodyPr/>
          <a:lstStyle/>
          <a:p>
            <a:r>
              <a:rPr lang="ru-RU"/>
              <a:t>Образец заголовка</a:t>
            </a:r>
          </a:p>
        </p:txBody>
      </p:sp>
      <p:sp>
        <p:nvSpPr>
          <p:cNvPr id="3" name="Текст 2">
            <a:extLst>
              <a:ext uri="{FF2B5EF4-FFF2-40B4-BE49-F238E27FC236}">
                <a16:creationId xmlns:a16="http://schemas.microsoft.com/office/drawing/2014/main" id="{2DB0A067-5052-44A1-B5AF-34AD427DCB49}"/>
              </a:ext>
            </a:extLst>
          </p:cNvPr>
          <p:cNvSpPr>
            <a:spLocks noGrp="1"/>
          </p:cNvSpPr>
          <p:nvPr>
            <p:ph type="body"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0200B8F-7251-4F99-8860-6D4BC4122573}"/>
              </a:ext>
            </a:extLst>
          </p:cNvPr>
          <p:cNvSpPr>
            <a:spLocks noGrp="1"/>
          </p:cNvSpPr>
          <p:nvPr>
            <p:ph type="dt" sz="half" idx="10"/>
          </p:nvPr>
        </p:nvSpPr>
        <p:spPr/>
        <p:txBody>
          <a:bodyPr/>
          <a:lstStyle/>
          <a:p>
            <a:fld id="{08554BEB-1C24-45E5-9A00-4CA16E8B33B8}" type="datetimeFigureOut">
              <a:rPr lang="ru-RU" smtClean="0"/>
              <a:t>20.05.2018</a:t>
            </a:fld>
            <a:endParaRPr lang="ru-RU"/>
          </a:p>
        </p:txBody>
      </p:sp>
      <p:sp>
        <p:nvSpPr>
          <p:cNvPr id="5" name="Нижний колонтитул 4">
            <a:extLst>
              <a:ext uri="{FF2B5EF4-FFF2-40B4-BE49-F238E27FC236}">
                <a16:creationId xmlns:a16="http://schemas.microsoft.com/office/drawing/2014/main" id="{4524E40D-B5F9-4B92-9514-002707D9612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F8959CD-06B3-4DB2-B059-418F9B6D12A4}"/>
              </a:ext>
            </a:extLst>
          </p:cNvPr>
          <p:cNvSpPr>
            <a:spLocks noGrp="1"/>
          </p:cNvSpPr>
          <p:nvPr>
            <p:ph type="sldNum" sz="quarter" idx="12"/>
          </p:nvPr>
        </p:nvSpPr>
        <p:spPr/>
        <p:txBody>
          <a:bodyPr/>
          <a:lstStyle/>
          <a:p>
            <a:fld id="{B18175FF-4B25-4195-803C-83BE601FADF9}"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53640A-7166-4C62-BEC2-04B9ACD27013}"/>
              </a:ext>
            </a:extLst>
          </p:cNvPr>
          <p:cNvSpPr>
            <a:spLocks noGrp="1"/>
          </p:cNvSpPr>
          <p:nvPr>
            <p:ph type="title"/>
          </p:nvPr>
        </p:nvSpPr>
        <p:spPr/>
        <p:txBody>
          <a:bodyPr/>
          <a:lstStyle/>
          <a:p>
            <a:r>
              <a:rPr lang="ru-RU"/>
              <a:t>Образец заголовка</a:t>
            </a:r>
          </a:p>
        </p:txBody>
      </p:sp>
      <p:sp>
        <p:nvSpPr>
          <p:cNvPr id="3" name="Текст 2">
            <a:extLst>
              <a:ext uri="{FF2B5EF4-FFF2-40B4-BE49-F238E27FC236}">
                <a16:creationId xmlns:a16="http://schemas.microsoft.com/office/drawing/2014/main" id="{C59D3550-8D68-4233-BBEE-E599A500FE1A}"/>
              </a:ext>
            </a:extLst>
          </p:cNvPr>
          <p:cNvSpPr>
            <a:spLocks noGrp="1"/>
          </p:cNvSpPr>
          <p:nvPr>
            <p:ph type="body"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DD22752-2201-43C0-AFD7-EF982EA28D94}"/>
              </a:ext>
            </a:extLst>
          </p:cNvPr>
          <p:cNvSpPr>
            <a:spLocks noGrp="1"/>
          </p:cNvSpPr>
          <p:nvPr>
            <p:ph type="dt" sz="half" idx="10"/>
          </p:nvPr>
        </p:nvSpPr>
        <p:spPr/>
        <p:txBody>
          <a:bodyPr/>
          <a:lstStyle/>
          <a:p>
            <a:fld id="{08554BEB-1C24-45E5-9A00-4CA16E8B33B8}" type="datetimeFigureOut">
              <a:rPr lang="ru-RU" smtClean="0"/>
              <a:t>20.05.2018</a:t>
            </a:fld>
            <a:endParaRPr lang="ru-RU"/>
          </a:p>
        </p:txBody>
      </p:sp>
      <p:sp>
        <p:nvSpPr>
          <p:cNvPr id="5" name="Нижний колонтитул 4">
            <a:extLst>
              <a:ext uri="{FF2B5EF4-FFF2-40B4-BE49-F238E27FC236}">
                <a16:creationId xmlns:a16="http://schemas.microsoft.com/office/drawing/2014/main" id="{12A6F313-5C29-4752-85B0-1E2B1DA71CD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5220C10-517E-4D97-B7C5-E8D4F9A388F3}"/>
              </a:ext>
            </a:extLst>
          </p:cNvPr>
          <p:cNvSpPr>
            <a:spLocks noGrp="1"/>
          </p:cNvSpPr>
          <p:nvPr>
            <p:ph type="sldNum" sz="quarter" idx="12"/>
          </p:nvPr>
        </p:nvSpPr>
        <p:spPr/>
        <p:txBody>
          <a:bodyPr/>
          <a:lstStyle/>
          <a:p>
            <a:fld id="{B18175FF-4B25-4195-803C-83BE601FADF9}"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5EB5F59-BB89-45FF-9C29-12030CEDA239}"/>
              </a:ext>
            </a:extLst>
          </p:cNvPr>
          <p:cNvSpPr>
            <a:spLocks noGrp="1"/>
          </p:cNvSpPr>
          <p:nvPr>
            <p:ph type="title"/>
          </p:nvPr>
        </p:nvSpPr>
        <p:spPr/>
        <p:txBody>
          <a:bodyPr/>
          <a:lstStyle/>
          <a:p>
            <a:r>
              <a:rPr lang="ru-RU"/>
              <a:t>Образец заголовка</a:t>
            </a:r>
          </a:p>
        </p:txBody>
      </p:sp>
      <p:sp>
        <p:nvSpPr>
          <p:cNvPr id="3" name="Текст 2">
            <a:extLst>
              <a:ext uri="{FF2B5EF4-FFF2-40B4-BE49-F238E27FC236}">
                <a16:creationId xmlns:a16="http://schemas.microsoft.com/office/drawing/2014/main" id="{C7763EDB-1C3E-4B87-9D20-420B740F45D4}"/>
              </a:ext>
            </a:extLst>
          </p:cNvPr>
          <p:cNvSpPr>
            <a:spLocks noGrp="1"/>
          </p:cNvSpPr>
          <p:nvPr>
            <p:ph type="body"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B0F0D01-E7D0-4E87-8726-130E242E81A4}"/>
              </a:ext>
            </a:extLst>
          </p:cNvPr>
          <p:cNvSpPr>
            <a:spLocks noGrp="1"/>
          </p:cNvSpPr>
          <p:nvPr>
            <p:ph type="dt" sz="half" idx="10"/>
          </p:nvPr>
        </p:nvSpPr>
        <p:spPr/>
        <p:txBody>
          <a:bodyPr/>
          <a:lstStyle/>
          <a:p>
            <a:fld id="{08554BEB-1C24-45E5-9A00-4CA16E8B33B8}" type="datetimeFigureOut">
              <a:rPr lang="ru-RU" smtClean="0"/>
              <a:t>20.05.2018</a:t>
            </a:fld>
            <a:endParaRPr lang="ru-RU"/>
          </a:p>
        </p:txBody>
      </p:sp>
      <p:sp>
        <p:nvSpPr>
          <p:cNvPr id="5" name="Нижний колонтитул 4">
            <a:extLst>
              <a:ext uri="{FF2B5EF4-FFF2-40B4-BE49-F238E27FC236}">
                <a16:creationId xmlns:a16="http://schemas.microsoft.com/office/drawing/2014/main" id="{831469E9-777F-4B13-B2EF-26778F3D129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560EAF0-3BEB-49AD-B93E-BB375FC2AAF2}"/>
              </a:ext>
            </a:extLst>
          </p:cNvPr>
          <p:cNvSpPr>
            <a:spLocks noGrp="1"/>
          </p:cNvSpPr>
          <p:nvPr>
            <p:ph type="sldNum" sz="quarter" idx="12"/>
          </p:nvPr>
        </p:nvSpPr>
        <p:spPr/>
        <p:txBody>
          <a:bodyPr/>
          <a:lstStyle/>
          <a:p>
            <a:fld id="{B18175FF-4B25-4195-803C-83BE601FADF9}"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2224F55-9993-4E7A-8AA1-603A059523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80BEF307-B8D7-430F-804E-D3CB6FBC59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72494B1F-F6E8-42A6-803F-4BB07D485F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554BEB-1C24-45E5-9A00-4CA16E8B33B8}" type="datetimeFigureOut">
              <a:rPr lang="ru-RU" smtClean="0"/>
              <a:t>20.05.2018</a:t>
            </a:fld>
            <a:endParaRPr lang="ru-RU"/>
          </a:p>
        </p:txBody>
      </p:sp>
      <p:sp>
        <p:nvSpPr>
          <p:cNvPr id="5" name="Нижний колонтитул 4">
            <a:extLst>
              <a:ext uri="{FF2B5EF4-FFF2-40B4-BE49-F238E27FC236}">
                <a16:creationId xmlns:a16="http://schemas.microsoft.com/office/drawing/2014/main" id="{1BC82303-042C-4828-8C5C-28BC805CC3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C9AD98D2-F36E-4A13-AA42-0F2C5A3CB0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8175FF-4B25-4195-803C-83BE601FADF9}"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838080" y="365040"/>
            <a:ext cx="10515240" cy="1325160"/>
          </a:xfrm>
          <a:prstGeom prst="rect">
            <a:avLst/>
          </a:prstGeom>
        </p:spPr>
        <p:txBody>
          <a:bodyPr anchor="ctr"/>
          <a:lstStyle/>
          <a:p>
            <a:pPr>
              <a:lnSpc>
                <a:spcPct val="90000"/>
              </a:lnSpc>
            </a:pPr>
            <a:r>
              <a:rPr lang="ru-RU" sz="4400" strike="noStrike">
                <a:solidFill>
                  <a:srgbClr val="000000"/>
                </a:solidFill>
                <a:latin typeface="Calibri Light"/>
              </a:rPr>
              <a:t>Образец заголовка</a:t>
            </a:r>
            <a:endParaRPr/>
          </a:p>
        </p:txBody>
      </p:sp>
      <p:sp>
        <p:nvSpPr>
          <p:cNvPr id="41" name="PlaceHolder 2"/>
          <p:cNvSpPr>
            <a:spLocks noGrp="1"/>
          </p:cNvSpPr>
          <p:nvPr>
            <p:ph type="body"/>
          </p:nvPr>
        </p:nvSpPr>
        <p:spPr>
          <a:xfrm>
            <a:off x="838080" y="1825560"/>
            <a:ext cx="10515240" cy="4350960"/>
          </a:xfrm>
          <a:prstGeom prst="rect">
            <a:avLst/>
          </a:prstGeom>
        </p:spPr>
        <p:txBody>
          <a:bodyPr/>
          <a:lstStyle/>
          <a:p>
            <a:pPr>
              <a:buSzPct val="45000"/>
              <a:buFont typeface="StarSymbol"/>
              <a:buChar char=""/>
            </a:pPr>
            <a:r>
              <a:rPr lang="ru-RU" sz="2800" strike="noStrike">
                <a:solidFill>
                  <a:srgbClr val="000000"/>
                </a:solidFill>
                <a:latin typeface="Calibri"/>
              </a:rPr>
              <a:t>Для правки структуры щёлкните мышью</a:t>
            </a:r>
            <a:endParaRPr/>
          </a:p>
          <a:p>
            <a:pPr lvl="1">
              <a:buSzPct val="75000"/>
              <a:buFont typeface="StarSymbol"/>
              <a:buChar char=""/>
            </a:pPr>
            <a:r>
              <a:rPr lang="ru-RU" sz="2800" strike="noStrike">
                <a:solidFill>
                  <a:srgbClr val="000000"/>
                </a:solidFill>
                <a:latin typeface="Calibri"/>
              </a:rPr>
              <a:t>Второй уровень структуры</a:t>
            </a:r>
            <a:endParaRPr/>
          </a:p>
          <a:p>
            <a:pPr lvl="2">
              <a:buSzPct val="45000"/>
              <a:buFont typeface="StarSymbol"/>
              <a:buChar char=""/>
            </a:pPr>
            <a:r>
              <a:rPr lang="ru-RU" sz="2800" strike="noStrike">
                <a:solidFill>
                  <a:srgbClr val="000000"/>
                </a:solidFill>
                <a:latin typeface="Calibri"/>
              </a:rPr>
              <a:t>Третий уровень структуры</a:t>
            </a:r>
            <a:endParaRPr/>
          </a:p>
          <a:p>
            <a:pPr lvl="3">
              <a:buSzPct val="75000"/>
              <a:buFont typeface="StarSymbol"/>
              <a:buChar char=""/>
            </a:pPr>
            <a:r>
              <a:rPr lang="ru-RU" sz="2800" strike="noStrike">
                <a:solidFill>
                  <a:srgbClr val="000000"/>
                </a:solidFill>
                <a:latin typeface="Calibri"/>
              </a:rPr>
              <a:t>Четвёртый уровень структуры</a:t>
            </a:r>
            <a:endParaRPr/>
          </a:p>
          <a:p>
            <a:pPr lvl="4">
              <a:buSzPct val="45000"/>
              <a:buFont typeface="StarSymbol"/>
              <a:buChar char=""/>
            </a:pPr>
            <a:r>
              <a:rPr lang="ru-RU" sz="2800" strike="noStrike">
                <a:solidFill>
                  <a:srgbClr val="000000"/>
                </a:solidFill>
                <a:latin typeface="Calibri"/>
              </a:rPr>
              <a:t>Пятый уровень структуры</a:t>
            </a:r>
            <a:endParaRPr/>
          </a:p>
          <a:p>
            <a:pPr lvl="5">
              <a:buSzPct val="45000"/>
              <a:buFont typeface="StarSymbol"/>
              <a:buChar char=""/>
            </a:pPr>
            <a:r>
              <a:rPr lang="ru-RU" sz="2800" strike="noStrike">
                <a:solidFill>
                  <a:srgbClr val="000000"/>
                </a:solidFill>
                <a:latin typeface="Calibri"/>
              </a:rPr>
              <a:t>Шестой уровень структуры</a:t>
            </a:r>
            <a:endParaRPr/>
          </a:p>
          <a:p>
            <a:pPr>
              <a:lnSpc>
                <a:spcPct val="100000"/>
              </a:lnSpc>
              <a:buFont typeface="Arial"/>
              <a:buChar char="•"/>
            </a:pPr>
            <a:r>
              <a:rPr lang="ru-RU" sz="2800" strike="noStrike">
                <a:solidFill>
                  <a:srgbClr val="000000"/>
                </a:solidFill>
                <a:latin typeface="Calibri"/>
              </a:rPr>
              <a:t>Седьмой уровень структурыОбразец текста</a:t>
            </a:r>
            <a:endParaRPr/>
          </a:p>
          <a:p>
            <a:pPr lvl="1">
              <a:lnSpc>
                <a:spcPct val="100000"/>
              </a:lnSpc>
              <a:buFont typeface="Arial"/>
              <a:buChar char="•"/>
            </a:pPr>
            <a:r>
              <a:rPr lang="ru-RU" sz="2400" strike="noStrike">
                <a:solidFill>
                  <a:srgbClr val="000000"/>
                </a:solidFill>
                <a:latin typeface="Calibri"/>
              </a:rPr>
              <a:t>Второй уровень</a:t>
            </a:r>
            <a:endParaRPr/>
          </a:p>
          <a:p>
            <a:pPr lvl="2">
              <a:lnSpc>
                <a:spcPct val="100000"/>
              </a:lnSpc>
              <a:buFont typeface="Arial"/>
              <a:buChar char="•"/>
            </a:pPr>
            <a:r>
              <a:rPr lang="ru-RU" sz="2000" strike="noStrike">
                <a:solidFill>
                  <a:srgbClr val="000000"/>
                </a:solidFill>
                <a:latin typeface="Calibri"/>
              </a:rPr>
              <a:t>Третий уровень</a:t>
            </a:r>
            <a:endParaRPr/>
          </a:p>
          <a:p>
            <a:pPr lvl="3">
              <a:lnSpc>
                <a:spcPct val="100000"/>
              </a:lnSpc>
              <a:buFont typeface="Arial"/>
              <a:buChar char="•"/>
            </a:pPr>
            <a:r>
              <a:rPr lang="ru-RU" strike="noStrike">
                <a:solidFill>
                  <a:srgbClr val="000000"/>
                </a:solidFill>
                <a:latin typeface="Calibri"/>
              </a:rPr>
              <a:t>Четвертый уровень</a:t>
            </a:r>
            <a:endParaRPr/>
          </a:p>
          <a:p>
            <a:pPr lvl="4">
              <a:lnSpc>
                <a:spcPct val="100000"/>
              </a:lnSpc>
              <a:buFont typeface="Arial"/>
              <a:buChar char="•"/>
            </a:pPr>
            <a:r>
              <a:rPr lang="ru-RU" strike="noStrike">
                <a:solidFill>
                  <a:srgbClr val="000000"/>
                </a:solidFill>
                <a:latin typeface="Calibri"/>
              </a:rPr>
              <a:t>Пятый уровень</a:t>
            </a:r>
            <a:endParaRPr/>
          </a:p>
        </p:txBody>
      </p:sp>
      <p:sp>
        <p:nvSpPr>
          <p:cNvPr id="42" name="PlaceHolder 3"/>
          <p:cNvSpPr>
            <a:spLocks noGrp="1"/>
          </p:cNvSpPr>
          <p:nvPr>
            <p:ph type="dt"/>
          </p:nvPr>
        </p:nvSpPr>
        <p:spPr>
          <a:xfrm>
            <a:off x="838080" y="6356520"/>
            <a:ext cx="2742840" cy="364680"/>
          </a:xfrm>
          <a:prstGeom prst="rect">
            <a:avLst/>
          </a:prstGeom>
        </p:spPr>
        <p:txBody>
          <a:bodyPr anchor="ctr"/>
          <a:lstStyle/>
          <a:p>
            <a:pPr>
              <a:lnSpc>
                <a:spcPct val="100000"/>
              </a:lnSpc>
            </a:pPr>
            <a:r>
              <a:rPr lang="ru-RU" sz="1200" strike="noStrike">
                <a:solidFill>
                  <a:srgbClr val="8B8B8B"/>
                </a:solidFill>
                <a:latin typeface="Calibri"/>
              </a:rPr>
              <a:t>20.5.18</a:t>
            </a:r>
            <a:endParaRPr/>
          </a:p>
        </p:txBody>
      </p:sp>
      <p:sp>
        <p:nvSpPr>
          <p:cNvPr id="43" name="PlaceHolder 4"/>
          <p:cNvSpPr>
            <a:spLocks noGrp="1"/>
          </p:cNvSpPr>
          <p:nvPr>
            <p:ph type="ftr"/>
          </p:nvPr>
        </p:nvSpPr>
        <p:spPr>
          <a:xfrm>
            <a:off x="4038480" y="6356520"/>
            <a:ext cx="4114440" cy="364680"/>
          </a:xfrm>
          <a:prstGeom prst="rect">
            <a:avLst/>
          </a:prstGeom>
        </p:spPr>
        <p:txBody>
          <a:bodyPr anchor="ctr"/>
          <a:lstStyle/>
          <a:p>
            <a:endParaRPr/>
          </a:p>
        </p:txBody>
      </p:sp>
      <p:sp>
        <p:nvSpPr>
          <p:cNvPr id="44" name="PlaceHolder 5"/>
          <p:cNvSpPr>
            <a:spLocks noGrp="1"/>
          </p:cNvSpPr>
          <p:nvPr>
            <p:ph type="sldNum"/>
          </p:nvPr>
        </p:nvSpPr>
        <p:spPr>
          <a:xfrm>
            <a:off x="8610480" y="6356520"/>
            <a:ext cx="2742840" cy="364680"/>
          </a:xfrm>
          <a:prstGeom prst="rect">
            <a:avLst/>
          </a:prstGeom>
        </p:spPr>
        <p:txBody>
          <a:bodyPr anchor="ctr"/>
          <a:lstStyle/>
          <a:p>
            <a:pPr algn="r">
              <a:lnSpc>
                <a:spcPct val="100000"/>
              </a:lnSpc>
            </a:pPr>
            <a:fld id="{FB942C29-E4F8-475E-AD43-25287F10EFD3}" type="slidenum">
              <a:rPr lang="ru-RU" sz="1200" strike="noStrike">
                <a:solidFill>
                  <a:srgbClr val="8B8B8B"/>
                </a:solidFill>
                <a:latin typeface="Calibri"/>
              </a:rPr>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Shape 1"/>
          <p:cNvSpPr txBox="1"/>
          <p:nvPr/>
        </p:nvSpPr>
        <p:spPr>
          <a:xfrm>
            <a:off x="1523880" y="1122480"/>
            <a:ext cx="9143640" cy="4134960"/>
          </a:xfrm>
          <a:prstGeom prst="rect">
            <a:avLst/>
          </a:prstGeom>
          <a:noFill/>
          <a:ln>
            <a:noFill/>
          </a:ln>
        </p:spPr>
        <p:txBody>
          <a:bodyPr anchor="b"/>
          <a:lstStyle/>
          <a:p>
            <a:pPr algn="ctr">
              <a:lnSpc>
                <a:spcPct val="100000"/>
              </a:lnSpc>
            </a:pPr>
            <a:r>
              <a:rPr lang="ru-RU" sz="8000" b="1" strike="noStrike">
                <a:solidFill>
                  <a:srgbClr val="000000"/>
                </a:solidFill>
                <a:latin typeface="Calibri Light"/>
              </a:rPr>
              <a:t>Social Network Analysis</a:t>
            </a:r>
            <a:r>
              <a:rPr lang="ru-RU" sz="6000" strike="noStrike">
                <a:solidFill>
                  <a:srgbClr val="000000"/>
                </a:solidFill>
                <a:latin typeface="Calibri Light"/>
              </a:rPr>
              <a:t>
</a:t>
            </a:r>
            <a:endParaRPr/>
          </a:p>
        </p:txBody>
      </p:sp>
      <p:sp>
        <p:nvSpPr>
          <p:cNvPr id="80" name="TextShape 2"/>
          <p:cNvSpPr txBox="1"/>
          <p:nvPr/>
        </p:nvSpPr>
        <p:spPr>
          <a:xfrm>
            <a:off x="1523880" y="3602160"/>
            <a:ext cx="9143640" cy="1655280"/>
          </a:xfrm>
          <a:prstGeom prst="rect">
            <a:avLst/>
          </a:prstGeom>
          <a:noFill/>
          <a:ln>
            <a:noFill/>
          </a:ln>
        </p:spPr>
        <p:txBody>
          <a:bodyPr/>
          <a:lstStyle/>
          <a:p>
            <a:pPr algn="ct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782280"/>
            <a:ext cx="10515240" cy="907920"/>
          </a:xfrm>
          <a:prstGeom prst="rect">
            <a:avLst/>
          </a:prstGeom>
          <a:noFill/>
          <a:ln>
            <a:noFill/>
          </a:ln>
        </p:spPr>
        <p:txBody>
          <a:bodyPr anchor="ctr"/>
          <a:lstStyle/>
          <a:p>
            <a:pPr>
              <a:lnSpc>
                <a:spcPct val="90000"/>
              </a:lnSpc>
            </a:pPr>
            <a:r>
              <a:rPr lang="ru-RU" sz="4800" strike="noStrike" dirty="0" err="1">
                <a:solidFill>
                  <a:srgbClr val="000000"/>
                </a:solidFill>
                <a:latin typeface="Calibri Light"/>
              </a:rPr>
              <a:t>Fast</a:t>
            </a:r>
            <a:r>
              <a:rPr lang="ru-RU" sz="4800" strike="noStrike" dirty="0">
                <a:solidFill>
                  <a:srgbClr val="000000"/>
                </a:solidFill>
                <a:latin typeface="Calibri Light"/>
              </a:rPr>
              <a:t> </a:t>
            </a:r>
            <a:r>
              <a:rPr lang="ru-RU" sz="4800" strike="noStrike" dirty="0" err="1">
                <a:solidFill>
                  <a:srgbClr val="000000"/>
                </a:solidFill>
                <a:latin typeface="Calibri Light"/>
              </a:rPr>
              <a:t>greedy</a:t>
            </a:r>
            <a:r>
              <a:rPr lang="ru-RU" sz="4800" strike="noStrike" dirty="0">
                <a:solidFill>
                  <a:srgbClr val="000000"/>
                </a:solidFill>
                <a:latin typeface="Calibri Light"/>
              </a:rPr>
              <a:t> </a:t>
            </a:r>
            <a:r>
              <a:rPr lang="ru-RU" sz="4800" strike="noStrike" dirty="0" err="1">
                <a:solidFill>
                  <a:srgbClr val="000000"/>
                </a:solidFill>
                <a:latin typeface="Calibri Light"/>
              </a:rPr>
              <a:t>algorithm</a:t>
            </a:r>
            <a:r>
              <a:rPr lang="ru-RU" sz="4800" strike="noStrike" dirty="0">
                <a:solidFill>
                  <a:srgbClr val="000000"/>
                </a:solidFill>
                <a:latin typeface="Calibri Light"/>
              </a:rPr>
              <a:t> </a:t>
            </a:r>
            <a:r>
              <a:rPr lang="ru-RU" sz="4800" strike="noStrike" dirty="0" err="1">
                <a:solidFill>
                  <a:srgbClr val="000000"/>
                </a:solidFill>
                <a:latin typeface="Calibri Light"/>
              </a:rPr>
              <a:t>for</a:t>
            </a:r>
            <a:r>
              <a:rPr lang="ru-RU" sz="4800" strike="noStrike" dirty="0">
                <a:solidFill>
                  <a:srgbClr val="000000"/>
                </a:solidFill>
                <a:latin typeface="Calibri Light"/>
              </a:rPr>
              <a:t> </a:t>
            </a:r>
            <a:r>
              <a:rPr lang="ru-RU" sz="4800" strike="noStrike" dirty="0" err="1">
                <a:solidFill>
                  <a:srgbClr val="000000"/>
                </a:solidFill>
                <a:latin typeface="Calibri Light"/>
              </a:rPr>
              <a:t>cluster</a:t>
            </a:r>
            <a:r>
              <a:rPr lang="ru-RU" sz="4800" strike="noStrike" dirty="0">
                <a:solidFill>
                  <a:srgbClr val="000000"/>
                </a:solidFill>
                <a:latin typeface="Calibri Light"/>
              </a:rPr>
              <a:t>, </a:t>
            </a:r>
            <a:r>
              <a:rPr lang="ru-RU" sz="4800" strike="noStrike" dirty="0" err="1">
                <a:solidFill>
                  <a:srgbClr val="000000"/>
                </a:solidFill>
                <a:latin typeface="Calibri Light"/>
              </a:rPr>
              <a:t>community</a:t>
            </a:r>
            <a:r>
              <a:rPr lang="ru-RU" sz="4800" strike="noStrike" dirty="0">
                <a:solidFill>
                  <a:srgbClr val="000000"/>
                </a:solidFill>
                <a:latin typeface="Calibri Light"/>
              </a:rPr>
              <a:t> </a:t>
            </a:r>
            <a:r>
              <a:rPr lang="ru-RU" sz="4800" strike="noStrike" dirty="0" err="1">
                <a:solidFill>
                  <a:srgbClr val="000000"/>
                </a:solidFill>
                <a:latin typeface="Calibri Light"/>
              </a:rPr>
              <a:t>detection</a:t>
            </a:r>
            <a:r>
              <a:rPr lang="ru-RU" sz="4400" strike="noStrike" dirty="0">
                <a:solidFill>
                  <a:srgbClr val="000000"/>
                </a:solidFill>
                <a:latin typeface="Calibri Light"/>
              </a:rPr>
              <a:t>
</a:t>
            </a:r>
            <a:endParaRPr dirty="0"/>
          </a:p>
        </p:txBody>
      </p:sp>
      <p:pic>
        <p:nvPicPr>
          <p:cNvPr id="105" name="Объект 3"/>
          <p:cNvPicPr/>
          <p:nvPr/>
        </p:nvPicPr>
        <p:blipFill>
          <a:blip r:embed="rId2"/>
          <a:stretch/>
        </p:blipFill>
        <p:spPr>
          <a:xfrm>
            <a:off x="-1668960" y="1960200"/>
            <a:ext cx="8531280" cy="4115160"/>
          </a:xfrm>
          <a:prstGeom prst="rect">
            <a:avLst/>
          </a:prstGeom>
          <a:ln>
            <a:noFill/>
          </a:ln>
        </p:spPr>
      </p:pic>
      <p:sp>
        <p:nvSpPr>
          <p:cNvPr id="106" name="CustomShape 2"/>
          <p:cNvSpPr/>
          <p:nvPr/>
        </p:nvSpPr>
        <p:spPr>
          <a:xfrm>
            <a:off x="1612080" y="1363680"/>
            <a:ext cx="915840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b="1" strike="noStrike">
                <a:solidFill>
                  <a:srgbClr val="000000"/>
                </a:solidFill>
                <a:latin typeface="LMRoman10-Bold"/>
              </a:rPr>
              <a:t>6 communities                                                                                                        6 clusters                                                                   </a:t>
            </a:r>
            <a:r>
              <a:rPr lang="ru-RU" strike="noStrike">
                <a:solidFill>
                  <a:srgbClr val="000000"/>
                </a:solidFill>
                <a:latin typeface="LMRoman10-Bold"/>
              </a:rPr>
              <a:t>
</a:t>
            </a:r>
            <a:endParaRPr/>
          </a:p>
        </p:txBody>
      </p:sp>
      <p:pic>
        <p:nvPicPr>
          <p:cNvPr id="107" name="Рисунок 6"/>
          <p:cNvPicPr/>
          <p:nvPr/>
        </p:nvPicPr>
        <p:blipFill>
          <a:blip r:embed="rId3"/>
          <a:stretch/>
        </p:blipFill>
        <p:spPr>
          <a:xfrm>
            <a:off x="4788720" y="1825560"/>
            <a:ext cx="8794800" cy="4114440"/>
          </a:xfrm>
          <a:prstGeom prst="rect">
            <a:avLst/>
          </a:prstGeom>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838080" y="1193400"/>
            <a:ext cx="10515240" cy="496800"/>
          </a:xfrm>
          <a:prstGeom prst="rect">
            <a:avLst/>
          </a:prstGeom>
          <a:noFill/>
          <a:ln>
            <a:noFill/>
          </a:ln>
        </p:spPr>
        <p:txBody>
          <a:bodyPr anchor="ctr"/>
          <a:lstStyle/>
          <a:p>
            <a:pPr>
              <a:lnSpc>
                <a:spcPct val="90000"/>
              </a:lnSpc>
            </a:pPr>
            <a:r>
              <a:rPr lang="ru-RU" sz="4800" strike="noStrike" dirty="0" err="1">
                <a:solidFill>
                  <a:srgbClr val="000000"/>
                </a:solidFill>
                <a:latin typeface="Calibri Light"/>
              </a:rPr>
              <a:t>Number</a:t>
            </a:r>
            <a:r>
              <a:rPr lang="ru-RU" sz="4800" strike="noStrike" dirty="0">
                <a:solidFill>
                  <a:srgbClr val="000000"/>
                </a:solidFill>
                <a:latin typeface="Calibri Light"/>
              </a:rPr>
              <a:t> </a:t>
            </a:r>
            <a:r>
              <a:rPr lang="ru-RU" sz="4800" strike="noStrike" dirty="0" err="1">
                <a:solidFill>
                  <a:srgbClr val="000000"/>
                </a:solidFill>
                <a:latin typeface="Calibri Light"/>
              </a:rPr>
              <a:t>of</a:t>
            </a:r>
            <a:r>
              <a:rPr lang="ru-RU" sz="4800" strike="noStrike" dirty="0">
                <a:solidFill>
                  <a:srgbClr val="000000"/>
                </a:solidFill>
                <a:latin typeface="Calibri Light"/>
              </a:rPr>
              <a:t> </a:t>
            </a:r>
            <a:r>
              <a:rPr lang="ru-RU" sz="4800" strike="noStrike" dirty="0" err="1">
                <a:solidFill>
                  <a:srgbClr val="000000"/>
                </a:solidFill>
                <a:latin typeface="Calibri Light"/>
              </a:rPr>
              <a:t>clusters</a:t>
            </a:r>
            <a:r>
              <a:rPr lang="ru-RU" sz="4800" strike="noStrike" dirty="0">
                <a:solidFill>
                  <a:srgbClr val="000000"/>
                </a:solidFill>
                <a:latin typeface="Calibri Light"/>
              </a:rPr>
              <a:t>  </a:t>
            </a:r>
            <a:r>
              <a:rPr lang="ru-RU" sz="4800" strike="noStrike" dirty="0" err="1">
                <a:solidFill>
                  <a:srgbClr val="000000"/>
                </a:solidFill>
                <a:latin typeface="Calibri Light"/>
              </a:rPr>
              <a:t>vs</a:t>
            </a:r>
            <a:r>
              <a:rPr lang="ru-RU" sz="4800" strike="noStrike" dirty="0">
                <a:solidFill>
                  <a:srgbClr val="000000"/>
                </a:solidFill>
                <a:latin typeface="Calibri Light"/>
              </a:rPr>
              <a:t> </a:t>
            </a:r>
            <a:r>
              <a:rPr lang="ru-RU" sz="4800" strike="noStrike" dirty="0" err="1">
                <a:solidFill>
                  <a:srgbClr val="000000"/>
                </a:solidFill>
                <a:latin typeface="Calibri Light"/>
              </a:rPr>
              <a:t>Modularity</a:t>
            </a:r>
            <a:r>
              <a:rPr lang="ru-RU" sz="4800" strike="noStrike" dirty="0">
                <a:solidFill>
                  <a:srgbClr val="000000"/>
                </a:solidFill>
                <a:latin typeface="Calibri Light"/>
              </a:rPr>
              <a:t> </a:t>
            </a:r>
            <a:r>
              <a:rPr lang="ru-RU" sz="4800" strike="noStrike" dirty="0" err="1">
                <a:solidFill>
                  <a:srgbClr val="000000"/>
                </a:solidFill>
                <a:latin typeface="Calibri Light"/>
              </a:rPr>
              <a:t>values</a:t>
            </a:r>
            <a:r>
              <a:rPr lang="ru-RU" sz="4400" strike="noStrike" dirty="0">
                <a:solidFill>
                  <a:srgbClr val="000000"/>
                </a:solidFill>
                <a:latin typeface="Calibri Light"/>
              </a:rPr>
              <a:t>
</a:t>
            </a:r>
            <a:endParaRPr dirty="0"/>
          </a:p>
        </p:txBody>
      </p:sp>
      <p:sp>
        <p:nvSpPr>
          <p:cNvPr id="109" name="TextShape 2"/>
          <p:cNvSpPr txBox="1"/>
          <p:nvPr/>
        </p:nvSpPr>
        <p:spPr>
          <a:xfrm>
            <a:off x="231120" y="1347480"/>
            <a:ext cx="12079440" cy="4829040"/>
          </a:xfrm>
          <a:prstGeom prst="rect">
            <a:avLst/>
          </a:prstGeom>
          <a:noFill/>
          <a:ln>
            <a:noFill/>
          </a:ln>
        </p:spPr>
        <p:txBody>
          <a:bodyPr/>
          <a:lstStyle/>
          <a:p>
            <a:endParaRPr/>
          </a:p>
        </p:txBody>
      </p:sp>
      <p:pic>
        <p:nvPicPr>
          <p:cNvPr id="110" name="Рисунок 3"/>
          <p:cNvPicPr/>
          <p:nvPr/>
        </p:nvPicPr>
        <p:blipFill>
          <a:blip r:embed="rId2"/>
          <a:stretch/>
        </p:blipFill>
        <p:spPr>
          <a:xfrm>
            <a:off x="1068480" y="1617120"/>
            <a:ext cx="10395000" cy="471348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838080" y="365040"/>
            <a:ext cx="10515240" cy="2189624"/>
          </a:xfrm>
          <a:prstGeom prst="rect">
            <a:avLst/>
          </a:prstGeom>
          <a:noFill/>
          <a:ln>
            <a:noFill/>
          </a:ln>
        </p:spPr>
        <p:txBody>
          <a:bodyPr anchor="ctr"/>
          <a:lstStyle/>
          <a:p>
            <a:pPr>
              <a:lnSpc>
                <a:spcPct val="90000"/>
              </a:lnSpc>
            </a:pPr>
            <a:r>
              <a:rPr lang="ru-RU" sz="4800" strike="noStrike" dirty="0" err="1">
                <a:solidFill>
                  <a:srgbClr val="000000"/>
                </a:solidFill>
                <a:latin typeface="Calibri Light"/>
              </a:rPr>
              <a:t>Edge</a:t>
            </a:r>
            <a:r>
              <a:rPr lang="ru-RU" sz="4800" strike="noStrike" dirty="0">
                <a:solidFill>
                  <a:srgbClr val="000000"/>
                </a:solidFill>
                <a:latin typeface="Calibri Light"/>
              </a:rPr>
              <a:t> </a:t>
            </a:r>
            <a:r>
              <a:rPr lang="ru-RU" sz="4800" strike="noStrike" dirty="0" err="1">
                <a:solidFill>
                  <a:srgbClr val="000000"/>
                </a:solidFill>
                <a:latin typeface="Calibri Light"/>
              </a:rPr>
              <a:t>betweenness</a:t>
            </a:r>
            <a:r>
              <a:rPr lang="ru-RU" sz="4800" strike="noStrike" dirty="0">
                <a:solidFill>
                  <a:srgbClr val="000000"/>
                </a:solidFill>
                <a:latin typeface="Calibri Light"/>
              </a:rPr>
              <a:t> </a:t>
            </a:r>
            <a:r>
              <a:rPr lang="ru-RU" sz="4800" strike="noStrike" dirty="0" err="1">
                <a:solidFill>
                  <a:srgbClr val="000000"/>
                </a:solidFill>
                <a:latin typeface="Calibri Light"/>
              </a:rPr>
              <a:t>algorithm</a:t>
            </a:r>
            <a:r>
              <a:rPr lang="ru-RU" sz="4400" strike="noStrike" dirty="0">
                <a:solidFill>
                  <a:srgbClr val="000000"/>
                </a:solidFill>
                <a:latin typeface="Calibri Light"/>
              </a:rPr>
              <a:t>
</a:t>
            </a:r>
            <a:endParaRPr dirty="0"/>
          </a:p>
        </p:txBody>
      </p:sp>
      <p:pic>
        <p:nvPicPr>
          <p:cNvPr id="112" name="Объект 3"/>
          <p:cNvPicPr/>
          <p:nvPr/>
        </p:nvPicPr>
        <p:blipFill>
          <a:blip r:embed="rId2"/>
          <a:stretch/>
        </p:blipFill>
        <p:spPr>
          <a:xfrm>
            <a:off x="687533" y="1309869"/>
            <a:ext cx="10124280" cy="5726880"/>
          </a:xfrm>
          <a:prstGeom prst="rect">
            <a:avLst/>
          </a:prstGeom>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838080" y="365040"/>
            <a:ext cx="10515240" cy="1325160"/>
          </a:xfrm>
          <a:prstGeom prst="rect">
            <a:avLst/>
          </a:prstGeom>
          <a:noFill/>
          <a:ln>
            <a:noFill/>
          </a:ln>
        </p:spPr>
        <p:txBody>
          <a:bodyPr anchor="ctr"/>
          <a:lstStyle/>
          <a:p>
            <a:pPr>
              <a:lnSpc>
                <a:spcPct val="90000"/>
              </a:lnSpc>
            </a:pPr>
            <a:r>
              <a:rPr lang="ru-RU" sz="4800" strike="noStrike" dirty="0" err="1">
                <a:solidFill>
                  <a:srgbClr val="000000"/>
                </a:solidFill>
                <a:latin typeface="Calibri Light"/>
              </a:rPr>
              <a:t>Edge</a:t>
            </a:r>
            <a:r>
              <a:rPr lang="ru-RU" sz="4800" strike="noStrike" dirty="0">
                <a:solidFill>
                  <a:srgbClr val="000000"/>
                </a:solidFill>
                <a:latin typeface="Calibri Light"/>
              </a:rPr>
              <a:t> </a:t>
            </a:r>
            <a:r>
              <a:rPr lang="ru-RU" sz="4800" strike="noStrike" dirty="0" err="1">
                <a:solidFill>
                  <a:srgbClr val="000000"/>
                </a:solidFill>
                <a:latin typeface="Calibri Light"/>
              </a:rPr>
              <a:t>betweenness</a:t>
            </a:r>
            <a:r>
              <a:rPr lang="ru-RU" sz="4800" strike="noStrike" dirty="0">
                <a:solidFill>
                  <a:srgbClr val="000000"/>
                </a:solidFill>
                <a:latin typeface="Calibri Light"/>
              </a:rPr>
              <a:t> </a:t>
            </a:r>
            <a:r>
              <a:rPr lang="ru-RU" sz="4800" strike="noStrike" dirty="0" err="1">
                <a:solidFill>
                  <a:srgbClr val="000000"/>
                </a:solidFill>
                <a:latin typeface="Calibri Light"/>
              </a:rPr>
              <a:t>algorithm</a:t>
            </a:r>
            <a:r>
              <a:rPr lang="ru-RU" sz="4800" strike="noStrike" dirty="0">
                <a:solidFill>
                  <a:srgbClr val="000000"/>
                </a:solidFill>
                <a:latin typeface="Calibri Light"/>
              </a:rPr>
              <a:t> </a:t>
            </a:r>
            <a:r>
              <a:rPr lang="ru-RU" sz="4800" strike="noStrike" dirty="0" err="1">
                <a:solidFill>
                  <a:srgbClr val="000000"/>
                </a:solidFill>
                <a:latin typeface="Calibri Light"/>
              </a:rPr>
              <a:t>divides</a:t>
            </a:r>
            <a:r>
              <a:rPr lang="ru-RU" sz="4800" strike="noStrike" dirty="0">
                <a:solidFill>
                  <a:srgbClr val="000000"/>
                </a:solidFill>
                <a:latin typeface="Calibri Light"/>
              </a:rPr>
              <a:t> </a:t>
            </a:r>
            <a:r>
              <a:rPr lang="ru-RU" sz="4800" strike="noStrike" dirty="0" err="1">
                <a:solidFill>
                  <a:srgbClr val="000000"/>
                </a:solidFill>
                <a:latin typeface="Calibri Light"/>
              </a:rPr>
              <a:t>our</a:t>
            </a:r>
            <a:r>
              <a:rPr lang="ru-RU" sz="4800" strike="noStrike" dirty="0">
                <a:solidFill>
                  <a:srgbClr val="000000"/>
                </a:solidFill>
                <a:latin typeface="Calibri Light"/>
              </a:rPr>
              <a:t> </a:t>
            </a:r>
            <a:r>
              <a:rPr lang="ru-RU" sz="4800" strike="noStrike" dirty="0" err="1">
                <a:solidFill>
                  <a:srgbClr val="000000"/>
                </a:solidFill>
                <a:latin typeface="Calibri Light"/>
              </a:rPr>
              <a:t>graph</a:t>
            </a:r>
            <a:r>
              <a:rPr lang="ru-RU" sz="4800" strike="noStrike" dirty="0">
                <a:solidFill>
                  <a:srgbClr val="000000"/>
                </a:solidFill>
                <a:latin typeface="Calibri Light"/>
              </a:rPr>
              <a:t> g </a:t>
            </a:r>
            <a:r>
              <a:rPr lang="ru-RU" sz="4800" strike="noStrike" dirty="0" err="1">
                <a:solidFill>
                  <a:srgbClr val="000000"/>
                </a:solidFill>
                <a:latin typeface="Calibri Light"/>
              </a:rPr>
              <a:t>into</a:t>
            </a:r>
            <a:r>
              <a:rPr lang="ru-RU" sz="4800" strike="noStrike" dirty="0">
                <a:solidFill>
                  <a:srgbClr val="000000"/>
                </a:solidFill>
                <a:latin typeface="Calibri Light"/>
              </a:rPr>
              <a:t> 7 </a:t>
            </a:r>
            <a:r>
              <a:rPr lang="ru-RU" sz="4800" strike="noStrike" dirty="0" err="1">
                <a:solidFill>
                  <a:srgbClr val="000000"/>
                </a:solidFill>
                <a:latin typeface="Calibri Light"/>
              </a:rPr>
              <a:t>clusters</a:t>
            </a:r>
            <a:r>
              <a:rPr lang="ru-RU" sz="4800" strike="noStrike" dirty="0">
                <a:solidFill>
                  <a:srgbClr val="000000"/>
                </a:solidFill>
                <a:latin typeface="Calibri Light"/>
              </a:rPr>
              <a:t>.</a:t>
            </a:r>
            <a:endParaRPr sz="4800" dirty="0"/>
          </a:p>
        </p:txBody>
      </p:sp>
      <p:pic>
        <p:nvPicPr>
          <p:cNvPr id="114" name="Объект 3"/>
          <p:cNvPicPr/>
          <p:nvPr/>
        </p:nvPicPr>
        <p:blipFill>
          <a:blip r:embed="rId2"/>
          <a:stretch/>
        </p:blipFill>
        <p:spPr>
          <a:xfrm>
            <a:off x="-94320" y="1690560"/>
            <a:ext cx="11820960" cy="552060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838080" y="0"/>
            <a:ext cx="10515240" cy="1222200"/>
          </a:xfrm>
          <a:prstGeom prst="rect">
            <a:avLst/>
          </a:prstGeom>
          <a:noFill/>
          <a:ln>
            <a:noFill/>
          </a:ln>
        </p:spPr>
        <p:txBody>
          <a:bodyPr anchor="ctr"/>
          <a:lstStyle/>
          <a:p>
            <a:pPr>
              <a:lnSpc>
                <a:spcPct val="90000"/>
              </a:lnSpc>
            </a:pPr>
            <a:r>
              <a:rPr lang="ru-RU" sz="4400" strike="noStrike">
                <a:solidFill>
                  <a:srgbClr val="000000"/>
                </a:solidFill>
                <a:latin typeface="Calibri Light"/>
              </a:rPr>
              <a:t>Friends Graph</a:t>
            </a:r>
            <a:endParaRPr/>
          </a:p>
        </p:txBody>
      </p:sp>
      <p:pic>
        <p:nvPicPr>
          <p:cNvPr id="82" name="Рисунок 6"/>
          <p:cNvPicPr/>
          <p:nvPr/>
        </p:nvPicPr>
        <p:blipFill>
          <a:blip r:embed="rId2"/>
          <a:stretch/>
        </p:blipFill>
        <p:spPr>
          <a:xfrm>
            <a:off x="-3330720" y="1479960"/>
            <a:ext cx="12744000" cy="4962960"/>
          </a:xfrm>
          <a:prstGeom prst="rect">
            <a:avLst/>
          </a:prstGeom>
          <a:ln>
            <a:noFill/>
          </a:ln>
        </p:spPr>
      </p:pic>
      <p:sp>
        <p:nvSpPr>
          <p:cNvPr id="83" name="CustomShape 2"/>
          <p:cNvSpPr/>
          <p:nvPr/>
        </p:nvSpPr>
        <p:spPr>
          <a:xfrm>
            <a:off x="6095880" y="2239920"/>
            <a:ext cx="4392360" cy="301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ru-RU" sz="2400" strike="noStrike" dirty="0" err="1">
                <a:solidFill>
                  <a:srgbClr val="000000"/>
                </a:solidFill>
                <a:latin typeface="Calibri"/>
              </a:rPr>
              <a:t>The</a:t>
            </a:r>
            <a:r>
              <a:rPr lang="ru-RU" sz="2400" strike="noStrike" dirty="0">
                <a:solidFill>
                  <a:srgbClr val="000000"/>
                </a:solidFill>
                <a:latin typeface="Calibri"/>
              </a:rPr>
              <a:t> </a:t>
            </a:r>
            <a:r>
              <a:rPr lang="ru-RU" sz="2400" strike="noStrike" dirty="0" err="1">
                <a:solidFill>
                  <a:srgbClr val="000000"/>
                </a:solidFill>
                <a:latin typeface="Calibri"/>
              </a:rPr>
              <a:t>graph</a:t>
            </a:r>
            <a:r>
              <a:rPr lang="ru-RU" sz="2400" strike="noStrike" dirty="0">
                <a:solidFill>
                  <a:srgbClr val="000000"/>
                </a:solidFill>
                <a:latin typeface="Calibri"/>
              </a:rPr>
              <a:t> g </a:t>
            </a:r>
            <a:r>
              <a:rPr lang="ru-RU" sz="2400" strike="noStrike" dirty="0" err="1">
                <a:solidFill>
                  <a:srgbClr val="000000"/>
                </a:solidFill>
                <a:latin typeface="Calibri"/>
              </a:rPr>
              <a:t>has</a:t>
            </a:r>
            <a:r>
              <a:rPr lang="ru-RU" sz="2400" strike="noStrike" dirty="0">
                <a:solidFill>
                  <a:srgbClr val="000000"/>
                </a:solidFill>
                <a:latin typeface="Calibri"/>
              </a:rPr>
              <a:t> 1294 </a:t>
            </a:r>
            <a:r>
              <a:rPr lang="ru-RU" sz="2400" strike="noStrike" dirty="0" err="1">
                <a:solidFill>
                  <a:srgbClr val="000000"/>
                </a:solidFill>
                <a:latin typeface="Calibri"/>
              </a:rPr>
              <a:t>edges</a:t>
            </a:r>
            <a:r>
              <a:rPr lang="ru-RU" sz="2400" strike="noStrike" dirty="0">
                <a:solidFill>
                  <a:srgbClr val="000000"/>
                </a:solidFill>
                <a:latin typeface="Calibri"/>
              </a:rPr>
              <a:t> </a:t>
            </a:r>
            <a:r>
              <a:rPr lang="ru-RU" sz="2400" strike="noStrike" dirty="0" err="1">
                <a:solidFill>
                  <a:srgbClr val="000000"/>
                </a:solidFill>
                <a:latin typeface="Calibri"/>
              </a:rPr>
              <a:t>and</a:t>
            </a:r>
            <a:r>
              <a:rPr lang="ru-RU" sz="2400" strike="noStrike" dirty="0">
                <a:solidFill>
                  <a:srgbClr val="000000"/>
                </a:solidFill>
                <a:latin typeface="Calibri"/>
              </a:rPr>
              <a:t> 179 </a:t>
            </a:r>
            <a:r>
              <a:rPr lang="ru-RU" sz="2400" strike="noStrike" dirty="0" err="1">
                <a:solidFill>
                  <a:srgbClr val="000000"/>
                </a:solidFill>
                <a:latin typeface="Calibri"/>
              </a:rPr>
              <a:t>vertices</a:t>
            </a:r>
            <a:r>
              <a:rPr lang="ru-RU" sz="2400" strike="noStrike" dirty="0">
                <a:solidFill>
                  <a:srgbClr val="000000"/>
                </a:solidFill>
                <a:latin typeface="Calibri"/>
              </a:rPr>
              <a:t>. </a:t>
            </a:r>
            <a:endParaRPr dirty="0"/>
          </a:p>
          <a:p>
            <a:pPr>
              <a:lnSpc>
                <a:spcPct val="100000"/>
              </a:lnSpc>
              <a:buFont typeface="Arial"/>
              <a:buChar char="•"/>
            </a:pPr>
            <a:r>
              <a:rPr lang="ru-RU" sz="2400" strike="noStrike" dirty="0" err="1">
                <a:solidFill>
                  <a:srgbClr val="000000"/>
                </a:solidFill>
                <a:latin typeface="Calibri"/>
              </a:rPr>
              <a:t>In</a:t>
            </a:r>
            <a:r>
              <a:rPr lang="ru-RU" sz="2400" strike="noStrike" dirty="0">
                <a:solidFill>
                  <a:srgbClr val="000000"/>
                </a:solidFill>
                <a:latin typeface="Calibri"/>
              </a:rPr>
              <a:t> </a:t>
            </a:r>
            <a:r>
              <a:rPr lang="ru-RU" sz="2400" strike="noStrike" dirty="0" err="1">
                <a:solidFill>
                  <a:srgbClr val="000000"/>
                </a:solidFill>
                <a:latin typeface="Calibri"/>
              </a:rPr>
              <a:t>graph</a:t>
            </a:r>
            <a:r>
              <a:rPr lang="ru-RU" sz="2400" strike="noStrike" dirty="0">
                <a:solidFill>
                  <a:srgbClr val="000000"/>
                </a:solidFill>
                <a:latin typeface="Calibri"/>
              </a:rPr>
              <a:t> g </a:t>
            </a:r>
            <a:r>
              <a:rPr lang="ru-RU" sz="2400" strike="noStrike" dirty="0" err="1">
                <a:solidFill>
                  <a:srgbClr val="000000"/>
                </a:solidFill>
                <a:latin typeface="Calibri"/>
              </a:rPr>
              <a:t>the</a:t>
            </a:r>
            <a:r>
              <a:rPr lang="ru-RU" sz="2400" strike="noStrike" dirty="0">
                <a:solidFill>
                  <a:srgbClr val="000000"/>
                </a:solidFill>
                <a:latin typeface="Calibri"/>
              </a:rPr>
              <a:t> </a:t>
            </a:r>
            <a:r>
              <a:rPr lang="ru-RU" sz="2400" strike="noStrike" dirty="0" err="1">
                <a:solidFill>
                  <a:srgbClr val="000000"/>
                </a:solidFill>
                <a:latin typeface="Calibri"/>
              </a:rPr>
              <a:t>diameter</a:t>
            </a:r>
            <a:endParaRPr dirty="0"/>
          </a:p>
          <a:p>
            <a:pPr>
              <a:lnSpc>
                <a:spcPct val="100000"/>
              </a:lnSpc>
            </a:pPr>
            <a:r>
              <a:rPr lang="ru-RU" sz="2400" strike="noStrike" dirty="0" err="1">
                <a:solidFill>
                  <a:srgbClr val="000000"/>
                </a:solidFill>
                <a:latin typeface="Calibri"/>
              </a:rPr>
              <a:t>can</a:t>
            </a:r>
            <a:r>
              <a:rPr lang="ru-RU" sz="2400" strike="noStrike" dirty="0">
                <a:solidFill>
                  <a:srgbClr val="000000"/>
                </a:solidFill>
                <a:latin typeface="Calibri"/>
              </a:rPr>
              <a:t> </a:t>
            </a:r>
            <a:r>
              <a:rPr lang="ru-RU" sz="2400" strike="noStrike" dirty="0" err="1">
                <a:solidFill>
                  <a:srgbClr val="000000"/>
                </a:solidFill>
                <a:latin typeface="Calibri"/>
              </a:rPr>
              <a:t>be</a:t>
            </a:r>
            <a:r>
              <a:rPr lang="ru-RU" sz="2400" strike="noStrike" dirty="0">
                <a:solidFill>
                  <a:srgbClr val="000000"/>
                </a:solidFill>
                <a:latin typeface="Calibri"/>
              </a:rPr>
              <a:t> </a:t>
            </a:r>
            <a:r>
              <a:rPr lang="ru-RU" sz="2400" strike="noStrike" dirty="0" err="1">
                <a:solidFill>
                  <a:srgbClr val="000000"/>
                </a:solidFill>
                <a:latin typeface="Calibri"/>
              </a:rPr>
              <a:t>built</a:t>
            </a:r>
            <a:r>
              <a:rPr lang="ru-RU" sz="2400" strike="noStrike" dirty="0">
                <a:solidFill>
                  <a:srgbClr val="000000"/>
                </a:solidFill>
                <a:latin typeface="Calibri"/>
              </a:rPr>
              <a:t> </a:t>
            </a:r>
            <a:r>
              <a:rPr lang="ru-RU" sz="2400" strike="noStrike" dirty="0" err="1">
                <a:solidFill>
                  <a:srgbClr val="000000"/>
                </a:solidFill>
                <a:latin typeface="Calibri"/>
              </a:rPr>
              <a:t>with</a:t>
            </a:r>
            <a:r>
              <a:rPr lang="ru-RU" sz="2400" strike="noStrike" dirty="0">
                <a:solidFill>
                  <a:srgbClr val="000000"/>
                </a:solidFill>
                <a:latin typeface="Calibri"/>
              </a:rPr>
              <a:t> </a:t>
            </a:r>
            <a:r>
              <a:rPr lang="ru-RU" sz="2400" strike="noStrike" dirty="0" err="1">
                <a:solidFill>
                  <a:srgbClr val="000000"/>
                </a:solidFill>
                <a:latin typeface="Calibri"/>
              </a:rPr>
              <a:t>path</a:t>
            </a:r>
            <a:r>
              <a:rPr lang="ru-RU" sz="2400" strike="noStrike" dirty="0">
                <a:solidFill>
                  <a:srgbClr val="000000"/>
                </a:solidFill>
                <a:latin typeface="Calibri"/>
              </a:rPr>
              <a:t> 86 -155 -30 -32 -34- -26- 104 -121 -139 -165 -178. </a:t>
            </a:r>
            <a:endParaRPr dirty="0"/>
          </a:p>
          <a:p>
            <a:pPr>
              <a:lnSpc>
                <a:spcPct val="100000"/>
              </a:lnSpc>
              <a:buFont typeface="Arial"/>
              <a:buChar char="•"/>
            </a:pPr>
            <a:r>
              <a:rPr lang="ru-RU" sz="2400" strike="noStrike" dirty="0" err="1">
                <a:solidFill>
                  <a:srgbClr val="000000"/>
                </a:solidFill>
                <a:latin typeface="Calibri"/>
              </a:rPr>
              <a:t>The</a:t>
            </a:r>
            <a:r>
              <a:rPr lang="ru-RU" sz="2400" strike="noStrike" dirty="0">
                <a:solidFill>
                  <a:srgbClr val="000000"/>
                </a:solidFill>
                <a:latin typeface="Calibri"/>
              </a:rPr>
              <a:t> </a:t>
            </a:r>
            <a:r>
              <a:rPr lang="ru-RU" sz="2400" strike="noStrike" dirty="0" err="1">
                <a:solidFill>
                  <a:srgbClr val="000000"/>
                </a:solidFill>
                <a:latin typeface="Calibri"/>
              </a:rPr>
              <a:t>density</a:t>
            </a:r>
            <a:r>
              <a:rPr lang="ru-RU" sz="2400" strike="noStrike" dirty="0">
                <a:solidFill>
                  <a:srgbClr val="000000"/>
                </a:solidFill>
                <a:latin typeface="Calibri"/>
              </a:rPr>
              <a:t> </a:t>
            </a:r>
            <a:r>
              <a:rPr lang="ru-RU" sz="2400" strike="noStrike" dirty="0" err="1">
                <a:solidFill>
                  <a:srgbClr val="000000"/>
                </a:solidFill>
                <a:latin typeface="Calibri"/>
              </a:rPr>
              <a:t>of</a:t>
            </a:r>
            <a:r>
              <a:rPr lang="ru-RU" sz="2400" strike="noStrike" dirty="0">
                <a:solidFill>
                  <a:srgbClr val="000000"/>
                </a:solidFill>
                <a:latin typeface="Calibri"/>
              </a:rPr>
              <a:t> g </a:t>
            </a:r>
            <a:r>
              <a:rPr lang="ru-RU" sz="2400" strike="noStrike" dirty="0" err="1">
                <a:solidFill>
                  <a:srgbClr val="000000"/>
                </a:solidFill>
                <a:latin typeface="Calibri"/>
              </a:rPr>
              <a:t>is</a:t>
            </a:r>
            <a:r>
              <a:rPr lang="ru-RU" sz="2400" strike="noStrike" dirty="0">
                <a:solidFill>
                  <a:srgbClr val="000000"/>
                </a:solidFill>
                <a:latin typeface="Calibri"/>
              </a:rPr>
              <a:t> </a:t>
            </a:r>
            <a:r>
              <a:rPr lang="ru-RU" sz="2400" strike="noStrike" dirty="0" err="1">
                <a:solidFill>
                  <a:srgbClr val="000000"/>
                </a:solidFill>
                <a:latin typeface="Calibri"/>
              </a:rPr>
              <a:t>approximately</a:t>
            </a:r>
            <a:r>
              <a:rPr lang="ru-RU" sz="2400" strike="noStrike" dirty="0">
                <a:solidFill>
                  <a:srgbClr val="000000"/>
                </a:solidFill>
                <a:latin typeface="Calibri"/>
              </a:rPr>
              <a:t> 0.08.</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838080" y="365040"/>
            <a:ext cx="10515240" cy="1325160"/>
          </a:xfrm>
          <a:prstGeom prst="rect">
            <a:avLst/>
          </a:prstGeom>
          <a:noFill/>
          <a:ln>
            <a:noFill/>
          </a:ln>
        </p:spPr>
        <p:txBody>
          <a:bodyPr anchor="ctr"/>
          <a:lstStyle/>
          <a:p>
            <a:pPr>
              <a:lnSpc>
                <a:spcPct val="90000"/>
              </a:lnSpc>
            </a:pPr>
            <a:r>
              <a:rPr lang="ru-RU" sz="4400" strike="noStrike">
                <a:solidFill>
                  <a:srgbClr val="000000"/>
                </a:solidFill>
                <a:latin typeface="Calibri Light"/>
              </a:rPr>
              <a:t>Degree distribution
</a:t>
            </a:r>
            <a:endParaRPr/>
          </a:p>
        </p:txBody>
      </p:sp>
      <p:pic>
        <p:nvPicPr>
          <p:cNvPr id="85" name="Объект 3"/>
          <p:cNvPicPr/>
          <p:nvPr/>
        </p:nvPicPr>
        <p:blipFill>
          <a:blip r:embed="rId2"/>
          <a:stretch/>
        </p:blipFill>
        <p:spPr>
          <a:xfrm>
            <a:off x="612720" y="1103040"/>
            <a:ext cx="10821600" cy="3883320"/>
          </a:xfrm>
          <a:prstGeom prst="rect">
            <a:avLst/>
          </a:prstGeom>
          <a:ln>
            <a:noFill/>
          </a:ln>
        </p:spPr>
      </p:pic>
      <p:sp>
        <p:nvSpPr>
          <p:cNvPr id="86" name="CustomShape 2"/>
          <p:cNvSpPr/>
          <p:nvPr/>
        </p:nvSpPr>
        <p:spPr>
          <a:xfrm>
            <a:off x="2187000" y="5333040"/>
            <a:ext cx="6928200" cy="75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7000"/>
              </a:lnSpc>
            </a:pPr>
            <a:r>
              <a:rPr lang="ru-RU" strike="noStrike">
                <a:solidFill>
                  <a:srgbClr val="333333"/>
                </a:solidFill>
                <a:latin typeface="Courier New"/>
                <a:ea typeface="Times New Roman"/>
              </a:rPr>
              <a:t>Min. 1st Qu.  Median    Mean   3rd Qu.    Max. </a:t>
            </a:r>
            <a:endParaRPr/>
          </a:p>
          <a:p>
            <a:pPr>
              <a:lnSpc>
                <a:spcPct val="107000"/>
              </a:lnSpc>
            </a:pPr>
            <a:r>
              <a:rPr lang="ru-RU" strike="noStrike">
                <a:solidFill>
                  <a:srgbClr val="333333"/>
                </a:solidFill>
                <a:latin typeface="Courier New"/>
                <a:ea typeface="Times New Roman"/>
              </a:rPr>
              <a:t>1.00   4.00   12.00     14.46   24.00     43.00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838080" y="365040"/>
            <a:ext cx="10515240" cy="1325160"/>
          </a:xfrm>
          <a:prstGeom prst="rect">
            <a:avLst/>
          </a:prstGeom>
          <a:noFill/>
          <a:ln>
            <a:noFill/>
          </a:ln>
        </p:spPr>
        <p:txBody>
          <a:bodyPr anchor="ctr"/>
          <a:lstStyle/>
          <a:p>
            <a:pPr>
              <a:lnSpc>
                <a:spcPct val="90000"/>
              </a:lnSpc>
            </a:pPr>
            <a:r>
              <a:rPr lang="ru-RU" sz="4400" strike="noStrike">
                <a:solidFill>
                  <a:srgbClr val="000000"/>
                </a:solidFill>
                <a:latin typeface="Calibri Light"/>
              </a:rPr>
              <a:t>Shortest Path distribution
</a:t>
            </a:r>
            <a:endParaRPr/>
          </a:p>
        </p:txBody>
      </p:sp>
      <p:pic>
        <p:nvPicPr>
          <p:cNvPr id="88" name="Объект 3"/>
          <p:cNvPicPr/>
          <p:nvPr/>
        </p:nvPicPr>
        <p:blipFill>
          <a:blip r:embed="rId2"/>
          <a:stretch/>
        </p:blipFill>
        <p:spPr>
          <a:xfrm>
            <a:off x="1668600" y="1690560"/>
            <a:ext cx="8040600" cy="42109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838080" y="365040"/>
            <a:ext cx="10515240" cy="1325160"/>
          </a:xfrm>
          <a:prstGeom prst="rect">
            <a:avLst/>
          </a:prstGeom>
          <a:noFill/>
          <a:ln>
            <a:noFill/>
          </a:ln>
        </p:spPr>
        <p:txBody>
          <a:bodyPr anchor="ctr"/>
          <a:lstStyle/>
          <a:p>
            <a:pPr>
              <a:lnSpc>
                <a:spcPct val="90000"/>
              </a:lnSpc>
            </a:pPr>
            <a:r>
              <a:rPr lang="ru-RU" sz="4400" strike="noStrike">
                <a:solidFill>
                  <a:srgbClr val="000000"/>
                </a:solidFill>
                <a:latin typeface="Calibri Light"/>
              </a:rPr>
              <a:t>Betweenness Centrality</a:t>
            </a:r>
            <a:endParaRPr/>
          </a:p>
        </p:txBody>
      </p:sp>
      <p:pic>
        <p:nvPicPr>
          <p:cNvPr id="90" name="Объект 3"/>
          <p:cNvPicPr/>
          <p:nvPr/>
        </p:nvPicPr>
        <p:blipFill>
          <a:blip r:embed="rId2"/>
          <a:stretch/>
        </p:blipFill>
        <p:spPr>
          <a:xfrm>
            <a:off x="952200" y="1456560"/>
            <a:ext cx="9577440" cy="3855240"/>
          </a:xfrm>
          <a:prstGeom prst="rect">
            <a:avLst/>
          </a:prstGeom>
          <a:ln>
            <a:noFill/>
          </a:ln>
        </p:spPr>
      </p:pic>
      <p:sp>
        <p:nvSpPr>
          <p:cNvPr id="91" name="CustomShape 2"/>
          <p:cNvSpPr/>
          <p:nvPr/>
        </p:nvSpPr>
        <p:spPr>
          <a:xfrm>
            <a:off x="2333160" y="5401440"/>
            <a:ext cx="6815160" cy="75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7000"/>
              </a:lnSpc>
            </a:pPr>
            <a:r>
              <a:rPr lang="ru-RU" strike="noStrike">
                <a:solidFill>
                  <a:srgbClr val="333333"/>
                </a:solidFill>
                <a:latin typeface="Courier New"/>
                <a:ea typeface="Times New Roman"/>
              </a:rPr>
              <a:t>Min.  1st Qu.  Median  Mean    3rd Qu.  Max. </a:t>
            </a:r>
            <a:endParaRPr/>
          </a:p>
          <a:p>
            <a:pPr>
              <a:lnSpc>
                <a:spcPct val="107000"/>
              </a:lnSpc>
            </a:pPr>
            <a:r>
              <a:rPr lang="ru-RU" strike="noStrike">
                <a:solidFill>
                  <a:srgbClr val="333333"/>
                </a:solidFill>
                <a:latin typeface="Courier New"/>
                <a:ea typeface="Times New Roman"/>
              </a:rPr>
              <a:t>0.000 3.387   29.727  226.279  218.710  6384.425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838080" y="365040"/>
            <a:ext cx="10515240" cy="1325160"/>
          </a:xfrm>
          <a:prstGeom prst="rect">
            <a:avLst/>
          </a:prstGeom>
          <a:noFill/>
          <a:ln>
            <a:noFill/>
          </a:ln>
        </p:spPr>
        <p:txBody>
          <a:bodyPr anchor="ctr"/>
          <a:lstStyle/>
          <a:p>
            <a:pPr>
              <a:lnSpc>
                <a:spcPct val="90000"/>
              </a:lnSpc>
            </a:pPr>
            <a:r>
              <a:rPr lang="ru-RU" sz="4400" strike="noStrike">
                <a:solidFill>
                  <a:srgbClr val="000000"/>
                </a:solidFill>
                <a:latin typeface="Calibri Light"/>
              </a:rPr>
              <a:t>Degree centrality, closeness cenrality</a:t>
            </a:r>
            <a:endParaRPr/>
          </a:p>
        </p:txBody>
      </p:sp>
      <p:pic>
        <p:nvPicPr>
          <p:cNvPr id="93" name="Объект 3"/>
          <p:cNvPicPr/>
          <p:nvPr/>
        </p:nvPicPr>
        <p:blipFill>
          <a:blip r:embed="rId2"/>
          <a:stretch/>
        </p:blipFill>
        <p:spPr>
          <a:xfrm>
            <a:off x="-2450880" y="1240920"/>
            <a:ext cx="7861680" cy="4898160"/>
          </a:xfrm>
          <a:prstGeom prst="rect">
            <a:avLst/>
          </a:prstGeom>
          <a:ln>
            <a:noFill/>
          </a:ln>
        </p:spPr>
      </p:pic>
      <p:pic>
        <p:nvPicPr>
          <p:cNvPr id="94" name="Рисунок 4"/>
          <p:cNvPicPr/>
          <p:nvPr/>
        </p:nvPicPr>
        <p:blipFill>
          <a:blip r:embed="rId3"/>
          <a:stretch/>
        </p:blipFill>
        <p:spPr>
          <a:xfrm>
            <a:off x="4075560" y="1240920"/>
            <a:ext cx="7993440" cy="5008680"/>
          </a:xfrm>
          <a:prstGeom prst="rect">
            <a:avLst/>
          </a:prstGeom>
          <a:ln>
            <a:noFill/>
          </a:ln>
        </p:spPr>
      </p:pic>
      <p:sp>
        <p:nvSpPr>
          <p:cNvPr id="95" name="CustomShape 2"/>
          <p:cNvSpPr/>
          <p:nvPr/>
        </p:nvSpPr>
        <p:spPr>
          <a:xfrm>
            <a:off x="3704760" y="5117400"/>
            <a:ext cx="8364240" cy="75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7000"/>
              </a:lnSpc>
            </a:pPr>
            <a:r>
              <a:rPr lang="ru-RU" strike="noStrike">
                <a:solidFill>
                  <a:srgbClr val="333333"/>
                </a:solidFill>
                <a:latin typeface="Courier New"/>
                <a:ea typeface="Times New Roman"/>
              </a:rPr>
              <a:t>Min.       1st Qu.   Median     Mean    3rd Qu.      Max. </a:t>
            </a:r>
            <a:endParaRPr/>
          </a:p>
          <a:p>
            <a:pPr>
              <a:lnSpc>
                <a:spcPct val="107000"/>
              </a:lnSpc>
            </a:pPr>
            <a:r>
              <a:rPr lang="ru-RU" strike="noStrike">
                <a:solidFill>
                  <a:srgbClr val="333333"/>
                </a:solidFill>
                <a:latin typeface="Courier New"/>
                <a:ea typeface="Times New Roman"/>
              </a:rPr>
              <a:t>3.156e-05 9.565e-04 1.041e-03 1.010e-03 1.090e-03 1.280e-03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838080" y="365040"/>
            <a:ext cx="10515240" cy="1325160"/>
          </a:xfrm>
          <a:prstGeom prst="rect">
            <a:avLst/>
          </a:prstGeom>
          <a:noFill/>
          <a:ln>
            <a:noFill/>
          </a:ln>
        </p:spPr>
        <p:txBody>
          <a:bodyPr anchor="ctr"/>
          <a:lstStyle/>
          <a:p>
            <a:pPr>
              <a:lnSpc>
                <a:spcPct val="90000"/>
              </a:lnSpc>
            </a:pPr>
            <a:r>
              <a:rPr lang="ru-RU" sz="4400" strike="noStrike">
                <a:solidFill>
                  <a:srgbClr val="000000"/>
                </a:solidFill>
                <a:latin typeface="Calibri Light"/>
              </a:rPr>
              <a:t>Page-Rank. Comparison with centralities
</a:t>
            </a:r>
            <a:endParaRPr/>
          </a:p>
        </p:txBody>
      </p:sp>
      <p:pic>
        <p:nvPicPr>
          <p:cNvPr id="97" name="Объект 3"/>
          <p:cNvPicPr/>
          <p:nvPr/>
        </p:nvPicPr>
        <p:blipFill>
          <a:blip r:embed="rId2"/>
          <a:stretch/>
        </p:blipFill>
        <p:spPr>
          <a:xfrm>
            <a:off x="838080" y="1923120"/>
            <a:ext cx="10360440" cy="6673680"/>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838080" y="-134640"/>
            <a:ext cx="10515240" cy="1585800"/>
          </a:xfrm>
          <a:prstGeom prst="rect">
            <a:avLst/>
          </a:prstGeom>
          <a:noFill/>
          <a:ln>
            <a:noFill/>
          </a:ln>
        </p:spPr>
        <p:txBody>
          <a:bodyPr anchor="ctr"/>
          <a:lstStyle/>
          <a:p>
            <a:pPr>
              <a:lnSpc>
                <a:spcPct val="90000"/>
              </a:lnSpc>
            </a:pPr>
            <a:r>
              <a:rPr lang="ru-RU" sz="4400" strike="noStrike">
                <a:solidFill>
                  <a:srgbClr val="000000"/>
                </a:solidFill>
                <a:latin typeface="Calibri Light"/>
              </a:rPr>
              <a:t>Cliques</a:t>
            </a:r>
            <a:endParaRPr/>
          </a:p>
        </p:txBody>
      </p:sp>
      <p:pic>
        <p:nvPicPr>
          <p:cNvPr id="99" name="Объект 3"/>
          <p:cNvPicPr/>
          <p:nvPr/>
        </p:nvPicPr>
        <p:blipFill>
          <a:blip r:embed="rId2"/>
          <a:stretch/>
        </p:blipFill>
        <p:spPr>
          <a:xfrm>
            <a:off x="439560" y="980280"/>
            <a:ext cx="10661760" cy="4741200"/>
          </a:xfrm>
          <a:prstGeom prst="rect">
            <a:avLst/>
          </a:prstGeom>
          <a:ln>
            <a:noFill/>
          </a:ln>
        </p:spPr>
      </p:pic>
      <p:sp>
        <p:nvSpPr>
          <p:cNvPr id="100" name="CustomShape 2"/>
          <p:cNvSpPr/>
          <p:nvPr/>
        </p:nvSpPr>
        <p:spPr>
          <a:xfrm>
            <a:off x="678600" y="4399560"/>
            <a:ext cx="10406880" cy="228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2400" strike="noStrike">
                <a:solidFill>
                  <a:srgbClr val="000000"/>
                </a:solidFill>
                <a:latin typeface="LMRoman10-Regular"/>
              </a:rPr>
              <a:t>Clique is a subset of vertices of an undirected graph such that its induced subgraph is complete. That is,
every two distinct vertices in the clique are adjacent. In the plot the subset is highlighted with the blue color.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838080" y="460440"/>
            <a:ext cx="10515240" cy="1325160"/>
          </a:xfrm>
          <a:prstGeom prst="rect">
            <a:avLst/>
          </a:prstGeom>
          <a:noFill/>
          <a:ln>
            <a:noFill/>
          </a:ln>
        </p:spPr>
        <p:txBody>
          <a:bodyPr anchor="ctr"/>
          <a:lstStyle/>
          <a:p>
            <a:pPr>
              <a:lnSpc>
                <a:spcPct val="90000"/>
              </a:lnSpc>
            </a:pPr>
            <a:r>
              <a:rPr lang="ru-RU" sz="6600" strike="noStrike" dirty="0">
                <a:solidFill>
                  <a:srgbClr val="000000"/>
                </a:solidFill>
                <a:latin typeface="Calibri Light"/>
              </a:rPr>
              <a:t>k-</a:t>
            </a:r>
            <a:r>
              <a:rPr lang="ru-RU" sz="6600" strike="noStrike" dirty="0" err="1">
                <a:solidFill>
                  <a:srgbClr val="000000"/>
                </a:solidFill>
                <a:latin typeface="Calibri Light"/>
              </a:rPr>
              <a:t>core</a:t>
            </a:r>
            <a:r>
              <a:rPr lang="ru-RU" sz="4400" strike="noStrike" dirty="0">
                <a:solidFill>
                  <a:srgbClr val="000000"/>
                </a:solidFill>
                <a:latin typeface="Calibri Light"/>
              </a:rPr>
              <a:t>
</a:t>
            </a:r>
            <a:endParaRPr dirty="0"/>
          </a:p>
        </p:txBody>
      </p:sp>
      <p:pic>
        <p:nvPicPr>
          <p:cNvPr id="102" name="Объект 3"/>
          <p:cNvPicPr/>
          <p:nvPr/>
        </p:nvPicPr>
        <p:blipFill>
          <a:blip r:embed="rId2"/>
          <a:stretch/>
        </p:blipFill>
        <p:spPr>
          <a:xfrm>
            <a:off x="-952200" y="780480"/>
            <a:ext cx="13489560" cy="4753440"/>
          </a:xfrm>
          <a:prstGeom prst="rect">
            <a:avLst/>
          </a:prstGeom>
          <a:ln>
            <a:noFill/>
          </a:ln>
        </p:spPr>
      </p:pic>
      <p:sp>
        <p:nvSpPr>
          <p:cNvPr id="103" name="CustomShape 2"/>
          <p:cNvSpPr/>
          <p:nvPr/>
        </p:nvSpPr>
        <p:spPr>
          <a:xfrm>
            <a:off x="838080" y="5072400"/>
            <a:ext cx="10115280" cy="2466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4000" strike="noStrike" dirty="0">
                <a:solidFill>
                  <a:srgbClr val="000000"/>
                </a:solidFill>
                <a:latin typeface="LMRoman10-Regular"/>
              </a:rPr>
              <a:t>A k-</a:t>
            </a:r>
            <a:r>
              <a:rPr lang="ru-RU" sz="4000" strike="noStrike" dirty="0" err="1">
                <a:solidFill>
                  <a:srgbClr val="000000"/>
                </a:solidFill>
                <a:latin typeface="LMRoman10-Regular"/>
              </a:rPr>
              <a:t>core</a:t>
            </a:r>
            <a:r>
              <a:rPr lang="ru-RU" sz="4000" strike="noStrike" dirty="0">
                <a:solidFill>
                  <a:srgbClr val="000000"/>
                </a:solidFill>
                <a:latin typeface="LMRoman10-Regular"/>
              </a:rPr>
              <a:t> </a:t>
            </a:r>
            <a:r>
              <a:rPr lang="ru-RU" sz="4000" strike="noStrike" dirty="0" err="1">
                <a:solidFill>
                  <a:srgbClr val="000000"/>
                </a:solidFill>
                <a:latin typeface="LMRoman10-Regular"/>
              </a:rPr>
              <a:t>is</a:t>
            </a:r>
            <a:r>
              <a:rPr lang="ru-RU" sz="4000" strike="noStrike" dirty="0">
                <a:solidFill>
                  <a:srgbClr val="000000"/>
                </a:solidFill>
                <a:latin typeface="LMRoman10-Regular"/>
              </a:rPr>
              <a:t> </a:t>
            </a:r>
            <a:r>
              <a:rPr lang="ru-RU" sz="4000" strike="noStrike" dirty="0" err="1">
                <a:solidFill>
                  <a:srgbClr val="000000"/>
                </a:solidFill>
                <a:latin typeface="LMRoman10-Regular"/>
              </a:rPr>
              <a:t>the</a:t>
            </a:r>
            <a:r>
              <a:rPr lang="ru-RU" sz="4000" strike="noStrike" dirty="0">
                <a:solidFill>
                  <a:srgbClr val="000000"/>
                </a:solidFill>
                <a:latin typeface="LMRoman10-Regular"/>
              </a:rPr>
              <a:t> </a:t>
            </a:r>
            <a:r>
              <a:rPr lang="ru-RU" sz="4000" strike="noStrike" dirty="0" err="1">
                <a:solidFill>
                  <a:srgbClr val="000000"/>
                </a:solidFill>
                <a:latin typeface="LMRoman10-Regular"/>
              </a:rPr>
              <a:t>largest</a:t>
            </a:r>
            <a:r>
              <a:rPr lang="ru-RU" sz="4000" strike="noStrike" dirty="0">
                <a:solidFill>
                  <a:srgbClr val="000000"/>
                </a:solidFill>
                <a:latin typeface="LMRoman10-Regular"/>
              </a:rPr>
              <a:t> </a:t>
            </a:r>
            <a:r>
              <a:rPr lang="ru-RU" sz="4000" strike="noStrike" dirty="0" err="1">
                <a:solidFill>
                  <a:srgbClr val="000000"/>
                </a:solidFill>
                <a:latin typeface="LMRoman10-Regular"/>
              </a:rPr>
              <a:t>subgraph</a:t>
            </a:r>
            <a:r>
              <a:rPr lang="ru-RU" sz="4000" strike="noStrike" dirty="0">
                <a:solidFill>
                  <a:srgbClr val="000000"/>
                </a:solidFill>
                <a:latin typeface="LMRoman10-Regular"/>
              </a:rPr>
              <a:t> </a:t>
            </a:r>
            <a:r>
              <a:rPr lang="ru-RU" sz="4000" strike="noStrike" dirty="0" err="1">
                <a:solidFill>
                  <a:srgbClr val="000000"/>
                </a:solidFill>
                <a:latin typeface="LMRoman10-Regular"/>
              </a:rPr>
              <a:t>such</a:t>
            </a:r>
            <a:r>
              <a:rPr lang="ru-RU" sz="4000" strike="noStrike" dirty="0">
                <a:solidFill>
                  <a:srgbClr val="000000"/>
                </a:solidFill>
                <a:latin typeface="LMRoman10-Regular"/>
              </a:rPr>
              <a:t> </a:t>
            </a:r>
            <a:r>
              <a:rPr lang="ru-RU" sz="4000" strike="noStrike" dirty="0" err="1">
                <a:solidFill>
                  <a:srgbClr val="000000"/>
                </a:solidFill>
                <a:latin typeface="LMRoman10-Regular"/>
              </a:rPr>
              <a:t>that</a:t>
            </a:r>
            <a:r>
              <a:rPr lang="ru-RU" sz="4000" strike="noStrike" dirty="0">
                <a:solidFill>
                  <a:srgbClr val="000000"/>
                </a:solidFill>
                <a:latin typeface="LMRoman10-Regular"/>
              </a:rPr>
              <a:t> </a:t>
            </a:r>
            <a:r>
              <a:rPr lang="ru-RU" sz="4000" strike="noStrike" dirty="0" err="1">
                <a:solidFill>
                  <a:srgbClr val="000000"/>
                </a:solidFill>
                <a:latin typeface="LMRoman10-Regular"/>
              </a:rPr>
              <a:t>each</a:t>
            </a:r>
            <a:r>
              <a:rPr lang="ru-RU" sz="4000" strike="noStrike" dirty="0">
                <a:solidFill>
                  <a:srgbClr val="000000"/>
                </a:solidFill>
                <a:latin typeface="LMRoman10-Regular"/>
              </a:rPr>
              <a:t> </a:t>
            </a:r>
            <a:r>
              <a:rPr lang="ru-RU" sz="4000" strike="noStrike" dirty="0" err="1">
                <a:solidFill>
                  <a:srgbClr val="000000"/>
                </a:solidFill>
                <a:latin typeface="LMRoman10-Regular"/>
              </a:rPr>
              <a:t>vertex</a:t>
            </a:r>
            <a:r>
              <a:rPr lang="ru-RU" sz="4000" strike="noStrike" dirty="0">
                <a:solidFill>
                  <a:srgbClr val="000000"/>
                </a:solidFill>
                <a:latin typeface="LMRoman10-Regular"/>
              </a:rPr>
              <a:t> </a:t>
            </a:r>
            <a:r>
              <a:rPr lang="ru-RU" sz="4000" strike="noStrike" dirty="0" err="1">
                <a:solidFill>
                  <a:srgbClr val="000000"/>
                </a:solidFill>
                <a:latin typeface="LMRoman10-Regular"/>
              </a:rPr>
              <a:t>is</a:t>
            </a:r>
            <a:r>
              <a:rPr lang="ru-RU" sz="4000" strike="noStrike" dirty="0">
                <a:solidFill>
                  <a:srgbClr val="000000"/>
                </a:solidFill>
                <a:latin typeface="LMRoman10-Regular"/>
              </a:rPr>
              <a:t> </a:t>
            </a:r>
            <a:r>
              <a:rPr lang="ru-RU" sz="4000" strike="noStrike" dirty="0" err="1">
                <a:solidFill>
                  <a:srgbClr val="000000"/>
                </a:solidFill>
                <a:latin typeface="LMRoman10-Regular"/>
              </a:rPr>
              <a:t>connected</a:t>
            </a:r>
            <a:r>
              <a:rPr lang="ru-RU" sz="4000" strike="noStrike" dirty="0">
                <a:solidFill>
                  <a:srgbClr val="000000"/>
                </a:solidFill>
                <a:latin typeface="LMRoman10-Regular"/>
              </a:rPr>
              <a:t> </a:t>
            </a:r>
            <a:r>
              <a:rPr lang="ru-RU" sz="4000" strike="noStrike" dirty="0" err="1">
                <a:solidFill>
                  <a:srgbClr val="000000"/>
                </a:solidFill>
                <a:latin typeface="LMRoman10-Regular"/>
              </a:rPr>
              <a:t>to</a:t>
            </a:r>
            <a:r>
              <a:rPr lang="ru-RU" sz="4000" strike="noStrike" dirty="0">
                <a:solidFill>
                  <a:srgbClr val="000000"/>
                </a:solidFill>
                <a:latin typeface="LMRoman10-Regular"/>
              </a:rPr>
              <a:t> </a:t>
            </a:r>
            <a:r>
              <a:rPr lang="ru-RU" sz="4000" strike="noStrike" dirty="0" err="1">
                <a:solidFill>
                  <a:srgbClr val="000000"/>
                </a:solidFill>
                <a:latin typeface="LMRoman10-Regular"/>
              </a:rPr>
              <a:t>at</a:t>
            </a:r>
            <a:r>
              <a:rPr lang="ru-RU" sz="4000" strike="noStrike" dirty="0">
                <a:solidFill>
                  <a:srgbClr val="000000"/>
                </a:solidFill>
                <a:latin typeface="LMRoman10-Regular"/>
              </a:rPr>
              <a:t> </a:t>
            </a:r>
            <a:r>
              <a:rPr lang="ru-RU" sz="4000" strike="noStrike" dirty="0" err="1">
                <a:solidFill>
                  <a:srgbClr val="000000"/>
                </a:solidFill>
                <a:latin typeface="LMRoman10-Regular"/>
              </a:rPr>
              <a:t>least</a:t>
            </a:r>
            <a:r>
              <a:rPr lang="ru-RU" sz="4000" strike="noStrike" dirty="0">
                <a:solidFill>
                  <a:srgbClr val="000000"/>
                </a:solidFill>
                <a:latin typeface="LMRoman10-Regular"/>
              </a:rPr>
              <a:t> k </a:t>
            </a:r>
            <a:r>
              <a:rPr lang="ru-RU" sz="4000" strike="noStrike" dirty="0" err="1">
                <a:solidFill>
                  <a:srgbClr val="000000"/>
                </a:solidFill>
                <a:latin typeface="LMRoman10-Regular"/>
              </a:rPr>
              <a:t>others</a:t>
            </a:r>
            <a:r>
              <a:rPr lang="ru-RU" sz="4000" strike="noStrike" dirty="0">
                <a:solidFill>
                  <a:srgbClr val="000000"/>
                </a:solidFill>
                <a:latin typeface="LMRoman10-Regular"/>
              </a:rPr>
              <a:t> </a:t>
            </a:r>
            <a:r>
              <a:rPr lang="ru-RU" sz="4000" strike="noStrike" dirty="0" err="1">
                <a:solidFill>
                  <a:srgbClr val="000000"/>
                </a:solidFill>
                <a:latin typeface="LMRoman10-Regular"/>
              </a:rPr>
              <a:t>in</a:t>
            </a:r>
            <a:r>
              <a:rPr lang="ru-RU" sz="4000" strike="noStrike" dirty="0">
                <a:solidFill>
                  <a:srgbClr val="000000"/>
                </a:solidFill>
                <a:latin typeface="LMRoman10-Regular"/>
              </a:rPr>
              <a:t> </a:t>
            </a:r>
            <a:r>
              <a:rPr lang="ru-RU" sz="4000" strike="noStrike" dirty="0" err="1">
                <a:solidFill>
                  <a:srgbClr val="000000"/>
                </a:solidFill>
                <a:latin typeface="LMRoman10-Regular"/>
              </a:rPr>
              <a:t>subset</a:t>
            </a:r>
            <a:r>
              <a:rPr lang="ru-RU" strike="noStrike" dirty="0">
                <a:solidFill>
                  <a:srgbClr val="000000"/>
                </a:solidFill>
                <a:latin typeface="LMRoman10-Regular"/>
              </a:rPr>
              <a:t>
</a:t>
            </a:r>
            <a:endParaRPr dirty="0"/>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199</Words>
  <Application>Microsoft Office PowerPoint</Application>
  <PresentationFormat>Широкоэкранный</PresentationFormat>
  <Paragraphs>26</Paragraphs>
  <Slides>13</Slides>
  <Notes>0</Notes>
  <HiddenSlides>0</HiddenSlides>
  <MMClips>0</MMClips>
  <ScaleCrop>false</ScaleCrop>
  <HeadingPairs>
    <vt:vector size="6" baseType="variant">
      <vt:variant>
        <vt:lpstr>Использованные шрифты</vt:lpstr>
      </vt:variant>
      <vt:variant>
        <vt:i4>9</vt:i4>
      </vt:variant>
      <vt:variant>
        <vt:lpstr>Тема</vt:lpstr>
      </vt:variant>
      <vt:variant>
        <vt:i4>3</vt:i4>
      </vt:variant>
      <vt:variant>
        <vt:lpstr>Заголовки слайдов</vt:lpstr>
      </vt:variant>
      <vt:variant>
        <vt:i4>13</vt:i4>
      </vt:variant>
    </vt:vector>
  </HeadingPairs>
  <TitlesOfParts>
    <vt:vector size="25" baseType="lpstr">
      <vt:lpstr>Arial</vt:lpstr>
      <vt:lpstr>Calibri</vt:lpstr>
      <vt:lpstr>Calibri Light</vt:lpstr>
      <vt:lpstr>Courier New</vt:lpstr>
      <vt:lpstr>DejaVu Sans</vt:lpstr>
      <vt:lpstr>LMRoman10-Bold</vt:lpstr>
      <vt:lpstr>LMRoman10-Regular</vt:lpstr>
      <vt:lpstr>StarSymbol</vt:lpstr>
      <vt:lpstr>Times New Roman</vt:lpstr>
      <vt:lpstr>Тема Office</vt:lpstr>
      <vt:lpstr>Office Theme</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Network Analysis</dc:title>
  <dc:creator>pk</dc:creator>
  <cp:lastModifiedBy>pk</cp:lastModifiedBy>
  <cp:revision>12</cp:revision>
  <dcterms:created xsi:type="dcterms:W3CDTF">2018-05-20T11:42:16Z</dcterms:created>
  <dcterms:modified xsi:type="dcterms:W3CDTF">2018-05-20T13:42:24Z</dcterms:modified>
  <dc:language>ru-RU</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Широкоэкранный</vt:lpwstr>
  </property>
  <property fmtid="{D5CDD505-2E9C-101B-9397-08002B2CF9AE}" pid="9" name="ScaleCrop">
    <vt:bool>false</vt:bool>
  </property>
  <property fmtid="{D5CDD505-2E9C-101B-9397-08002B2CF9AE}" pid="10" name="ShareDoc">
    <vt:bool>false</vt:bool>
  </property>
  <property fmtid="{D5CDD505-2E9C-101B-9397-08002B2CF9AE}" pid="11" name="Slides">
    <vt:i4>13</vt:i4>
  </property>
</Properties>
</file>