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878B2-FB25-9378-5936-9641D0BFA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1FC97C-C751-6AF7-08B3-96DCE1AED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3D90A-C65C-F734-3B7A-BE206B3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04354-F7CA-2DDE-F525-1402AC2C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0A0A8-E913-C933-2611-03B4906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7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D392E-901C-B581-A41E-483D5916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69BCF6-10D1-0430-B52F-4E0885BA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09217-D46C-F3F2-70E9-54812A11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626B8-06D3-9616-09B0-EA01EA18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73EDB-112E-E020-64F6-3EE279A1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2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1D2F83-7391-1A99-4EBE-943DB53AB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518FC7-5B1F-A0F2-14D7-428C510A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E0DFD6-61BF-960B-4DE3-AA51F09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151E8-93CC-AC74-0DFA-13BABCFC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D5174-7946-3CFF-A2A0-DEBD3300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9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4E026-F391-D369-CC9F-5ED543F6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633D9-7D87-D354-46A7-1D83EC5A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116BA-A0F7-B2B0-47E0-3945E05F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F7C13-14BA-1393-179F-81EA66D5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42EAF-81E7-0DD8-9798-895514D3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6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55447-198D-9324-F98C-1FA7621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73661-F74A-5A80-8DB1-2CB4AF82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90098-5E5B-48BB-B451-5E3D649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0B06B-4DCF-FA44-4A35-2297AC3C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22C5-C846-C23B-C728-51946575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AD62E-0990-6226-9EC7-B4C8E578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4C09B-C017-2CFD-B7B1-A0582BBC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09552E-B4DC-8222-30A0-AE1F67EF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B45263-8D8D-ED4C-3DDE-104CF622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990DF-3DE9-33E0-BFA9-7E6C3526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4CFA50-9A27-20D0-6074-A0FCA1E9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1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AC3F-9ACF-48B9-34B8-E73B4ACC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2EB84-89FE-6BF2-90A5-77468F5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68AA0F-3D70-CE95-C367-40C7C50E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08D84-23C8-FA47-DBF3-E25B3973C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BC37CF-BFA4-532A-170E-6DFF42145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5058E-817F-CCC2-5441-368310D8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3390B-8378-043F-83D7-918B35D6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F25BE7-C4ED-CD59-6CFC-1793FF37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2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18A-7E1A-71D7-62BF-9841BB1F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31A921-794F-9208-89A9-4FCA608F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8BA90-47DF-1653-91BC-261E4D4E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7376FC-9111-0097-0309-2260787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1E8CB-D2C1-27EE-77B1-FE203003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DD86A4-6421-219B-82FB-A4784B5F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19FF3E-A54F-B14C-8FD9-A5789A70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E41EB-6D94-3E01-15A5-36D39D1B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A4537-47F1-49E3-F080-F611A106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DA0BC-E076-2415-B981-FA407ED5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22A11-A953-32EB-37D7-7357AB06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9E054-9EA4-D4DF-E190-BBBC3BAE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81671A-D0B9-2396-0076-D34C7688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0593-3A84-954D-E60E-04907635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E8F03F-660E-8C09-60D3-F8B150093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E60258-56DD-7ADD-49F7-7574BFE5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915A6B-D6EC-D932-58E2-1C4FD1E7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8CC62-EE0E-D00E-D172-8A1F1E5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8DBA1-B0AC-2C63-AA57-F87745E8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9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DFECFB-711D-1DE3-D59D-7757D5EC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A814C2-E394-4CEE-2AED-76F2FEE0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13B94-E9B2-ED46-987A-EAF3287FA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29722-8354-4214-A763-A9E4920B1A81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8367E-C4A0-5F68-85DE-0FDBCBEB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291C3-54BF-A725-46C2-47099016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96EDE-6383-4F1E-8877-E9D19C0DA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B5F1A5C-5DAC-BADA-1D37-17B594753AF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49D53C-8A7D-6CAA-8D2B-B0E59033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08" y="82004"/>
            <a:ext cx="353215" cy="4321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B5CCF0A-587C-709B-1D79-864FCFF599F4}"/>
              </a:ext>
            </a:extLst>
          </p:cNvPr>
          <p:cNvSpPr txBox="1"/>
          <p:nvPr/>
        </p:nvSpPr>
        <p:spPr>
          <a:xfrm>
            <a:off x="10302816" y="205182"/>
            <a:ext cx="18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184.184.010.941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1C7DF-2415-AAF0-919E-B8C3D5D02D90}"/>
              </a:ext>
            </a:extLst>
          </p:cNvPr>
          <p:cNvSpPr/>
          <p:nvPr/>
        </p:nvSpPr>
        <p:spPr>
          <a:xfrm>
            <a:off x="1009290" y="1328470"/>
            <a:ext cx="3562710" cy="9747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7B5AC9-043B-C9B5-AE9F-523131483153}"/>
              </a:ext>
            </a:extLst>
          </p:cNvPr>
          <p:cNvSpPr/>
          <p:nvPr/>
        </p:nvSpPr>
        <p:spPr>
          <a:xfrm>
            <a:off x="1009290" y="2541919"/>
            <a:ext cx="3562710" cy="9747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6A007D-1810-844A-F97F-C344CF7F7FC9}"/>
              </a:ext>
            </a:extLst>
          </p:cNvPr>
          <p:cNvSpPr/>
          <p:nvPr/>
        </p:nvSpPr>
        <p:spPr>
          <a:xfrm>
            <a:off x="1009290" y="3725175"/>
            <a:ext cx="3562710" cy="9747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2FD36A7-3FDC-FAA8-3BA5-9EC39F86D1F1}"/>
              </a:ext>
            </a:extLst>
          </p:cNvPr>
          <p:cNvSpPr/>
          <p:nvPr/>
        </p:nvSpPr>
        <p:spPr>
          <a:xfrm>
            <a:off x="1009290" y="5042138"/>
            <a:ext cx="3562710" cy="9747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FC8423-8E31-8698-38C8-D01D43B5D994}"/>
              </a:ext>
            </a:extLst>
          </p:cNvPr>
          <p:cNvSpPr txBox="1"/>
          <p:nvPr/>
        </p:nvSpPr>
        <p:spPr>
          <a:xfrm>
            <a:off x="1009290" y="1631196"/>
            <a:ext cx="3407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Market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A233D8-E153-958D-1986-DFAD18080FD8}"/>
              </a:ext>
            </a:extLst>
          </p:cNvPr>
          <p:cNvSpPr txBox="1"/>
          <p:nvPr/>
        </p:nvSpPr>
        <p:spPr>
          <a:xfrm>
            <a:off x="1009290" y="2777706"/>
            <a:ext cx="35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Jabba‘s</a:t>
            </a:r>
            <a:r>
              <a:rPr lang="de-DE" dirty="0"/>
              <a:t> Hangout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0B47FB-226B-A75F-42B7-07B1B2C05997}"/>
              </a:ext>
            </a:extLst>
          </p:cNvPr>
          <p:cNvSpPr txBox="1"/>
          <p:nvPr/>
        </p:nvSpPr>
        <p:spPr>
          <a:xfrm>
            <a:off x="1009290" y="4016395"/>
            <a:ext cx="35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Hutt‘s</a:t>
            </a:r>
            <a:r>
              <a:rPr lang="de-DE" dirty="0"/>
              <a:t> 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81D3B7-6C7B-5803-EE5C-7DC1E6AF7CB7}"/>
              </a:ext>
            </a:extLst>
          </p:cNvPr>
          <p:cNvSpPr txBox="1"/>
          <p:nvPr/>
        </p:nvSpPr>
        <p:spPr>
          <a:xfrm>
            <a:off x="1009290" y="5291587"/>
            <a:ext cx="35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Jabba‘s</a:t>
            </a:r>
            <a:r>
              <a:rPr lang="de-DE" dirty="0"/>
              <a:t> Stocks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2D4FD0-C8BD-DA1E-3FC2-E2E98EAD7536}"/>
              </a:ext>
            </a:extLst>
          </p:cNvPr>
          <p:cNvSpPr txBox="1"/>
          <p:nvPr/>
        </p:nvSpPr>
        <p:spPr>
          <a:xfrm>
            <a:off x="6461185" y="1328470"/>
            <a:ext cx="5080958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Galactic Stocks Surge on Lightsaber Technology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Breakthrough**News:** Today, Jedi Technologies revealed a game-changing advancement in lightsaber construction, sparking a surge in stock prices across the Star Wars Marketplace. The breakthrough promises to revolutionize combat and industry alike, with investors scrambling to capitalize on the opportunity.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C719D3E-6583-B2C0-B923-AC4F8B66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28" y="55821"/>
            <a:ext cx="1528834" cy="6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Quentin Grunert</dc:creator>
  <cp:lastModifiedBy>Quentin Grunert</cp:lastModifiedBy>
  <cp:revision>1</cp:revision>
  <dcterms:created xsi:type="dcterms:W3CDTF">2024-03-06T13:02:02Z</dcterms:created>
  <dcterms:modified xsi:type="dcterms:W3CDTF">2024-03-06T13:21:12Z</dcterms:modified>
</cp:coreProperties>
</file>