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6" r:id="rId1"/>
    <p:sldMasterId id="2147483808" r:id="rId2"/>
  </p:sldMasterIdLst>
  <p:notesMasterIdLst>
    <p:notesMasterId r:id="rId4"/>
  </p:notesMasterIdLst>
  <p:sldIdLst>
    <p:sldId id="261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5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84607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  <a:defRPr sz="882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84607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  <a:defRPr sz="882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84607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  <a:defRPr sz="882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84607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  <a:defRPr sz="882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333"/>
              </a:spcBef>
              <a:spcAft>
                <a:spcPts val="0"/>
              </a:spcAft>
              <a:buSzPts val="1400"/>
              <a:buNone/>
              <a:defRPr sz="11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33"/>
              </a:spcAft>
              <a:buNone/>
            </a:pPr>
            <a:endParaRPr/>
          </a:p>
        </p:txBody>
      </p:sp>
      <p:sp>
        <p:nvSpPr>
          <p:cNvPr id="4786" name="Google Shape;47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ual Studio Live! Redmond 2014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853"/>
              </a:spcBef>
              <a:spcAft>
                <a:spcPts val="0"/>
              </a:spcAft>
              <a:buSzPts val="4267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SzPts val="37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SzPts val="26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SzPts val="2667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 rot="5400000">
            <a:off x="8016874" y="1028702"/>
            <a:ext cx="438785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2428874" y="-1612899"/>
            <a:ext cx="4387851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Section Title 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64008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sz="3600" b="1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43"/>
          <p:cNvGrpSpPr/>
          <p:nvPr/>
        </p:nvGrpSpPr>
        <p:grpSpPr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43" name="Google Shape;243;p43"/>
            <p:cNvGrpSpPr/>
            <p:nvPr/>
          </p:nvGrpSpPr>
          <p:grpSpPr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244" name="Google Shape;244;p43"/>
              <p:cNvSpPr/>
              <p:nvPr/>
            </p:nvSpPr>
            <p:spPr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5" name="Google Shape;245;p43"/>
              <p:cNvSpPr/>
              <p:nvPr/>
            </p:nvSpPr>
            <p:spPr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6" name="Google Shape;246;p43"/>
              <p:cNvSpPr/>
              <p:nvPr/>
            </p:nvSpPr>
            <p:spPr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l" t="t" r="r" b="b"/>
                <a:pathLst>
                  <a:path w="1724025" h="942975" extrusionOk="0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7" name="Google Shape;247;p43"/>
              <p:cNvSpPr/>
              <p:nvPr/>
            </p:nvSpPr>
            <p:spPr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8" name="Google Shape;248;p43"/>
              <p:cNvSpPr/>
              <p:nvPr/>
            </p:nvSpPr>
            <p:spPr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43"/>
              <p:cNvSpPr/>
              <p:nvPr/>
            </p:nvSpPr>
            <p:spPr>
              <a:xfrm>
                <a:off x="8513545" y="6444311"/>
                <a:ext cx="1467248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709737" h="466725" extrusionOk="0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0" name="Google Shape;250;p43"/>
              <p:cNvSpPr/>
              <p:nvPr/>
            </p:nvSpPr>
            <p:spPr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1" name="Google Shape;251;p43"/>
              <p:cNvSpPr/>
              <p:nvPr/>
            </p:nvSpPr>
            <p:spPr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2" name="Google Shape;252;p43"/>
              <p:cNvSpPr/>
              <p:nvPr/>
            </p:nvSpPr>
            <p:spPr>
              <a:xfrm>
                <a:off x="9247573" y="3753404"/>
                <a:ext cx="2200463" cy="2147333"/>
              </a:xfrm>
              <a:custGeom>
                <a:avLst/>
                <a:gdLst/>
                <a:ahLst/>
                <a:cxnLst/>
                <a:rect l="l" t="t" r="r" b="b"/>
                <a:pathLst>
                  <a:path w="2564131" h="2502221" extrusionOk="0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3" name="Google Shape;253;p43"/>
              <p:cNvSpPr/>
              <p:nvPr/>
            </p:nvSpPr>
            <p:spPr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4" name="Google Shape;254;p43"/>
              <p:cNvSpPr/>
              <p:nvPr/>
            </p:nvSpPr>
            <p:spPr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5" name="Google Shape;255;p43"/>
              <p:cNvSpPr/>
              <p:nvPr/>
            </p:nvSpPr>
            <p:spPr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l" t="t" r="r" b="b"/>
                <a:pathLst>
                  <a:path w="1724025" h="942975" extrusionOk="0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6" name="Google Shape;256;p43"/>
              <p:cNvSpPr/>
              <p:nvPr/>
            </p:nvSpPr>
            <p:spPr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43"/>
              <p:cNvSpPr/>
              <p:nvPr/>
            </p:nvSpPr>
            <p:spPr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8" name="Google Shape;258;p43"/>
              <p:cNvSpPr/>
              <p:nvPr/>
            </p:nvSpPr>
            <p:spPr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l" t="t" r="r" b="b"/>
                <a:pathLst>
                  <a:path w="1724025" h="942975" extrusionOk="0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9" name="Google Shape;259;p43"/>
              <p:cNvSpPr/>
              <p:nvPr/>
            </p:nvSpPr>
            <p:spPr>
              <a:xfrm>
                <a:off x="11451715" y="2809296"/>
                <a:ext cx="734033" cy="1745983"/>
              </a:xfrm>
              <a:custGeom>
                <a:avLst/>
                <a:gdLst/>
                <a:ahLst/>
                <a:cxnLst/>
                <a:rect l="l" t="t" r="r" b="b"/>
                <a:pathLst>
                  <a:path w="855346" h="2034540" extrusionOk="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260" name="Google Shape;260;p43"/>
              <p:cNvCxnSpPr/>
              <p:nvPr/>
            </p:nvCxnSpPr>
            <p:spPr>
              <a:xfrm>
                <a:off x="9981203" y="5098858"/>
                <a:ext cx="733213" cy="400531"/>
              </a:xfrm>
              <a:prstGeom prst="straightConnector1">
                <a:avLst/>
              </a:pr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61" name="Google Shape;261;p43"/>
            <p:cNvGrpSpPr/>
            <p:nvPr/>
          </p:nvGrpSpPr>
          <p:grpSpPr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262" name="Google Shape;262;p43"/>
              <p:cNvSpPr/>
              <p:nvPr/>
            </p:nvSpPr>
            <p:spPr>
              <a:xfrm>
                <a:off x="7550108" y="-9139"/>
                <a:ext cx="591604" cy="774738"/>
              </a:xfrm>
              <a:custGeom>
                <a:avLst/>
                <a:gdLst/>
                <a:ahLst/>
                <a:cxnLst/>
                <a:rect l="l" t="t" r="r" b="b"/>
                <a:pathLst>
                  <a:path w="591604" h="774738" extrusionOk="0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3" name="Google Shape;263;p43"/>
              <p:cNvSpPr/>
              <p:nvPr/>
            </p:nvSpPr>
            <p:spPr>
              <a:xfrm>
                <a:off x="8141712" y="-9139"/>
                <a:ext cx="590944" cy="774738"/>
              </a:xfrm>
              <a:custGeom>
                <a:avLst/>
                <a:gdLst/>
                <a:ahLst/>
                <a:cxnLst/>
                <a:rect l="l" t="t" r="r" b="b"/>
                <a:pathLst>
                  <a:path w="590944" h="774738" extrusionOk="0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4" name="Google Shape;264;p43"/>
              <p:cNvSpPr/>
              <p:nvPr/>
            </p:nvSpPr>
            <p:spPr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l" t="t" r="r" b="b"/>
                <a:pathLst>
                  <a:path w="1724025" h="942975" extrusionOk="0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65" name="Google Shape;265;p43"/>
            <p:cNvGrpSpPr/>
            <p:nvPr/>
          </p:nvGrpSpPr>
          <p:grpSpPr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266" name="Google Shape;266;p43"/>
              <p:cNvSpPr/>
              <p:nvPr/>
            </p:nvSpPr>
            <p:spPr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7" name="Google Shape;267;p43"/>
              <p:cNvSpPr/>
              <p:nvPr/>
            </p:nvSpPr>
            <p:spPr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l" t="t" r="r" b="b"/>
                <a:pathLst>
                  <a:path w="866775" h="1581150" extrusionOk="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8" name="Google Shape;268;p43"/>
              <p:cNvSpPr/>
              <p:nvPr/>
            </p:nvSpPr>
            <p:spPr>
              <a:xfrm>
                <a:off x="6260506" y="6577107"/>
                <a:ext cx="1050305" cy="287297"/>
              </a:xfrm>
              <a:custGeom>
                <a:avLst/>
                <a:gdLst/>
                <a:ahLst/>
                <a:cxnLst/>
                <a:rect l="l" t="t" r="r" b="b"/>
                <a:pathLst>
                  <a:path w="1709736" h="467676" extrusionOk="0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50" cap="flat" cmpd="sng">
                <a:solidFill>
                  <a:srgbClr val="D83B0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65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Sub | Title">
  <p:cSld name="Top Sub | Title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426424" y="302551"/>
            <a:ext cx="11336039" cy="7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269240" y="-541796"/>
            <a:ext cx="11656060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12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 slide white">
    <p:bg>
      <p:bgPr>
        <a:solidFill>
          <a:schemeClr val="dk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title"/>
          </p:nvPr>
        </p:nvSpPr>
        <p:spPr>
          <a:xfrm>
            <a:off x="429544" y="3029995"/>
            <a:ext cx="9401560" cy="179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828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94"/>
              <a:buFont typeface="Quattrocento Sans"/>
              <a:buNone/>
              <a:defRPr sz="5294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7"/>
          <p:cNvSpPr txBox="1">
            <a:spLocks noGrp="1"/>
          </p:cNvSpPr>
          <p:nvPr>
            <p:ph type="body" idx="1"/>
          </p:nvPr>
        </p:nvSpPr>
        <p:spPr>
          <a:xfrm>
            <a:off x="426426" y="4838790"/>
            <a:ext cx="9401560" cy="9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11"/>
              <a:buNone/>
              <a:defRPr sz="1568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310" y="241380"/>
            <a:ext cx="1279717" cy="57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">
  <p:cSld name="Title slide blue">
    <p:bg>
      <p:bgPr>
        <a:solidFill>
          <a:schemeClr val="dk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429544" y="3029995"/>
            <a:ext cx="9401560" cy="179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828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94"/>
              <a:buFont typeface="Quattrocento Sans"/>
              <a:buNone/>
              <a:defRPr sz="5294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body" idx="1"/>
          </p:nvPr>
        </p:nvSpPr>
        <p:spPr>
          <a:xfrm>
            <a:off x="426426" y="4838790"/>
            <a:ext cx="9401560" cy="9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11"/>
              <a:buNone/>
              <a:defRPr sz="1568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310" y="241380"/>
            <a:ext cx="1279717" cy="57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hoto">
  <p:cSld name="Title slide photo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9" descr="A person sitting in a chair using a computer&#10;&#10;Description generated with very high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509" y="0"/>
            <a:ext cx="12205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429544" y="3029995"/>
            <a:ext cx="9401560" cy="179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828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94"/>
              <a:buFont typeface="Quattrocento Sans"/>
              <a:buNone/>
              <a:defRPr sz="5294" strike="noStrik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426426" y="4838790"/>
            <a:ext cx="9401560" cy="9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11"/>
              <a:buNone/>
              <a:defRPr sz="1568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426425" y="1202871"/>
            <a:ext cx="3632388" cy="117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1"/>
              <a:buFont typeface="Quattrocento Sans"/>
              <a:buNone/>
              <a:defRPr sz="1961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6212722" y="1202872"/>
            <a:ext cx="3618382" cy="328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Noto Sans Symbols"/>
              <a:buNone/>
              <a:defRPr sz="196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589"/>
              <a:buNone/>
              <a:defRPr sz="1765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9"/>
              <a:buNone/>
              <a:defRPr sz="1765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9"/>
              <a:buNone/>
              <a:defRPr sz="1765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9"/>
              <a:buNone/>
              <a:defRPr sz="176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>
  <p:cSld name="Title &amp; body slid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body" idx="1"/>
          </p:nvPr>
        </p:nvSpPr>
        <p:spPr>
          <a:xfrm>
            <a:off x="437318" y="2139702"/>
            <a:ext cx="11339774" cy="122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None/>
              <a:defRPr sz="2549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/>
            </a:lvl4pPr>
            <a:lvl5pPr marL="2286000" lvl="4" indent="-228600" algn="l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title"/>
          </p:nvPr>
        </p:nvSpPr>
        <p:spPr>
          <a:xfrm>
            <a:off x="426424" y="302551"/>
            <a:ext cx="11336039" cy="7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5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layout 2">
  <p:cSld name="Photo layout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>
            <a:spLocks noGrp="1"/>
          </p:cNvSpPr>
          <p:nvPr>
            <p:ph type="pic" idx="2"/>
          </p:nvPr>
        </p:nvSpPr>
        <p:spPr>
          <a:xfrm>
            <a:off x="426424" y="2135537"/>
            <a:ext cx="3632388" cy="258381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7" name="Google Shape;327;p52"/>
          <p:cNvSpPr>
            <a:spLocks noGrp="1"/>
          </p:cNvSpPr>
          <p:nvPr>
            <p:ph type="pic" idx="3"/>
          </p:nvPr>
        </p:nvSpPr>
        <p:spPr>
          <a:xfrm>
            <a:off x="4281364" y="2135537"/>
            <a:ext cx="3623050" cy="25838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8" name="Google Shape;328;p52"/>
          <p:cNvSpPr>
            <a:spLocks noGrp="1"/>
          </p:cNvSpPr>
          <p:nvPr>
            <p:ph type="pic" idx="4"/>
          </p:nvPr>
        </p:nvSpPr>
        <p:spPr>
          <a:xfrm>
            <a:off x="8126963" y="2135536"/>
            <a:ext cx="3634002" cy="25838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9" name="Google Shape;329;p52"/>
          <p:cNvSpPr txBox="1">
            <a:spLocks noGrp="1"/>
          </p:cNvSpPr>
          <p:nvPr>
            <p:ph type="body" idx="1"/>
          </p:nvPr>
        </p:nvSpPr>
        <p:spPr>
          <a:xfrm>
            <a:off x="426424" y="4927922"/>
            <a:ext cx="3630521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52"/>
          <p:cNvSpPr txBox="1">
            <a:spLocks noGrp="1"/>
          </p:cNvSpPr>
          <p:nvPr>
            <p:ph type="body" idx="5"/>
          </p:nvPr>
        </p:nvSpPr>
        <p:spPr>
          <a:xfrm>
            <a:off x="4281361" y="4927922"/>
            <a:ext cx="3623050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52"/>
          <p:cNvSpPr txBox="1">
            <a:spLocks noGrp="1"/>
          </p:cNvSpPr>
          <p:nvPr>
            <p:ph type="body" idx="6"/>
          </p:nvPr>
        </p:nvSpPr>
        <p:spPr>
          <a:xfrm>
            <a:off x="8126963" y="4927922"/>
            <a:ext cx="3630521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52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5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ual Studio Live! Washington, D.C.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layout">
  <p:cSld name="Device layou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>
            <a:spLocks noGrp="1"/>
          </p:cNvSpPr>
          <p:nvPr>
            <p:ph type="clipArt" idx="2"/>
          </p:nvPr>
        </p:nvSpPr>
        <p:spPr>
          <a:xfrm>
            <a:off x="5982391" y="2145841"/>
            <a:ext cx="5780073" cy="375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35" name="Google Shape;335;p53"/>
          <p:cNvSpPr txBox="1">
            <a:spLocks noGrp="1"/>
          </p:cNvSpPr>
          <p:nvPr>
            <p:ph type="body" idx="1"/>
          </p:nvPr>
        </p:nvSpPr>
        <p:spPr>
          <a:xfrm>
            <a:off x="426424" y="2145841"/>
            <a:ext cx="5138175" cy="25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Noto Sans Symbols"/>
              <a:buNone/>
              <a:defRPr sz="2549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549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53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5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layout: three columns graphic and text">
  <p:cSld name="Graphic layout: three columns graphic and tex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/>
          <p:nvPr/>
        </p:nvSpPr>
        <p:spPr>
          <a:xfrm>
            <a:off x="426425" y="1599723"/>
            <a:ext cx="3632388" cy="312896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9" name="Google Shape;339;p54"/>
          <p:cNvSpPr txBox="1">
            <a:spLocks noGrp="1"/>
          </p:cNvSpPr>
          <p:nvPr>
            <p:ph type="body" idx="1"/>
          </p:nvPr>
        </p:nvSpPr>
        <p:spPr>
          <a:xfrm>
            <a:off x="897219" y="1958468"/>
            <a:ext cx="2698612" cy="241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54"/>
          <p:cNvSpPr/>
          <p:nvPr/>
        </p:nvSpPr>
        <p:spPr>
          <a:xfrm>
            <a:off x="4281363" y="1599723"/>
            <a:ext cx="3623052" cy="312896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54"/>
          <p:cNvSpPr/>
          <p:nvPr/>
        </p:nvSpPr>
        <p:spPr>
          <a:xfrm>
            <a:off x="8126965" y="1599723"/>
            <a:ext cx="3635499" cy="312896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2" name="Google Shape;342;p54"/>
          <p:cNvSpPr txBox="1">
            <a:spLocks noGrp="1"/>
          </p:cNvSpPr>
          <p:nvPr>
            <p:ph type="body" idx="2"/>
          </p:nvPr>
        </p:nvSpPr>
        <p:spPr>
          <a:xfrm>
            <a:off x="4746694" y="1958468"/>
            <a:ext cx="2698612" cy="241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54"/>
          <p:cNvSpPr txBox="1">
            <a:spLocks noGrp="1"/>
          </p:cNvSpPr>
          <p:nvPr>
            <p:ph type="body" idx="3"/>
          </p:nvPr>
        </p:nvSpPr>
        <p:spPr>
          <a:xfrm>
            <a:off x="8598490" y="1958468"/>
            <a:ext cx="2698612" cy="241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5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4"/>
          </p:nvPr>
        </p:nvSpPr>
        <p:spPr>
          <a:xfrm>
            <a:off x="426425" y="4927922"/>
            <a:ext cx="3627659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6" name="Google Shape;346;p54"/>
          <p:cNvSpPr txBox="1">
            <a:spLocks noGrp="1"/>
          </p:cNvSpPr>
          <p:nvPr>
            <p:ph type="body" idx="5"/>
          </p:nvPr>
        </p:nvSpPr>
        <p:spPr>
          <a:xfrm>
            <a:off x="4281362" y="4927922"/>
            <a:ext cx="3623051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6"/>
          </p:nvPr>
        </p:nvSpPr>
        <p:spPr>
          <a:xfrm>
            <a:off x="8126963" y="4927922"/>
            <a:ext cx="3635502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layout: four columns graphic and text">
  <p:cSld name="Graphic layout: four columns graphic and text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/>
          <p:nvPr/>
        </p:nvSpPr>
        <p:spPr>
          <a:xfrm>
            <a:off x="9109046" y="1590385"/>
            <a:ext cx="2653417" cy="31289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0" name="Google Shape;350;p55"/>
          <p:cNvSpPr/>
          <p:nvPr/>
        </p:nvSpPr>
        <p:spPr>
          <a:xfrm>
            <a:off x="6214840" y="1590385"/>
            <a:ext cx="2653417" cy="31289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1" name="Google Shape;351;p55"/>
          <p:cNvSpPr/>
          <p:nvPr/>
        </p:nvSpPr>
        <p:spPr>
          <a:xfrm>
            <a:off x="3320633" y="1590385"/>
            <a:ext cx="2653417" cy="31289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2" name="Google Shape;352;p55"/>
          <p:cNvSpPr/>
          <p:nvPr/>
        </p:nvSpPr>
        <p:spPr>
          <a:xfrm>
            <a:off x="426426" y="1590385"/>
            <a:ext cx="2653417" cy="31289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3" name="Google Shape;353;p55"/>
          <p:cNvSpPr txBox="1">
            <a:spLocks noGrp="1"/>
          </p:cNvSpPr>
          <p:nvPr>
            <p:ph type="title"/>
          </p:nvPr>
        </p:nvSpPr>
        <p:spPr>
          <a:xfrm>
            <a:off x="426424" y="435824"/>
            <a:ext cx="11336039" cy="7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5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5"/>
          <p:cNvSpPr txBox="1">
            <a:spLocks noGrp="1"/>
          </p:cNvSpPr>
          <p:nvPr>
            <p:ph type="body" idx="1"/>
          </p:nvPr>
        </p:nvSpPr>
        <p:spPr>
          <a:xfrm>
            <a:off x="966751" y="2135537"/>
            <a:ext cx="1572767" cy="203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2"/>
          </p:nvPr>
        </p:nvSpPr>
        <p:spPr>
          <a:xfrm>
            <a:off x="3849259" y="2135537"/>
            <a:ext cx="1596164" cy="203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body" idx="3"/>
          </p:nvPr>
        </p:nvSpPr>
        <p:spPr>
          <a:xfrm>
            <a:off x="426426" y="4927922"/>
            <a:ext cx="2653417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55"/>
          <p:cNvSpPr txBox="1">
            <a:spLocks noGrp="1"/>
          </p:cNvSpPr>
          <p:nvPr>
            <p:ph type="body" idx="4"/>
          </p:nvPr>
        </p:nvSpPr>
        <p:spPr>
          <a:xfrm>
            <a:off x="3320633" y="4927922"/>
            <a:ext cx="2653417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p55"/>
          <p:cNvSpPr txBox="1">
            <a:spLocks noGrp="1"/>
          </p:cNvSpPr>
          <p:nvPr>
            <p:ph type="body" idx="5"/>
          </p:nvPr>
        </p:nvSpPr>
        <p:spPr>
          <a:xfrm>
            <a:off x="6214840" y="4927922"/>
            <a:ext cx="2653417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55"/>
          <p:cNvSpPr txBox="1">
            <a:spLocks noGrp="1"/>
          </p:cNvSpPr>
          <p:nvPr>
            <p:ph type="body" idx="6"/>
          </p:nvPr>
        </p:nvSpPr>
        <p:spPr>
          <a:xfrm>
            <a:off x="6743466" y="2135537"/>
            <a:ext cx="1596164" cy="203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55"/>
          <p:cNvSpPr txBox="1">
            <a:spLocks noGrp="1"/>
          </p:cNvSpPr>
          <p:nvPr>
            <p:ph type="body" idx="7"/>
          </p:nvPr>
        </p:nvSpPr>
        <p:spPr>
          <a:xfrm>
            <a:off x="9637672" y="2135537"/>
            <a:ext cx="1596164" cy="203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55"/>
          <p:cNvSpPr txBox="1">
            <a:spLocks noGrp="1"/>
          </p:cNvSpPr>
          <p:nvPr>
            <p:ph type="body" idx="8"/>
          </p:nvPr>
        </p:nvSpPr>
        <p:spPr>
          <a:xfrm>
            <a:off x="9109046" y="4927922"/>
            <a:ext cx="2653417" cy="130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None/>
              <a:defRPr sz="1568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5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">
  <p:cSld name="Section title white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426425" y="1184319"/>
            <a:ext cx="7477989" cy="353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4"/>
              <a:buFont typeface="Quattrocento Sans"/>
              <a:buNone/>
              <a:defRPr sz="5294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">
  <p:cSld name="Section title black">
    <p:bg>
      <p:bgPr>
        <a:solidFill>
          <a:schemeClr val="dk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>
            <a:spLocks noGrp="1"/>
          </p:cNvSpPr>
          <p:nvPr>
            <p:ph type="title"/>
          </p:nvPr>
        </p:nvSpPr>
        <p:spPr>
          <a:xfrm>
            <a:off x="426425" y="1184319"/>
            <a:ext cx="7477989" cy="353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94"/>
              <a:buFont typeface="Quattrocento Sans"/>
              <a:buNone/>
              <a:defRPr sz="5294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ue">
  <p:cSld name="Section title blue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>
            <a:spLocks noGrp="1"/>
          </p:cNvSpPr>
          <p:nvPr>
            <p:ph type="title"/>
          </p:nvPr>
        </p:nvSpPr>
        <p:spPr>
          <a:xfrm>
            <a:off x="426425" y="1184319"/>
            <a:ext cx="7477989" cy="353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94"/>
              <a:buFont typeface="Quattrocento Sans"/>
              <a:buNone/>
              <a:defRPr sz="5294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photo">
  <p:cSld name="Section title photo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0" descr="A person in a blue shirt&#10;&#10;Description generated with high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2190264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0"/>
          <p:cNvSpPr txBox="1">
            <a:spLocks noGrp="1"/>
          </p:cNvSpPr>
          <p:nvPr>
            <p:ph type="title"/>
          </p:nvPr>
        </p:nvSpPr>
        <p:spPr>
          <a:xfrm>
            <a:off x="426425" y="1184319"/>
            <a:ext cx="7477989" cy="353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4"/>
              <a:buFont typeface="Quattrocento Sans"/>
              <a:buNone/>
              <a:defRPr sz="5294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white">
  <p:cSld name="Thank you white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>
            <a:spLocks noGrp="1"/>
          </p:cNvSpPr>
          <p:nvPr>
            <p:ph type="title"/>
          </p:nvPr>
        </p:nvSpPr>
        <p:spPr>
          <a:xfrm>
            <a:off x="426424" y="1829711"/>
            <a:ext cx="7477989" cy="147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9"/>
              <a:buFont typeface="Quattrocento Sans"/>
              <a:buNone/>
              <a:defRPr sz="2549">
                <a:solidFill>
                  <a:schemeClr val="dk1"/>
                </a:solidFill>
              </a:defRPr>
            </a:lvl1pPr>
            <a:lvl2pPr lvl="1">
              <a:spcBef>
                <a:spcPts val="1274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2"/>
          <p:cNvSpPr txBox="1"/>
          <p:nvPr/>
        </p:nvSpPr>
        <p:spPr>
          <a:xfrm>
            <a:off x="428494" y="6318462"/>
            <a:ext cx="4482124" cy="10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 </a:t>
            </a:r>
            <a:endParaRPr/>
          </a:p>
        </p:txBody>
      </p:sp>
      <p:pic>
        <p:nvPicPr>
          <p:cNvPr id="377" name="Google Shape;377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33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SzPts val="2667"/>
              <a:buNone/>
              <a:defRPr sz="2667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blue">
  <p:cSld name="Thank you blue">
    <p:bg>
      <p:bgPr>
        <a:solidFill>
          <a:schemeClr val="dk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>
            <a:spLocks noGrp="1"/>
          </p:cNvSpPr>
          <p:nvPr>
            <p:ph type="title"/>
          </p:nvPr>
        </p:nvSpPr>
        <p:spPr>
          <a:xfrm>
            <a:off x="426425" y="1829711"/>
            <a:ext cx="7477989" cy="147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9"/>
              <a:buFont typeface="Quattrocento Sans"/>
              <a:buNone/>
              <a:defRPr sz="2549">
                <a:solidFill>
                  <a:schemeClr val="lt1"/>
                </a:solidFill>
              </a:defRPr>
            </a:lvl1pPr>
            <a:lvl2pPr lvl="1">
              <a:spcBef>
                <a:spcPts val="1274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3"/>
          <p:cNvSpPr txBox="1"/>
          <p:nvPr/>
        </p:nvSpPr>
        <p:spPr>
          <a:xfrm>
            <a:off x="428494" y="6318462"/>
            <a:ext cx="4482124" cy="10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 </a:t>
            </a:r>
            <a:endParaRPr/>
          </a:p>
        </p:txBody>
      </p:sp>
      <p:pic>
        <p:nvPicPr>
          <p:cNvPr id="381" name="Google Shape;381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09600" y="1200152"/>
            <a:ext cx="53848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65645" algn="l">
              <a:spcBef>
                <a:spcPts val="747"/>
              </a:spcBef>
              <a:spcAft>
                <a:spcPts val="0"/>
              </a:spcAft>
              <a:buSzPts val="3733"/>
              <a:buChar char="•"/>
              <a:defRPr sz="3733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SzPts val="3200"/>
              <a:buChar char="–"/>
              <a:defRPr sz="3200"/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SzPts val="2667"/>
              <a:buChar char="•"/>
              <a:defRPr sz="2667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97600" y="1200152"/>
            <a:ext cx="53848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65645" algn="l">
              <a:spcBef>
                <a:spcPts val="747"/>
              </a:spcBef>
              <a:spcAft>
                <a:spcPts val="0"/>
              </a:spcAft>
              <a:buSzPts val="3733"/>
              <a:buChar char="•"/>
              <a:defRPr sz="3733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SzPts val="3200"/>
              <a:buChar char="–"/>
              <a:defRPr sz="3200"/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SzPts val="2667"/>
              <a:buChar char="•"/>
              <a:defRPr sz="2667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SzPts val="2667"/>
              <a:buChar char="–"/>
              <a:defRPr sz="2667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SzPts val="2133"/>
              <a:buChar char="–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SzPts val="2133"/>
              <a:buChar char="»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SzPts val="2667"/>
              <a:buChar char="–"/>
              <a:defRPr sz="2667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SzPts val="2133"/>
              <a:buChar char="–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SzPts val="2133"/>
              <a:buChar char="»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99554" algn="l">
              <a:spcBef>
                <a:spcPts val="853"/>
              </a:spcBef>
              <a:spcAft>
                <a:spcPts val="0"/>
              </a:spcAft>
              <a:buSzPts val="4267"/>
              <a:buChar char="•"/>
              <a:defRPr sz="4267"/>
            </a:lvl1pPr>
            <a:lvl2pPr marL="914400" lvl="1" indent="-465645" algn="l">
              <a:spcBef>
                <a:spcPts val="747"/>
              </a:spcBef>
              <a:spcAft>
                <a:spcPts val="0"/>
              </a:spcAft>
              <a:buSzPts val="3733"/>
              <a:buChar char="–"/>
              <a:defRPr sz="3733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397954" algn="l">
              <a:spcBef>
                <a:spcPts val="533"/>
              </a:spcBef>
              <a:spcAft>
                <a:spcPts val="0"/>
              </a:spcAft>
              <a:buSzPts val="2667"/>
              <a:buChar char="–"/>
              <a:defRPr sz="2667"/>
            </a:lvl4pPr>
            <a:lvl5pPr marL="2286000" lvl="4" indent="-397954" algn="l">
              <a:spcBef>
                <a:spcPts val="533"/>
              </a:spcBef>
              <a:spcAft>
                <a:spcPts val="0"/>
              </a:spcAft>
              <a:buSzPts val="2667"/>
              <a:buChar char="»"/>
              <a:defRPr sz="2667"/>
            </a:lvl5pPr>
            <a:lvl6pPr marL="2743200" lvl="5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09607" y="1435104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SzPts val="1867"/>
              <a:buNone/>
              <a:defRPr sz="1867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spcBef>
                <a:spcPts val="267"/>
              </a:spcBef>
              <a:spcAft>
                <a:spcPts val="0"/>
              </a:spcAft>
              <a:buSzPts val="1333"/>
              <a:buNone/>
              <a:defRPr sz="1333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2389717" y="5367341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SzPts val="1867"/>
              <a:buNone/>
              <a:defRPr sz="1867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spcBef>
                <a:spcPts val="267"/>
              </a:spcBef>
              <a:spcAft>
                <a:spcPts val="0"/>
              </a:spcAft>
              <a:buSzPts val="1333"/>
              <a:buNone/>
              <a:defRPr sz="1333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99554" algn="l" rtl="0">
              <a:spcBef>
                <a:spcPts val="853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426424" y="302551"/>
            <a:ext cx="11336039" cy="7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5"/>
              <a:buFont typeface="Quattrocento Sans"/>
              <a:buNone/>
              <a:defRPr sz="3725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Noto Sans Symbols"/>
              <a:buNone/>
              <a:defRPr sz="2549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3123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3123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3123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3123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 rot="5400000">
            <a:off x="9688817" y="3012080"/>
            <a:ext cx="6858623" cy="83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 rot="5400000">
            <a:off x="9039878" y="3221594"/>
            <a:ext cx="6858000" cy="4148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373">
          <p15:clr>
            <a:srgbClr val="C35EA4"/>
          </p15:clr>
        </p15:guide>
        <p15:guide id="2" pos="1517">
          <p15:clr>
            <a:srgbClr val="C35EA4"/>
          </p15:clr>
        </p15:guide>
        <p15:guide id="3" pos="2608">
          <p15:clr>
            <a:srgbClr val="C35EA4"/>
          </p15:clr>
        </p15:guide>
        <p15:guide id="4" pos="2751">
          <p15:clr>
            <a:srgbClr val="C35EA4"/>
          </p15:clr>
        </p15:guide>
        <p15:guide id="5" pos="3844">
          <p15:clr>
            <a:srgbClr val="C35EA4"/>
          </p15:clr>
        </p15:guide>
        <p15:guide id="6" pos="3989">
          <p15:clr>
            <a:srgbClr val="C35EA4"/>
          </p15:clr>
        </p15:guide>
        <p15:guide id="7" pos="5079">
          <p15:clr>
            <a:srgbClr val="C35EA4"/>
          </p15:clr>
        </p15:guide>
        <p15:guide id="8" pos="5222">
          <p15:clr>
            <a:srgbClr val="C35EA4"/>
          </p15:clr>
        </p15:guide>
        <p15:guide id="9" pos="6317">
          <p15:clr>
            <a:srgbClr val="C35EA4"/>
          </p15:clr>
        </p15:guide>
        <p15:guide id="10" pos="6460">
          <p15:clr>
            <a:srgbClr val="C35EA4"/>
          </p15:clr>
        </p15:guide>
        <p15:guide id="11" pos="274">
          <p15:clr>
            <a:srgbClr val="F26B43"/>
          </p15:clr>
        </p15:guide>
        <p15:guide id="12" pos="7558">
          <p15:clr>
            <a:srgbClr val="F26B43"/>
          </p15:clr>
        </p15:guide>
        <p15:guide id="13" orient="horz" pos="758">
          <p15:clr>
            <a:srgbClr val="5ACBF0"/>
          </p15:clr>
        </p15:guide>
        <p15:guide id="14" orient="horz" pos="1372">
          <p15:clr>
            <a:srgbClr val="5ACBF0"/>
          </p15:clr>
        </p15:guide>
        <p15:guide id="15" orient="horz" pos="612">
          <p15:clr>
            <a:srgbClr val="5ACBF0"/>
          </p15:clr>
        </p15:guide>
        <p15:guide id="16" orient="horz" pos="1515">
          <p15:clr>
            <a:srgbClr val="5ACBF0"/>
          </p15:clr>
        </p15:guide>
        <p15:guide id="17" orient="horz" pos="2127">
          <p15:clr>
            <a:srgbClr val="5ACBF0"/>
          </p15:clr>
        </p15:guide>
        <p15:guide id="18" orient="horz" pos="2275">
          <p15:clr>
            <a:srgbClr val="5ACBF0"/>
          </p15:clr>
        </p15:guide>
        <p15:guide id="19" orient="horz" pos="280">
          <p15:clr>
            <a:srgbClr val="F26B43"/>
          </p15:clr>
        </p15:guide>
        <p15:guide id="20" orient="horz" pos="4127">
          <p15:clr>
            <a:srgbClr val="F26B43"/>
          </p15:clr>
        </p15:guide>
        <p15:guide id="21" orient="horz" pos="2889">
          <p15:clr>
            <a:srgbClr val="5ACBF0"/>
          </p15:clr>
        </p15:guide>
        <p15:guide id="22" orient="horz" pos="3032">
          <p15:clr>
            <a:srgbClr val="5ACBF0"/>
          </p15:clr>
        </p15:guide>
        <p15:guide id="23" orient="horz" pos="3648">
          <p15:clr>
            <a:srgbClr val="5ACBF0"/>
          </p15:clr>
        </p15:guide>
        <p15:guide id="24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rbnbHackath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pac01.safelinks.protection.outlook.com/?url=https%3A%2F%2Fwww.microsoftevents.com%2Fprofile%2F5604792&amp;data=02%7C01%7C%7Ce7ecfbb05b254cd9206608d6865ae691%7C72f988bf86f141af91ab2d7cd011db47%7C1%7C0%7C636844122301398465&amp;sdata=Iqns2rsYCZcDImgR8zrMXcrA7BgzL%2B5gZpVIX8enUGA%3D&amp;reserved=0" TargetMode="External"/><Relationship Id="rId5" Type="http://schemas.openxmlformats.org/officeDocument/2006/relationships/hyperlink" Target="https://aka.ms/learnai_airlift_hackathon" TargetMode="External"/><Relationship Id="rId4" Type="http://schemas.openxmlformats.org/officeDocument/2006/relationships/hyperlink" Target="https://github.com/wmpauli/dogbreed_hacka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1101B-1604-4959-8513-72CB59B87CD4}"/>
              </a:ext>
            </a:extLst>
          </p:cNvPr>
          <p:cNvSpPr/>
          <p:nvPr/>
        </p:nvSpPr>
        <p:spPr>
          <a:xfrm>
            <a:off x="277091" y="374072"/>
            <a:ext cx="11499273" cy="5305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LearnAI</a:t>
            </a:r>
            <a:r>
              <a:rPr lang="en-US" sz="8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Hackathon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w/ Spark: Predict Future Prices on Airbnb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https://aka.ms/AirbnbHackathon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w/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Classify Dog Breeds (account name: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coursematerial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https://github.com/wmpauli/dogbreed_hackathon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Leaderboard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https://aka.ms/learnai_airlift_hackathon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hlinkClick r:id="rId6"/>
              </a:rPr>
              <a:t>https://www.microsoftevents.com/profile/5604792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SFT Azure ">
  <a:themeElements>
    <a:clrScheme name="Azure">
      <a:dk1>
        <a:srgbClr val="000000"/>
      </a:dk1>
      <a:lt1>
        <a:srgbClr val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Noto Sans Symbols</vt:lpstr>
      <vt:lpstr>Arial</vt:lpstr>
      <vt:lpstr>Quattrocento Sans</vt:lpstr>
      <vt:lpstr>Live! 360 2018</vt:lpstr>
      <vt:lpstr>MSFT Azure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Azure</dc:title>
  <cp:lastModifiedBy>Wolfgang Pauli</cp:lastModifiedBy>
  <cp:revision>9</cp:revision>
  <dcterms:modified xsi:type="dcterms:W3CDTF">2019-02-01T06:04:12Z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wopauli@microsoft.com</vt:lpwstr>
  </property>
  <property fmtid="{D5CDD505-2E9C-101B-9397-08002B2CF9AE}" pid="5" name="MSIP_Label_f42aa342-8706-4288-bd11-ebb85995028c_SetDate">
    <vt:lpwstr>2019-01-25T05:06:22.7170326Z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