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5"/>
    <p:sldMasterId id="2147483711" r:id="rId6"/>
    <p:sldMasterId id="2147483712" r:id="rId7"/>
    <p:sldMasterId id="2147483713" r:id="rId8"/>
    <p:sldMasterId id="2147483714" r:id="rId9"/>
    <p:sldMasterId id="214748371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Lst>
  <p:sldSz cy="6994525" cx="12436475"/>
  <p:notesSz cx="6858000" cy="9144000"/>
  <p:embeddedFontLst>
    <p:embeddedFont>
      <p:font typeface="Quattrocento Sans"/>
      <p:regular r:id="rId41"/>
      <p:bold r:id="rId42"/>
      <p:italic r:id="rId43"/>
      <p:bold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B6F7EC-EAC5-4197-B703-9D01A305F07C}">
  <a:tblStyle styleId="{E6B6F7EC-EAC5-4197-B703-9D01A305F07C}"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20" Type="http://schemas.openxmlformats.org/officeDocument/2006/relationships/slide" Target="slides/slide9.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1.xml"/><Relationship Id="rId44" Type="http://schemas.openxmlformats.org/officeDocument/2006/relationships/font" Target="fonts/QuattrocentoSans-boldItalic.fntdata"/><Relationship Id="rId21" Type="http://schemas.openxmlformats.org/officeDocument/2006/relationships/slide" Target="slides/slide10.xml"/><Relationship Id="rId43" Type="http://schemas.openxmlformats.org/officeDocument/2006/relationships/font" Target="fonts/QuattrocentoSans-italic.fntdata"/><Relationship Id="rId24" Type="http://schemas.openxmlformats.org/officeDocument/2006/relationships/slide" Target="slides/slide13.xml"/><Relationship Id="rId46" Type="http://schemas.openxmlformats.org/officeDocument/2006/relationships/font" Target="fonts/SourceSansPro-bold.fntdata"/><Relationship Id="rId23" Type="http://schemas.openxmlformats.org/officeDocument/2006/relationships/slide" Target="slides/slide12.xml"/><Relationship Id="rId45" Type="http://schemas.openxmlformats.org/officeDocument/2006/relationships/font" Target="fonts/SourceSansPro-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5.xml"/><Relationship Id="rId48" Type="http://schemas.openxmlformats.org/officeDocument/2006/relationships/font" Target="fonts/SourceSansPro-boldItalic.fntdata"/><Relationship Id="rId25" Type="http://schemas.openxmlformats.org/officeDocument/2006/relationships/slide" Target="slides/slide14.xml"/><Relationship Id="rId47" Type="http://schemas.openxmlformats.org/officeDocument/2006/relationships/font" Target="fonts/SourceSansPro-italic.fntdata"/><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8.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6.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slide" Target="slides/slide24.xml"/><Relationship Id="rId12" Type="http://schemas.openxmlformats.org/officeDocument/2006/relationships/slide" Target="slides/slide1.xml"/><Relationship Id="rId34" Type="http://schemas.openxmlformats.org/officeDocument/2006/relationships/slide" Target="slides/slide23.xml"/><Relationship Id="rId15" Type="http://schemas.openxmlformats.org/officeDocument/2006/relationships/slide" Target="slides/slide4.xml"/><Relationship Id="rId37" Type="http://schemas.openxmlformats.org/officeDocument/2006/relationships/slide" Target="slides/slide26.xml"/><Relationship Id="rId14" Type="http://schemas.openxmlformats.org/officeDocument/2006/relationships/slide" Target="slides/slide3.xml"/><Relationship Id="rId36" Type="http://schemas.openxmlformats.org/officeDocument/2006/relationships/slide" Target="slides/slide25.xml"/><Relationship Id="rId17" Type="http://schemas.openxmlformats.org/officeDocument/2006/relationships/slide" Target="slides/slide6.xml"/><Relationship Id="rId39" Type="http://schemas.openxmlformats.org/officeDocument/2006/relationships/slide" Target="slides/slide28.xml"/><Relationship Id="rId16" Type="http://schemas.openxmlformats.org/officeDocument/2006/relationships/slide" Target="slides/slide5.xml"/><Relationship Id="rId38" Type="http://schemas.openxmlformats.org/officeDocument/2006/relationships/slide" Target="slides/slide27.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381000" y="4321432"/>
            <a:ext cx="6096000" cy="413676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3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3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3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3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pic>
        <p:nvPicPr>
          <p:cNvPr id="6" name="Google Shape;6;n"/>
          <p:cNvPicPr preferRelativeResize="0"/>
          <p:nvPr/>
        </p:nvPicPr>
        <p:blipFill rotWithShape="1">
          <a:blip r:embed="rId2">
            <a:alphaModFix/>
          </a:blip>
          <a:srcRect b="0" l="0" r="0" t="0"/>
          <a:stretch/>
        </p:blipFill>
        <p:spPr>
          <a:xfrm>
            <a:off x="381000" y="187552"/>
            <a:ext cx="1926660" cy="243112"/>
          </a:xfrm>
          <a:prstGeom prst="rect">
            <a:avLst/>
          </a:prstGeom>
          <a:noFill/>
          <a:ln>
            <a:noFill/>
          </a:ln>
        </p:spPr>
      </p:pic>
      <p:sp>
        <p:nvSpPr>
          <p:cNvPr id="7" name="Google Shape;7;n"/>
          <p:cNvSpPr/>
          <p:nvPr/>
        </p:nvSpPr>
        <p:spPr>
          <a:xfrm>
            <a:off x="2566930" y="202169"/>
            <a:ext cx="3910070"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US" sz="1200" u="none" cap="none" strike="noStrike">
                <a:solidFill>
                  <a:srgbClr val="E36C09"/>
                </a:solidFill>
                <a:latin typeface="Calibri"/>
                <a:ea typeface="Calibri"/>
                <a:cs typeface="Calibri"/>
                <a:sym typeface="Calibri"/>
              </a:rPr>
              <a:t>Cortana Intelligence Suite Workshop Class Notebook</a:t>
            </a:r>
            <a:endParaRPr b="1" i="0" sz="2800" u="none" cap="none" strike="noStrike">
              <a:solidFill>
                <a:srgbClr val="E36C09"/>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381000" y="4321432"/>
            <a:ext cx="6096000" cy="4136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7" name="Google Shape;307;p1:notes"/>
          <p:cNvSpPr txBox="1"/>
          <p:nvPr>
            <p:ph idx="3" type="hdr"/>
          </p:nvPr>
        </p:nvSpPr>
        <p:spPr>
          <a:xfrm>
            <a:off x="0"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Microsoft Ignite 2015</a:t>
            </a:r>
            <a:endParaRPr/>
          </a:p>
        </p:txBody>
      </p:sp>
      <p:sp>
        <p:nvSpPr>
          <p:cNvPr id="308" name="Google Shape;308;p1:notes"/>
          <p:cNvSpPr txBox="1"/>
          <p:nvPr>
            <p:ph idx="11" type="ftr"/>
          </p:nvPr>
        </p:nvSpPr>
        <p:spPr>
          <a:xfrm>
            <a:off x="0" y="8685413"/>
            <a:ext cx="2971587" cy="4571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a:p>
        </p:txBody>
      </p:sp>
      <p:sp>
        <p:nvSpPr>
          <p:cNvPr id="309" name="Google Shape;309;p1:notes"/>
          <p:cNvSpPr txBox="1"/>
          <p:nvPr>
            <p:ph idx="10" type="dt"/>
          </p:nvPr>
        </p:nvSpPr>
        <p:spPr>
          <a:xfrm>
            <a:off x="3884815"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2/20/2019 5:17 PM</a:t>
            </a:r>
            <a:endParaRPr sz="1800">
              <a:solidFill>
                <a:schemeClr val="dk1"/>
              </a:solidFill>
              <a:latin typeface="Calibri"/>
              <a:ea typeface="Calibri"/>
              <a:cs typeface="Calibri"/>
              <a:sym typeface="Calibri"/>
            </a:endParaRPr>
          </a:p>
        </p:txBody>
      </p:sp>
      <p:sp>
        <p:nvSpPr>
          <p:cNvPr id="310" name="Google Shape;310;p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88" name="Google Shape;3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1: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96" name="Google Shape;39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2: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403" name="Google Shape;4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Clr>
                <a:schemeClr val="dk1"/>
              </a:buClr>
              <a:buSzPts val="1400"/>
              <a:buFont typeface="Quattrocento Sans"/>
              <a:buNone/>
            </a:pPr>
            <a:r>
              <a:t/>
            </a:r>
            <a:endParaRPr/>
          </a:p>
        </p:txBody>
      </p:sp>
      <p:sp>
        <p:nvSpPr>
          <p:cNvPr id="410" name="Google Shape;4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14:notes"/>
          <p:cNvSpPr txBox="1"/>
          <p:nvPr>
            <p:ph idx="1" type="body"/>
          </p:nvPr>
        </p:nvSpPr>
        <p:spPr>
          <a:xfrm>
            <a:off x="381000" y="4321432"/>
            <a:ext cx="6096000" cy="4136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417" name="Google Shape;417;p14:notes"/>
          <p:cNvSpPr txBox="1"/>
          <p:nvPr>
            <p:ph idx="3" type="hdr"/>
          </p:nvPr>
        </p:nvSpPr>
        <p:spPr>
          <a:xfrm>
            <a:off x="0"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Microsoft Ignite 2015</a:t>
            </a:r>
            <a:endParaRPr/>
          </a:p>
        </p:txBody>
      </p:sp>
      <p:sp>
        <p:nvSpPr>
          <p:cNvPr id="418" name="Google Shape;418;p14:notes"/>
          <p:cNvSpPr txBox="1"/>
          <p:nvPr>
            <p:ph idx="11" type="ftr"/>
          </p:nvPr>
        </p:nvSpPr>
        <p:spPr>
          <a:xfrm>
            <a:off x="0" y="8685413"/>
            <a:ext cx="2971587" cy="4571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a:p>
        </p:txBody>
      </p:sp>
      <p:sp>
        <p:nvSpPr>
          <p:cNvPr id="419" name="Google Shape;419;p14:notes"/>
          <p:cNvSpPr txBox="1"/>
          <p:nvPr>
            <p:ph idx="10" type="dt"/>
          </p:nvPr>
        </p:nvSpPr>
        <p:spPr>
          <a:xfrm>
            <a:off x="3884815"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2/20/2019 5:17 PM</a:t>
            </a:r>
            <a:endParaRPr sz="1800">
              <a:solidFill>
                <a:schemeClr val="dk1"/>
              </a:solidFill>
              <a:latin typeface="Calibri"/>
              <a:ea typeface="Calibri"/>
              <a:cs typeface="Calibri"/>
              <a:sym typeface="Calibri"/>
            </a:endParaRPr>
          </a:p>
        </p:txBody>
      </p:sp>
      <p:sp>
        <p:nvSpPr>
          <p:cNvPr id="420" name="Google Shape;420;p1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429" name="Google Shape;429;p1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Microsoft Envision 2016</a:t>
            </a:r>
            <a:endParaRPr sz="1800">
              <a:solidFill>
                <a:schemeClr val="dk1"/>
              </a:solidFill>
              <a:latin typeface="Calibri"/>
              <a:ea typeface="Calibri"/>
              <a:cs typeface="Calibri"/>
              <a:sym typeface="Calibri"/>
            </a:endParaRPr>
          </a:p>
        </p:txBody>
      </p:sp>
      <p:sp>
        <p:nvSpPr>
          <p:cNvPr id="430" name="Google Shape;430;p1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2016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431" name="Google Shape;431;p1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1/10/2019 10:05 PM</a:t>
            </a:r>
            <a:endParaRPr b="0" i="0" sz="1800" u="none" cap="none" strike="noStrike">
              <a:solidFill>
                <a:srgbClr val="000000"/>
              </a:solidFill>
              <a:latin typeface="Quattrocento Sans"/>
              <a:ea typeface="Quattrocento Sans"/>
              <a:cs typeface="Quattrocento Sans"/>
              <a:sym typeface="Quattrocento Sans"/>
            </a:endParaRPr>
          </a:p>
        </p:txBody>
      </p:sp>
      <p:sp>
        <p:nvSpPr>
          <p:cNvPr id="432" name="Google Shape;432;p1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fld id="{00000000-1234-1234-1234-123412341234}" type="slidenum">
              <a:rPr b="0" i="0" lang="en-US" sz="1800" u="none" cap="none" strike="noStrike">
                <a:solidFill>
                  <a:srgbClr val="000000"/>
                </a:solidFill>
                <a:latin typeface="Quattrocento Sans"/>
                <a:ea typeface="Quattrocento Sans"/>
                <a:cs typeface="Quattrocento Sans"/>
                <a:sym typeface="Quattrocento Sans"/>
              </a:rPr>
              <a:t>‹#›</a:t>
            </a:fld>
            <a:endParaRPr b="0"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Clr>
                <a:schemeClr val="dk1"/>
              </a:buClr>
              <a:buSzPts val="1400"/>
              <a:buFont typeface="Quattrocento Sans"/>
              <a:buNone/>
            </a:pPr>
            <a:r>
              <a:t/>
            </a:r>
            <a:endParaRPr/>
          </a:p>
        </p:txBody>
      </p:sp>
      <p:sp>
        <p:nvSpPr>
          <p:cNvPr id="560" name="Google Shape;5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17:notes"/>
          <p:cNvSpPr txBox="1"/>
          <p:nvPr>
            <p:ph idx="1" type="body"/>
          </p:nvPr>
        </p:nvSpPr>
        <p:spPr>
          <a:xfrm>
            <a:off x="381000" y="4321432"/>
            <a:ext cx="6096000" cy="413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567" name="Google Shape;567;p17:notes"/>
          <p:cNvSpPr txBox="1"/>
          <p:nvPr>
            <p:ph idx="3" type="hdr"/>
          </p:nvPr>
        </p:nvSpPr>
        <p:spPr>
          <a:xfrm>
            <a:off x="0" y="0"/>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Microsoft Ignite 2015</a:t>
            </a:r>
            <a:endParaRPr sz="1800">
              <a:solidFill>
                <a:schemeClr val="dk1"/>
              </a:solidFill>
              <a:latin typeface="Calibri"/>
              <a:ea typeface="Calibri"/>
              <a:cs typeface="Calibri"/>
              <a:sym typeface="Calibri"/>
            </a:endParaRPr>
          </a:p>
        </p:txBody>
      </p:sp>
      <p:sp>
        <p:nvSpPr>
          <p:cNvPr id="568" name="Google Shape;568;p17:notes"/>
          <p:cNvSpPr txBox="1"/>
          <p:nvPr>
            <p:ph idx="11" type="ftr"/>
          </p:nvPr>
        </p:nvSpPr>
        <p:spPr>
          <a:xfrm>
            <a:off x="0" y="8685413"/>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00"/>
              <a:buFont typeface="Quattrocento Sans"/>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569" name="Google Shape;569;p17:notes"/>
          <p:cNvSpPr txBox="1"/>
          <p:nvPr>
            <p:ph idx="10" type="dt"/>
          </p:nvPr>
        </p:nvSpPr>
        <p:spPr>
          <a:xfrm>
            <a:off x="3884815" y="0"/>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11/19/2018 1:07 AM</a:t>
            </a:r>
            <a:endParaRPr sz="1800">
              <a:solidFill>
                <a:schemeClr val="dk1"/>
              </a:solidFill>
              <a:latin typeface="Calibri"/>
              <a:ea typeface="Calibri"/>
              <a:cs typeface="Calibri"/>
              <a:sym typeface="Calibri"/>
            </a:endParaRPr>
          </a:p>
        </p:txBody>
      </p:sp>
      <p:sp>
        <p:nvSpPr>
          <p:cNvPr id="570" name="Google Shape;570;p17: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Quattrocento Sans"/>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18:notes"/>
          <p:cNvSpPr txBox="1"/>
          <p:nvPr>
            <p:ph idx="1" type="body"/>
          </p:nvPr>
        </p:nvSpPr>
        <p:spPr>
          <a:xfrm>
            <a:off x="381000" y="4321432"/>
            <a:ext cx="6096000" cy="413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594" name="Google Shape;594;p18:notes"/>
          <p:cNvSpPr txBox="1"/>
          <p:nvPr>
            <p:ph idx="3" type="hdr"/>
          </p:nvPr>
        </p:nvSpPr>
        <p:spPr>
          <a:xfrm>
            <a:off x="0" y="0"/>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Microsoft Ignite 2015</a:t>
            </a:r>
            <a:endParaRPr sz="1800">
              <a:solidFill>
                <a:schemeClr val="dk1"/>
              </a:solidFill>
              <a:latin typeface="Calibri"/>
              <a:ea typeface="Calibri"/>
              <a:cs typeface="Calibri"/>
              <a:sym typeface="Calibri"/>
            </a:endParaRPr>
          </a:p>
        </p:txBody>
      </p:sp>
      <p:sp>
        <p:nvSpPr>
          <p:cNvPr id="595" name="Google Shape;595;p18:notes"/>
          <p:cNvSpPr txBox="1"/>
          <p:nvPr>
            <p:ph idx="11" type="ftr"/>
          </p:nvPr>
        </p:nvSpPr>
        <p:spPr>
          <a:xfrm>
            <a:off x="0" y="8685413"/>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400"/>
              <a:buFont typeface="Quattrocento Sans"/>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596" name="Google Shape;596;p18:notes"/>
          <p:cNvSpPr txBox="1"/>
          <p:nvPr>
            <p:ph idx="10" type="dt"/>
          </p:nvPr>
        </p:nvSpPr>
        <p:spPr>
          <a:xfrm>
            <a:off x="3884815" y="0"/>
            <a:ext cx="2971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11/19/2018 1:07 AM</a:t>
            </a:r>
            <a:endParaRPr sz="1800">
              <a:solidFill>
                <a:schemeClr val="dk1"/>
              </a:solidFill>
              <a:latin typeface="Calibri"/>
              <a:ea typeface="Calibri"/>
              <a:cs typeface="Calibri"/>
              <a:sym typeface="Calibri"/>
            </a:endParaRPr>
          </a:p>
        </p:txBody>
      </p:sp>
      <p:sp>
        <p:nvSpPr>
          <p:cNvPr id="597" name="Google Shape;597;p18: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Quattrocento Sans"/>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19: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Clr>
                <a:schemeClr val="dk1"/>
              </a:buClr>
              <a:buSzPts val="1400"/>
              <a:buFont typeface="Quattrocento Sans"/>
              <a:buNone/>
            </a:pPr>
            <a:r>
              <a:t/>
            </a:r>
            <a:endParaRPr/>
          </a:p>
        </p:txBody>
      </p:sp>
      <p:sp>
        <p:nvSpPr>
          <p:cNvPr id="606" name="Google Shape;606;p19: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notes"/>
          <p:cNvSpPr txBox="1"/>
          <p:nvPr>
            <p:ph idx="1" type="body"/>
          </p:nvPr>
        </p:nvSpPr>
        <p:spPr>
          <a:xfrm>
            <a:off x="381000" y="4321432"/>
            <a:ext cx="6096000" cy="4136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19" name="Google Shape;319;p2:notes"/>
          <p:cNvSpPr txBox="1"/>
          <p:nvPr>
            <p:ph idx="3" type="hdr"/>
          </p:nvPr>
        </p:nvSpPr>
        <p:spPr>
          <a:xfrm>
            <a:off x="0"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Microsoft Ignite 2015</a:t>
            </a:r>
            <a:endParaRPr/>
          </a:p>
        </p:txBody>
      </p:sp>
      <p:sp>
        <p:nvSpPr>
          <p:cNvPr id="320" name="Google Shape;320;p2:notes"/>
          <p:cNvSpPr txBox="1"/>
          <p:nvPr>
            <p:ph idx="11" type="ftr"/>
          </p:nvPr>
        </p:nvSpPr>
        <p:spPr>
          <a:xfrm>
            <a:off x="0" y="8685413"/>
            <a:ext cx="2971587" cy="4571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a:p>
        </p:txBody>
      </p:sp>
      <p:sp>
        <p:nvSpPr>
          <p:cNvPr id="321" name="Google Shape;321;p2:notes"/>
          <p:cNvSpPr txBox="1"/>
          <p:nvPr>
            <p:ph idx="10" type="dt"/>
          </p:nvPr>
        </p:nvSpPr>
        <p:spPr>
          <a:xfrm>
            <a:off x="3884815"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2/20/2019 5:17 PM</a:t>
            </a:r>
            <a:endParaRPr sz="1800">
              <a:solidFill>
                <a:schemeClr val="dk1"/>
              </a:solidFill>
              <a:latin typeface="Calibri"/>
              <a:ea typeface="Calibri"/>
              <a:cs typeface="Calibri"/>
              <a:sym typeface="Calibri"/>
            </a:endParaRPr>
          </a:p>
        </p:txBody>
      </p:sp>
      <p:sp>
        <p:nvSpPr>
          <p:cNvPr id="322" name="Google Shape;322;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20: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Clr>
                <a:srgbClr val="404040"/>
              </a:buClr>
              <a:buSzPts val="1400"/>
              <a:buFont typeface="Source Sans Pro"/>
              <a:buNone/>
            </a:pPr>
            <a:r>
              <a:rPr lang="en-US" sz="1300">
                <a:solidFill>
                  <a:srgbClr val="404040"/>
                </a:solidFill>
                <a:highlight>
                  <a:srgbClr val="FFFFFF"/>
                </a:highlight>
                <a:latin typeface="Source Sans Pro"/>
                <a:ea typeface="Source Sans Pro"/>
                <a:cs typeface="Source Sans Pro"/>
                <a:sym typeface="Source Sans Pro"/>
              </a:rPr>
              <a:t>Azure Databricks monitors load on Spark clusters and decides whether to scale a cluster up or down and by how much.</a:t>
            </a:r>
            <a:endParaRPr/>
          </a:p>
        </p:txBody>
      </p:sp>
      <p:sp>
        <p:nvSpPr>
          <p:cNvPr id="613" name="Google Shape;613;p20: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Clr>
                <a:schemeClr val="dk1"/>
              </a:buClr>
              <a:buSzPts val="1400"/>
              <a:buFont typeface="Quattrocento Sans"/>
              <a:buNone/>
            </a:pPr>
            <a:r>
              <a:t/>
            </a:r>
            <a:endParaRPr/>
          </a:p>
        </p:txBody>
      </p:sp>
      <p:sp>
        <p:nvSpPr>
          <p:cNvPr id="620" name="Google Shape;6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22: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626" name="Google Shape;626;p22: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23: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23: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95250" lvl="0" marL="171450" rtl="0" algn="l">
              <a:lnSpc>
                <a:spcPct val="90000"/>
              </a:lnSpc>
              <a:spcBef>
                <a:spcPts val="0"/>
              </a:spcBef>
              <a:spcAft>
                <a:spcPts val="0"/>
              </a:spcAft>
              <a:buClr>
                <a:schemeClr val="dk1"/>
              </a:buClr>
              <a:buSzPts val="1200"/>
              <a:buFont typeface="Arial"/>
              <a:buNone/>
            </a:pPr>
            <a:r>
              <a:t/>
            </a:r>
            <a:endParaRPr i="1"/>
          </a:p>
        </p:txBody>
      </p:sp>
      <p:sp>
        <p:nvSpPr>
          <p:cNvPr id="679" name="Google Shape;679;p23:notes"/>
          <p:cNvSpPr txBox="1"/>
          <p:nvPr>
            <p:ph idx="3" type="hdr"/>
          </p:nvPr>
        </p:nvSpPr>
        <p:spPr>
          <a:xfrm>
            <a:off x="0" y="0"/>
            <a:ext cx="2971800" cy="259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Microsoft Envision 2016</a:t>
            </a:r>
            <a:endParaRPr sz="1800">
              <a:solidFill>
                <a:schemeClr val="dk1"/>
              </a:solidFill>
              <a:latin typeface="Calibri"/>
              <a:ea typeface="Calibri"/>
              <a:cs typeface="Calibri"/>
              <a:sym typeface="Calibri"/>
            </a:endParaRPr>
          </a:p>
        </p:txBody>
      </p:sp>
      <p:sp>
        <p:nvSpPr>
          <p:cNvPr id="680" name="Google Shape;680;p23:notes"/>
          <p:cNvSpPr txBox="1"/>
          <p:nvPr>
            <p:ph idx="11" type="ftr"/>
          </p:nvPr>
        </p:nvSpPr>
        <p:spPr>
          <a:xfrm>
            <a:off x="0"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2016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681" name="Google Shape;681;p23:notes"/>
          <p:cNvSpPr txBox="1"/>
          <p:nvPr>
            <p:ph idx="10" type="dt"/>
          </p:nvPr>
        </p:nvSpPr>
        <p:spPr>
          <a:xfrm>
            <a:off x="3884613" y="0"/>
            <a:ext cx="2971800" cy="2590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12/4/2018 3:55 PM</a:t>
            </a:r>
            <a:endParaRPr b="0" i="0" sz="1800" u="none" cap="none" strike="noStrike">
              <a:solidFill>
                <a:srgbClr val="000000"/>
              </a:solidFill>
              <a:latin typeface="Quattrocento Sans"/>
              <a:ea typeface="Quattrocento Sans"/>
              <a:cs typeface="Quattrocento Sans"/>
              <a:sym typeface="Quattrocento Sans"/>
            </a:endParaRPr>
          </a:p>
        </p:txBody>
      </p:sp>
      <p:sp>
        <p:nvSpPr>
          <p:cNvPr id="682" name="Google Shape;682;p23:notes"/>
          <p:cNvSpPr txBox="1"/>
          <p:nvPr>
            <p:ph idx="12" type="sldNum"/>
          </p:nvPr>
        </p:nvSpPr>
        <p:spPr>
          <a:xfrm>
            <a:off x="3884613"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fld id="{00000000-1234-1234-1234-123412341234}" type="slidenum">
              <a:rPr b="0" i="0" lang="en-US" sz="1800" u="none" cap="none" strike="noStrike">
                <a:solidFill>
                  <a:srgbClr val="000000"/>
                </a:solidFill>
                <a:latin typeface="Quattrocento Sans"/>
                <a:ea typeface="Quattrocento Sans"/>
                <a:cs typeface="Quattrocento Sans"/>
                <a:sym typeface="Quattrocento Sans"/>
              </a:rPr>
              <a:t>‹#›</a:t>
            </a:fld>
            <a:endParaRPr b="0"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p24: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p24: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95250" lvl="0" marL="171450" rtl="0" algn="l">
              <a:lnSpc>
                <a:spcPct val="90000"/>
              </a:lnSpc>
              <a:spcBef>
                <a:spcPts val="0"/>
              </a:spcBef>
              <a:spcAft>
                <a:spcPts val="0"/>
              </a:spcAft>
              <a:buClr>
                <a:schemeClr val="dk1"/>
              </a:buClr>
              <a:buSzPts val="1200"/>
              <a:buFont typeface="Arial"/>
              <a:buNone/>
            </a:pPr>
            <a:r>
              <a:t/>
            </a:r>
            <a:endParaRPr i="1"/>
          </a:p>
        </p:txBody>
      </p:sp>
      <p:sp>
        <p:nvSpPr>
          <p:cNvPr id="691" name="Google Shape;691;p24:notes"/>
          <p:cNvSpPr txBox="1"/>
          <p:nvPr>
            <p:ph idx="3" type="hdr"/>
          </p:nvPr>
        </p:nvSpPr>
        <p:spPr>
          <a:xfrm>
            <a:off x="0" y="0"/>
            <a:ext cx="2971800" cy="259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Microsoft Envision 2016</a:t>
            </a:r>
            <a:endParaRPr sz="1800">
              <a:solidFill>
                <a:schemeClr val="dk1"/>
              </a:solidFill>
              <a:latin typeface="Calibri"/>
              <a:ea typeface="Calibri"/>
              <a:cs typeface="Calibri"/>
              <a:sym typeface="Calibri"/>
            </a:endParaRPr>
          </a:p>
        </p:txBody>
      </p:sp>
      <p:sp>
        <p:nvSpPr>
          <p:cNvPr id="692" name="Google Shape;692;p24:notes"/>
          <p:cNvSpPr txBox="1"/>
          <p:nvPr>
            <p:ph idx="11" type="ftr"/>
          </p:nvPr>
        </p:nvSpPr>
        <p:spPr>
          <a:xfrm>
            <a:off x="0"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2016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693" name="Google Shape;693;p24:notes"/>
          <p:cNvSpPr txBox="1"/>
          <p:nvPr>
            <p:ph idx="10" type="dt"/>
          </p:nvPr>
        </p:nvSpPr>
        <p:spPr>
          <a:xfrm>
            <a:off x="3884613" y="0"/>
            <a:ext cx="2971800" cy="2590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r>
              <a:rPr b="0" i="0" lang="en-US" sz="1800" u="none" cap="none" strike="noStrike">
                <a:solidFill>
                  <a:srgbClr val="000000"/>
                </a:solidFill>
                <a:latin typeface="Quattrocento Sans"/>
                <a:ea typeface="Quattrocento Sans"/>
                <a:cs typeface="Quattrocento Sans"/>
                <a:sym typeface="Quattrocento Sans"/>
              </a:rPr>
              <a:t>12/4/2018 3:55 PM</a:t>
            </a:r>
            <a:endParaRPr b="0" i="0" sz="1800" u="none" cap="none" strike="noStrike">
              <a:solidFill>
                <a:srgbClr val="000000"/>
              </a:solidFill>
              <a:latin typeface="Quattrocento Sans"/>
              <a:ea typeface="Quattrocento Sans"/>
              <a:cs typeface="Quattrocento Sans"/>
              <a:sym typeface="Quattrocento Sans"/>
            </a:endParaRPr>
          </a:p>
        </p:txBody>
      </p:sp>
      <p:sp>
        <p:nvSpPr>
          <p:cNvPr id="694" name="Google Shape;694;p24:notes"/>
          <p:cNvSpPr txBox="1"/>
          <p:nvPr>
            <p:ph idx="12" type="sldNum"/>
          </p:nvPr>
        </p:nvSpPr>
        <p:spPr>
          <a:xfrm>
            <a:off x="3884613"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fld id="{00000000-1234-1234-1234-123412341234}" type="slidenum">
              <a:rPr b="0" i="0" lang="en-US" sz="1800" u="none" cap="none" strike="noStrike">
                <a:solidFill>
                  <a:srgbClr val="000000"/>
                </a:solidFill>
                <a:latin typeface="Quattrocento Sans"/>
                <a:ea typeface="Quattrocento Sans"/>
                <a:cs typeface="Quattrocento Sans"/>
                <a:sym typeface="Quattrocento Sans"/>
              </a:rPr>
              <a:t>‹#›</a:t>
            </a:fld>
            <a:endParaRPr b="0"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p25: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788" name="Google Shape;788;p25: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p26: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6" name="Google Shape;796;p26: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797" name="Google Shape;797;p26:notes"/>
          <p:cNvSpPr txBox="1"/>
          <p:nvPr>
            <p:ph idx="3" type="hdr"/>
          </p:nvPr>
        </p:nvSpPr>
        <p:spPr>
          <a:xfrm>
            <a:off x="0" y="0"/>
            <a:ext cx="2971800" cy="259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8" name="Google Shape;798;p26:notes"/>
          <p:cNvSpPr txBox="1"/>
          <p:nvPr>
            <p:ph idx="11" type="ftr"/>
          </p:nvPr>
        </p:nvSpPr>
        <p:spPr>
          <a:xfrm>
            <a:off x="0"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400"/>
              <a:buFont typeface="Quattrocento Sans"/>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799" name="Google Shape;799;p26:notes"/>
          <p:cNvSpPr txBox="1"/>
          <p:nvPr>
            <p:ph idx="10" type="dt"/>
          </p:nvPr>
        </p:nvSpPr>
        <p:spPr>
          <a:xfrm>
            <a:off x="3884613" y="0"/>
            <a:ext cx="2971800" cy="2590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12/4/2018 3:55 PM</a:t>
            </a:r>
            <a:endParaRPr sz="1800">
              <a:solidFill>
                <a:schemeClr val="dk1"/>
              </a:solidFill>
              <a:latin typeface="Calibri"/>
              <a:ea typeface="Calibri"/>
              <a:cs typeface="Calibri"/>
              <a:sym typeface="Calibri"/>
            </a:endParaRPr>
          </a:p>
        </p:txBody>
      </p:sp>
      <p:sp>
        <p:nvSpPr>
          <p:cNvPr id="800" name="Google Shape;800;p26:notes"/>
          <p:cNvSpPr txBox="1"/>
          <p:nvPr>
            <p:ph idx="12" type="sldNum"/>
          </p:nvPr>
        </p:nvSpPr>
        <p:spPr>
          <a:xfrm>
            <a:off x="3884613" y="49045909"/>
            <a:ext cx="2971800" cy="2590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Quattrocento Sans"/>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27: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p27: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836" name="Google Shape;836;p27:notes"/>
          <p:cNvSpPr txBox="1"/>
          <p:nvPr>
            <p:ph idx="3" type="hdr"/>
          </p:nvPr>
        </p:nvSpPr>
        <p:spPr>
          <a:xfrm>
            <a:off x="0" y="0"/>
            <a:ext cx="2971800" cy="259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7" name="Google Shape;837;p27:notes"/>
          <p:cNvSpPr txBox="1"/>
          <p:nvPr>
            <p:ph idx="11" type="ftr"/>
          </p:nvPr>
        </p:nvSpPr>
        <p:spPr>
          <a:xfrm>
            <a:off x="0" y="49045909"/>
            <a:ext cx="2971800" cy="2590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400"/>
              <a:buFont typeface="Quattrocento Sans"/>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sz="1800">
              <a:solidFill>
                <a:schemeClr val="dk1"/>
              </a:solidFill>
              <a:latin typeface="Calibri"/>
              <a:ea typeface="Calibri"/>
              <a:cs typeface="Calibri"/>
              <a:sym typeface="Calibri"/>
            </a:endParaRPr>
          </a:p>
        </p:txBody>
      </p:sp>
      <p:sp>
        <p:nvSpPr>
          <p:cNvPr id="838" name="Google Shape;838;p27:notes"/>
          <p:cNvSpPr txBox="1"/>
          <p:nvPr>
            <p:ph idx="10" type="dt"/>
          </p:nvPr>
        </p:nvSpPr>
        <p:spPr>
          <a:xfrm>
            <a:off x="3884613" y="0"/>
            <a:ext cx="2971800" cy="2590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12/4/2018 3:55 PM</a:t>
            </a:r>
            <a:endParaRPr sz="1800">
              <a:solidFill>
                <a:schemeClr val="dk1"/>
              </a:solidFill>
              <a:latin typeface="Calibri"/>
              <a:ea typeface="Calibri"/>
              <a:cs typeface="Calibri"/>
              <a:sym typeface="Calibri"/>
            </a:endParaRPr>
          </a:p>
        </p:txBody>
      </p:sp>
      <p:sp>
        <p:nvSpPr>
          <p:cNvPr id="839" name="Google Shape;839;p27:notes"/>
          <p:cNvSpPr txBox="1"/>
          <p:nvPr>
            <p:ph idx="12" type="sldNum"/>
          </p:nvPr>
        </p:nvSpPr>
        <p:spPr>
          <a:xfrm>
            <a:off x="3884613" y="49045909"/>
            <a:ext cx="2971800" cy="2590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Quattrocento Sans"/>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p28: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860" name="Google Shape;860;p28: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p29:notes"/>
          <p:cNvSpPr txBox="1"/>
          <p:nvPr>
            <p:ph idx="1" type="body"/>
          </p:nvPr>
        </p:nvSpPr>
        <p:spPr>
          <a:xfrm>
            <a:off x="685800" y="24850166"/>
            <a:ext cx="5486400" cy="203327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Quattrocento Sans"/>
              <a:buNone/>
            </a:pPr>
            <a:r>
              <a:t/>
            </a:r>
            <a:endParaRPr/>
          </a:p>
        </p:txBody>
      </p:sp>
      <p:sp>
        <p:nvSpPr>
          <p:cNvPr id="868" name="Google Shape;868;p29:notes"/>
          <p:cNvSpPr/>
          <p:nvPr>
            <p:ph idx="2" type="sldImg"/>
          </p:nvPr>
        </p:nvSpPr>
        <p:spPr>
          <a:xfrm>
            <a:off x="-12063413" y="6454775"/>
            <a:ext cx="30984827" cy="17427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notes"/>
          <p:cNvSpPr txBox="1"/>
          <p:nvPr>
            <p:ph idx="1" type="body"/>
          </p:nvPr>
        </p:nvSpPr>
        <p:spPr>
          <a:xfrm>
            <a:off x="381000" y="4321432"/>
            <a:ext cx="6096000" cy="4136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31" name="Google Shape;331;p3:notes"/>
          <p:cNvSpPr txBox="1"/>
          <p:nvPr>
            <p:ph idx="3" type="hdr"/>
          </p:nvPr>
        </p:nvSpPr>
        <p:spPr>
          <a:xfrm>
            <a:off x="0"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Microsoft Ignite 2015</a:t>
            </a:r>
            <a:endParaRPr/>
          </a:p>
        </p:txBody>
      </p:sp>
      <p:sp>
        <p:nvSpPr>
          <p:cNvPr id="332" name="Google Shape;332;p3:notes"/>
          <p:cNvSpPr txBox="1"/>
          <p:nvPr>
            <p:ph idx="11" type="ftr"/>
          </p:nvPr>
        </p:nvSpPr>
        <p:spPr>
          <a:xfrm>
            <a:off x="0" y="8685413"/>
            <a:ext cx="2971587" cy="4571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a:p>
        </p:txBody>
      </p:sp>
      <p:sp>
        <p:nvSpPr>
          <p:cNvPr id="333" name="Google Shape;333;p3:notes"/>
          <p:cNvSpPr txBox="1"/>
          <p:nvPr>
            <p:ph idx="10" type="dt"/>
          </p:nvPr>
        </p:nvSpPr>
        <p:spPr>
          <a:xfrm>
            <a:off x="3884815" y="0"/>
            <a:ext cx="2971587" cy="45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2/20/2019 5:17 PM</a:t>
            </a:r>
            <a:endParaRPr sz="1800">
              <a:solidFill>
                <a:schemeClr val="dk1"/>
              </a:solidFill>
              <a:latin typeface="Calibri"/>
              <a:ea typeface="Calibri"/>
              <a:cs typeface="Calibri"/>
              <a:sym typeface="Calibri"/>
            </a:endParaRPr>
          </a:p>
        </p:txBody>
      </p:sp>
      <p:sp>
        <p:nvSpPr>
          <p:cNvPr id="334" name="Google Shape;334;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42" name="Google Shape;3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5: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49" name="Google Shape;3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6: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57" name="Google Shape;3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7: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64" name="Google Shape;3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71" name="Google Shape;3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9:notes"/>
          <p:cNvSpPr txBox="1"/>
          <p:nvPr>
            <p:ph idx="1" type="body"/>
          </p:nvPr>
        </p:nvSpPr>
        <p:spPr>
          <a:xfrm>
            <a:off x="381000" y="4321432"/>
            <a:ext cx="6096000" cy="4136768"/>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79" name="Google Shape;3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73" name="Shape 73"/>
        <p:cNvGrpSpPr/>
        <p:nvPr/>
      </p:nvGrpSpPr>
      <p:grpSpPr>
        <a:xfrm>
          <a:off x="0" y="0"/>
          <a:ext cx="0" cy="0"/>
          <a:chOff x="0" y="0"/>
          <a:chExt cx="0" cy="0"/>
        </a:xfrm>
      </p:grpSpPr>
      <p:sp>
        <p:nvSpPr>
          <p:cNvPr id="74" name="Google Shape;74;p11"/>
          <p:cNvSpPr txBox="1"/>
          <p:nvPr>
            <p:ph type="title"/>
          </p:nvPr>
        </p:nvSpPr>
        <p:spPr>
          <a:xfrm>
            <a:off x="855008" y="372394"/>
            <a:ext cx="10726460" cy="1352091"/>
          </a:xfrm>
          <a:prstGeom prst="rect">
            <a:avLst/>
          </a:prstGeom>
          <a:noFill/>
          <a:ln>
            <a:noFill/>
          </a:ln>
        </p:spPr>
        <p:txBody>
          <a:bodyPr anchorCtr="0" anchor="ctr" bIns="46600" lIns="93250" spcFirstLastPara="1" rIns="93250" wrap="square" tIns="46600"/>
          <a:lstStyle>
            <a:lvl1pPr lvl="0" algn="l">
              <a:lnSpc>
                <a:spcPct val="90000"/>
              </a:lnSpc>
              <a:spcBef>
                <a:spcPts val="0"/>
              </a:spcBef>
              <a:spcAft>
                <a:spcPts val="0"/>
              </a:spcAft>
              <a:buClr>
                <a:schemeClr val="dk1"/>
              </a:buClr>
              <a:buSzPts val="1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595914" y="1464074"/>
            <a:ext cx="11239342" cy="776376"/>
          </a:xfrm>
          <a:prstGeom prst="rect">
            <a:avLst/>
          </a:prstGeom>
          <a:noFill/>
          <a:ln>
            <a:noFill/>
          </a:ln>
        </p:spPr>
        <p:txBody>
          <a:bodyPr anchorCtr="0" anchor="t" bIns="46600" lIns="93250" spcFirstLastPara="1" rIns="93250" wrap="square" tIns="46600"/>
          <a:lstStyle>
            <a:lvl1pPr indent="-342900" lvl="0" marL="457200" algn="l">
              <a:lnSpc>
                <a:spcPct val="90000"/>
              </a:lnSpc>
              <a:spcBef>
                <a:spcPts val="1020"/>
              </a:spcBef>
              <a:spcAft>
                <a:spcPts val="0"/>
              </a:spcAft>
              <a:buClr>
                <a:schemeClr val="dk1"/>
              </a:buClr>
              <a:buSzPts val="1800"/>
              <a:buChar char="•"/>
              <a:defRPr/>
            </a:lvl1pPr>
            <a:lvl2pPr indent="-342900" lvl="1" marL="914400" algn="l">
              <a:lnSpc>
                <a:spcPct val="90000"/>
              </a:lnSpc>
              <a:spcBef>
                <a:spcPts val="510"/>
              </a:spcBef>
              <a:spcAft>
                <a:spcPts val="0"/>
              </a:spcAft>
              <a:buClr>
                <a:schemeClr val="dk1"/>
              </a:buClr>
              <a:buSzPts val="1800"/>
              <a:buChar char="•"/>
              <a:defRPr/>
            </a:lvl2pPr>
            <a:lvl3pPr indent="-342900" lvl="2" marL="1371600" algn="l">
              <a:lnSpc>
                <a:spcPct val="90000"/>
              </a:lnSpc>
              <a:spcBef>
                <a:spcPts val="510"/>
              </a:spcBef>
              <a:spcAft>
                <a:spcPts val="0"/>
              </a:spcAft>
              <a:buClr>
                <a:schemeClr val="dk1"/>
              </a:buClr>
              <a:buSzPts val="1800"/>
              <a:buChar char="•"/>
              <a:defRPr/>
            </a:lvl3pPr>
            <a:lvl4pPr indent="-342900" lvl="3" marL="1828800" algn="l">
              <a:lnSpc>
                <a:spcPct val="90000"/>
              </a:lnSpc>
              <a:spcBef>
                <a:spcPts val="510"/>
              </a:spcBef>
              <a:spcAft>
                <a:spcPts val="0"/>
              </a:spcAft>
              <a:buClr>
                <a:schemeClr val="dk1"/>
              </a:buClr>
              <a:buSzPts val="1800"/>
              <a:buChar char="•"/>
              <a:defRPr/>
            </a:lvl4pPr>
            <a:lvl5pPr indent="-342900" lvl="4" marL="2286000" algn="l">
              <a:lnSpc>
                <a:spcPct val="90000"/>
              </a:lnSpc>
              <a:spcBef>
                <a:spcPts val="510"/>
              </a:spcBef>
              <a:spcAft>
                <a:spcPts val="0"/>
              </a:spcAft>
              <a:buClr>
                <a:schemeClr val="dk1"/>
              </a:buClr>
              <a:buSzPts val="1800"/>
              <a:buChar char="•"/>
              <a:defRPr/>
            </a:lvl5pPr>
            <a:lvl6pPr indent="-342900" lvl="5" marL="2743200" algn="l">
              <a:lnSpc>
                <a:spcPct val="90000"/>
              </a:lnSpc>
              <a:spcBef>
                <a:spcPts val="510"/>
              </a:spcBef>
              <a:spcAft>
                <a:spcPts val="0"/>
              </a:spcAft>
              <a:buClr>
                <a:schemeClr val="dk1"/>
              </a:buClr>
              <a:buSzPts val="1800"/>
              <a:buChar char="•"/>
              <a:defRPr/>
            </a:lvl6pPr>
            <a:lvl7pPr indent="-342900" lvl="6" marL="3200400" algn="l">
              <a:lnSpc>
                <a:spcPct val="90000"/>
              </a:lnSpc>
              <a:spcBef>
                <a:spcPts val="510"/>
              </a:spcBef>
              <a:spcAft>
                <a:spcPts val="0"/>
              </a:spcAft>
              <a:buClr>
                <a:schemeClr val="dk1"/>
              </a:buClr>
              <a:buSzPts val="1800"/>
              <a:buChar char="•"/>
              <a:defRPr/>
            </a:lvl7pPr>
            <a:lvl8pPr indent="-342900" lvl="7" marL="3657600" algn="l">
              <a:lnSpc>
                <a:spcPct val="90000"/>
              </a:lnSpc>
              <a:spcBef>
                <a:spcPts val="510"/>
              </a:spcBef>
              <a:spcAft>
                <a:spcPts val="0"/>
              </a:spcAft>
              <a:buClr>
                <a:schemeClr val="dk1"/>
              </a:buClr>
              <a:buSzPts val="1800"/>
              <a:buChar char="•"/>
              <a:defRPr/>
            </a:lvl8pPr>
            <a:lvl9pPr indent="-342900" lvl="8" marL="4114800" algn="l">
              <a:lnSpc>
                <a:spcPct val="90000"/>
              </a:lnSpc>
              <a:spcBef>
                <a:spcPts val="51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hoto_Option">
  <p:cSld name="2_Title Slide Photo_Option">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78" name="Google Shape;78;p12"/>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79" name="Google Shape;79;p12"/>
          <p:cNvSpPr txBox="1"/>
          <p:nvPr>
            <p:ph type="title"/>
          </p:nvPr>
        </p:nvSpPr>
        <p:spPr>
          <a:xfrm>
            <a:off x="5761101" y="2145699"/>
            <a:ext cx="6400736" cy="182880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400"/>
              <a:buFont typeface="Quattrocento Sans"/>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a:off x="5759449" y="3974479"/>
            <a:ext cx="6402388" cy="1732583"/>
          </a:xfrm>
          <a:prstGeom prst="rect">
            <a:avLst/>
          </a:prstGeom>
          <a:noFill/>
          <a:ln>
            <a:noFill/>
          </a:ln>
        </p:spPr>
        <p:txBody>
          <a:bodyPr anchorCtr="0" anchor="t" bIns="109725" lIns="146300" spcFirstLastPara="1" rIns="146300" wrap="square" tIns="109725"/>
          <a:lstStyle>
            <a:lvl1pPr indent="-228600" lvl="0" marL="457200" algn="l">
              <a:lnSpc>
                <a:spcPct val="90000"/>
              </a:lnSpc>
              <a:spcBef>
                <a:spcPts val="0"/>
              </a:spcBef>
              <a:spcAft>
                <a:spcPts val="0"/>
              </a:spcAft>
              <a:buClr>
                <a:srgbClr val="FFFFFF"/>
              </a:buClr>
              <a:buSzPts val="2880"/>
              <a:buNone/>
              <a:defRPr sz="3200">
                <a:solidFill>
                  <a:srgbClr val="FFFFFF"/>
                </a:solidFill>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1" name="Google Shape;81;p12"/>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pic>
        <p:nvPicPr>
          <p:cNvPr id="82" name="Google Shape;82;p12"/>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83" name="Google Shape;83;p12"/>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84" name="Google Shape;84;p12"/>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85" name="Shape 85"/>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chemeClr val="lt1"/>
        </a:solidFill>
      </p:bgPr>
    </p:bg>
    <p:spTree>
      <p:nvGrpSpPr>
        <p:cNvPr id="86" name="Shape 86"/>
        <p:cNvGrpSpPr/>
        <p:nvPr/>
      </p:nvGrpSpPr>
      <p:grpSpPr>
        <a:xfrm>
          <a:off x="0" y="0"/>
          <a:ext cx="0" cy="0"/>
          <a:chOff x="0" y="0"/>
          <a:chExt cx="0" cy="0"/>
        </a:xfrm>
      </p:grpSpPr>
      <p:sp>
        <p:nvSpPr>
          <p:cNvPr id="87" name="Google Shape;87;p14"/>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2014 Microsoft Corporation. All rights reserved. </a:t>
            </a:r>
            <a:endParaRPr/>
          </a:p>
        </p:txBody>
      </p:sp>
      <p:pic>
        <p:nvPicPr>
          <p:cNvPr id="88" name="Google Shape;88;p14"/>
          <p:cNvPicPr preferRelativeResize="0"/>
          <p:nvPr/>
        </p:nvPicPr>
        <p:blipFill rotWithShape="1">
          <a:blip r:embed="rId2">
            <a:alphaModFix/>
          </a:blip>
          <a:srcRect b="0" l="0" r="0" t="0"/>
          <a:stretch/>
        </p:blipFill>
        <p:spPr>
          <a:xfrm>
            <a:off x="464237" y="3145040"/>
            <a:ext cx="3278492" cy="704445"/>
          </a:xfrm>
          <a:prstGeom prst="rect">
            <a:avLst/>
          </a:prstGeom>
          <a:noFill/>
          <a:ln>
            <a:noFill/>
          </a:ln>
        </p:spPr>
      </p:pic>
      <p:sp>
        <p:nvSpPr>
          <p:cNvPr id="89" name="Google Shape;89;p14"/>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2015 Microsoft Corporation. All rights reserved. </a:t>
            </a:r>
            <a:endParaRPr/>
          </a:p>
        </p:txBody>
      </p:sp>
      <p:pic>
        <p:nvPicPr>
          <p:cNvPr id="90" name="Google Shape;90;p14"/>
          <p:cNvPicPr preferRelativeResize="0"/>
          <p:nvPr/>
        </p:nvPicPr>
        <p:blipFill rotWithShape="1">
          <a:blip r:embed="rId3">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91" name="Shape 91"/>
        <p:cNvGrpSpPr/>
        <p:nvPr/>
      </p:nvGrpSpPr>
      <p:grpSpPr>
        <a:xfrm>
          <a:off x="0" y="0"/>
          <a:ext cx="0" cy="0"/>
          <a:chOff x="0" y="0"/>
          <a:chExt cx="0" cy="0"/>
        </a:xfrm>
      </p:grpSpPr>
      <p:sp>
        <p:nvSpPr>
          <p:cNvPr id="92" name="Google Shape;92;p15"/>
          <p:cNvSpPr txBox="1"/>
          <p:nvPr>
            <p:ph type="title"/>
          </p:nvPr>
        </p:nvSpPr>
        <p:spPr>
          <a:xfrm>
            <a:off x="274320" y="296898"/>
            <a:ext cx="11887518" cy="18287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5800"/>
              <a:buFont typeface="Quattrocento Sans"/>
              <a:buNone/>
              <a:defRPr sz="5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5"/>
          <p:cNvSpPr txBox="1"/>
          <p:nvPr>
            <p:ph idx="1" type="body"/>
          </p:nvPr>
        </p:nvSpPr>
        <p:spPr>
          <a:xfrm>
            <a:off x="274638" y="2597162"/>
            <a:ext cx="7315200" cy="4100501"/>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48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dk1"/>
              </a:buClr>
              <a:buSzPts val="2160"/>
              <a:buChar char="•"/>
              <a:defRPr sz="2400"/>
            </a:lvl2pPr>
            <a:lvl3pPr indent="-365760" lvl="2" marL="1371600" algn="l">
              <a:lnSpc>
                <a:spcPct val="90000"/>
              </a:lnSpc>
              <a:spcBef>
                <a:spcPts val="480"/>
              </a:spcBef>
              <a:spcAft>
                <a:spcPts val="0"/>
              </a:spcAft>
              <a:buClr>
                <a:schemeClr val="dk1"/>
              </a:buClr>
              <a:buSzPts val="2160"/>
              <a:buChar char="•"/>
              <a:defRPr sz="2400"/>
            </a:lvl3pPr>
            <a:lvl4pPr indent="-365760" lvl="3" marL="1828800" algn="l">
              <a:lnSpc>
                <a:spcPct val="90000"/>
              </a:lnSpc>
              <a:spcBef>
                <a:spcPts val="480"/>
              </a:spcBef>
              <a:spcAft>
                <a:spcPts val="0"/>
              </a:spcAft>
              <a:buClr>
                <a:schemeClr val="dk1"/>
              </a:buClr>
              <a:buSzPts val="2160"/>
              <a:buChar char="•"/>
              <a:defRPr sz="2400"/>
            </a:lvl4pPr>
            <a:lvl5pPr indent="-365760" lvl="4" marL="2286000" algn="l">
              <a:lnSpc>
                <a:spcPct val="90000"/>
              </a:lnSpc>
              <a:spcBef>
                <a:spcPts val="480"/>
              </a:spcBef>
              <a:spcAft>
                <a:spcPts val="0"/>
              </a:spcAft>
              <a:buClr>
                <a:schemeClr val="dk1"/>
              </a:buClr>
              <a:buSzPts val="2160"/>
              <a:buChar char="•"/>
              <a:defRPr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98" name="Shape 98"/>
        <p:cNvGrpSpPr/>
        <p:nvPr/>
      </p:nvGrpSpPr>
      <p:grpSpPr>
        <a:xfrm>
          <a:off x="0" y="0"/>
          <a:ext cx="0" cy="0"/>
          <a:chOff x="0" y="0"/>
          <a:chExt cx="0" cy="0"/>
        </a:xfrm>
      </p:grpSpPr>
      <p:sp>
        <p:nvSpPr>
          <p:cNvPr id="99" name="Google Shape;99;p17"/>
          <p:cNvSpPr txBox="1"/>
          <p:nvPr>
            <p:ph idx="1" type="body"/>
          </p:nvPr>
        </p:nvSpPr>
        <p:spPr>
          <a:xfrm>
            <a:off x="274638" y="1212850"/>
            <a:ext cx="11887200" cy="2025170"/>
          </a:xfrm>
          <a:prstGeom prst="rect">
            <a:avLst/>
          </a:prstGeom>
          <a:noFill/>
          <a:ln>
            <a:noFill/>
          </a:ln>
        </p:spPr>
        <p:txBody>
          <a:bodyPr anchorCtr="0" anchor="t" bIns="91425" lIns="146300" spcFirstLastPara="1" rIns="146300" wrap="square" tIns="91425"/>
          <a:lstStyle>
            <a:lvl1pPr indent="-434340" lvl="0" marL="457200" algn="l">
              <a:lnSpc>
                <a:spcPct val="90000"/>
              </a:lnSpc>
              <a:spcBef>
                <a:spcPts val="720"/>
              </a:spcBef>
              <a:spcAft>
                <a:spcPts val="0"/>
              </a:spcAft>
              <a:buClr>
                <a:schemeClr val="lt1"/>
              </a:buClr>
              <a:buSzPts val="3240"/>
              <a:buChar char="•"/>
              <a:defRPr sz="3600"/>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0" name="Google Shape;100;p17"/>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01" name="Shape 101"/>
        <p:cNvGrpSpPr/>
        <p:nvPr/>
      </p:nvGrpSpPr>
      <p:grpSpPr>
        <a:xfrm>
          <a:off x="0" y="0"/>
          <a:ext cx="0" cy="0"/>
          <a:chOff x="0" y="0"/>
          <a:chExt cx="0" cy="0"/>
        </a:xfrm>
      </p:grpSpPr>
      <p:sp>
        <p:nvSpPr>
          <p:cNvPr id="102" name="Google Shape;102;p18"/>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03" name="Shape 103"/>
        <p:cNvGrpSpPr/>
        <p:nvPr/>
      </p:nvGrpSpPr>
      <p:grpSpPr>
        <a:xfrm>
          <a:off x="0" y="0"/>
          <a:ext cx="0" cy="0"/>
          <a:chOff x="0" y="0"/>
          <a:chExt cx="0" cy="0"/>
        </a:xfrm>
      </p:grpSpPr>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spTree>
      <p:nvGrpSpPr>
        <p:cNvPr id="104" name="Shape 104"/>
        <p:cNvGrpSpPr/>
        <p:nvPr/>
      </p:nvGrpSpPr>
      <p:grpSpPr>
        <a:xfrm>
          <a:off x="0" y="0"/>
          <a:ext cx="0" cy="0"/>
          <a:chOff x="0" y="0"/>
          <a:chExt cx="0" cy="0"/>
        </a:xfrm>
      </p:grpSpPr>
      <p:sp>
        <p:nvSpPr>
          <p:cNvPr id="105" name="Google Shape;105;p20"/>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 2015 Microsoft Corporation. All rights reserved. </a:t>
            </a:r>
            <a:endParaRPr/>
          </a:p>
        </p:txBody>
      </p:sp>
      <p:pic>
        <p:nvPicPr>
          <p:cNvPr id="106" name="Google Shape;106;p20"/>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hoto_Option">
  <p:cSld name="2_Title Slide Photo_Option">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109" name="Google Shape;109;p21"/>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0" name="Google Shape;110;p21"/>
          <p:cNvSpPr txBox="1"/>
          <p:nvPr>
            <p:ph type="title"/>
          </p:nvPr>
        </p:nvSpPr>
        <p:spPr>
          <a:xfrm>
            <a:off x="5761101" y="2145699"/>
            <a:ext cx="6400736" cy="182880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400"/>
              <a:buFont typeface="Quattrocento Sans"/>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1"/>
          <p:cNvSpPr txBox="1"/>
          <p:nvPr>
            <p:ph idx="1" type="body"/>
          </p:nvPr>
        </p:nvSpPr>
        <p:spPr>
          <a:xfrm>
            <a:off x="5759449" y="3974479"/>
            <a:ext cx="6402388" cy="1732583"/>
          </a:xfrm>
          <a:prstGeom prst="rect">
            <a:avLst/>
          </a:prstGeom>
          <a:noFill/>
          <a:ln>
            <a:noFill/>
          </a:ln>
        </p:spPr>
        <p:txBody>
          <a:bodyPr anchorCtr="0" anchor="t" bIns="109725" lIns="146300" spcFirstLastPara="1" rIns="146300" wrap="square" tIns="109725"/>
          <a:lstStyle>
            <a:lvl1pPr indent="-228600" lvl="0" marL="457200" algn="l">
              <a:lnSpc>
                <a:spcPct val="90000"/>
              </a:lnSpc>
              <a:spcBef>
                <a:spcPts val="0"/>
              </a:spcBef>
              <a:spcAft>
                <a:spcPts val="0"/>
              </a:spcAft>
              <a:buClr>
                <a:srgbClr val="FFFFFF"/>
              </a:buClr>
              <a:buSzPts val="2880"/>
              <a:buNone/>
              <a:defRPr sz="3200">
                <a:solidFill>
                  <a:srgbClr val="FFFFFF"/>
                </a:solidFill>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id="112" name="Google Shape;112;p21"/>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932736" y="2172837"/>
            <a:ext cx="10571004" cy="1499289"/>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865471" y="3963564"/>
            <a:ext cx="8705533" cy="738664"/>
          </a:xfrm>
          <a:prstGeom prst="rect">
            <a:avLst/>
          </a:prstGeom>
          <a:noFill/>
          <a:ln>
            <a:noFill/>
          </a:ln>
        </p:spPr>
        <p:txBody>
          <a:bodyPr anchorCtr="0" anchor="t" bIns="91425" lIns="146300" spcFirstLastPara="1" rIns="146300" wrap="square" tIns="91425"/>
          <a:lstStyle>
            <a:lvl1pPr lvl="0" algn="ctr">
              <a:lnSpc>
                <a:spcPct val="90000"/>
              </a:lnSpc>
              <a:spcBef>
                <a:spcPts val="800"/>
              </a:spcBef>
              <a:spcAft>
                <a:spcPts val="0"/>
              </a:spcAft>
              <a:buClr>
                <a:srgbClr val="959595"/>
              </a:buClr>
              <a:buSzPts val="3600"/>
              <a:buNone/>
              <a:defRPr>
                <a:solidFill>
                  <a:srgbClr val="959595"/>
                </a:solidFill>
              </a:defRPr>
            </a:lvl1pPr>
            <a:lvl2pPr lvl="1" algn="ctr">
              <a:lnSpc>
                <a:spcPct val="90000"/>
              </a:lnSpc>
              <a:spcBef>
                <a:spcPts val="480"/>
              </a:spcBef>
              <a:spcAft>
                <a:spcPts val="0"/>
              </a:spcAft>
              <a:buClr>
                <a:srgbClr val="959595"/>
              </a:buClr>
              <a:buSzPts val="2160"/>
              <a:buNone/>
              <a:defRPr>
                <a:solidFill>
                  <a:srgbClr val="959595"/>
                </a:solidFill>
              </a:defRPr>
            </a:lvl2pPr>
            <a:lvl3pPr lvl="2" algn="ctr">
              <a:lnSpc>
                <a:spcPct val="90000"/>
              </a:lnSpc>
              <a:spcBef>
                <a:spcPts val="400"/>
              </a:spcBef>
              <a:spcAft>
                <a:spcPts val="0"/>
              </a:spcAft>
              <a:buClr>
                <a:srgbClr val="959595"/>
              </a:buClr>
              <a:buSzPts val="1800"/>
              <a:buNone/>
              <a:defRPr>
                <a:solidFill>
                  <a:srgbClr val="959595"/>
                </a:solidFill>
              </a:defRPr>
            </a:lvl3pPr>
            <a:lvl4pPr lvl="3" algn="ctr">
              <a:lnSpc>
                <a:spcPct val="90000"/>
              </a:lnSpc>
              <a:spcBef>
                <a:spcPts val="360"/>
              </a:spcBef>
              <a:spcAft>
                <a:spcPts val="0"/>
              </a:spcAft>
              <a:buClr>
                <a:srgbClr val="959595"/>
              </a:buClr>
              <a:buSzPts val="1620"/>
              <a:buNone/>
              <a:defRPr>
                <a:solidFill>
                  <a:srgbClr val="959595"/>
                </a:solidFill>
              </a:defRPr>
            </a:lvl4pPr>
            <a:lvl5pPr lvl="4" algn="ctr">
              <a:lnSpc>
                <a:spcPct val="90000"/>
              </a:lnSpc>
              <a:spcBef>
                <a:spcPts val="360"/>
              </a:spcBef>
              <a:spcAft>
                <a:spcPts val="0"/>
              </a:spcAft>
              <a:buClr>
                <a:srgbClr val="959595"/>
              </a:buClr>
              <a:buSzPts val="1620"/>
              <a:buNone/>
              <a:defRPr>
                <a:solidFill>
                  <a:srgbClr val="959595"/>
                </a:solidFill>
              </a:defRPr>
            </a:lvl5pPr>
            <a:lvl6pPr lvl="5" algn="ctr">
              <a:spcBef>
                <a:spcPts val="400"/>
              </a:spcBef>
              <a:spcAft>
                <a:spcPts val="0"/>
              </a:spcAft>
              <a:buClr>
                <a:srgbClr val="959595"/>
              </a:buClr>
              <a:buSzPts val="2000"/>
              <a:buNone/>
              <a:defRPr>
                <a:solidFill>
                  <a:srgbClr val="959595"/>
                </a:solidFill>
              </a:defRPr>
            </a:lvl6pPr>
            <a:lvl7pPr lvl="6" algn="ctr">
              <a:spcBef>
                <a:spcPts val="400"/>
              </a:spcBef>
              <a:spcAft>
                <a:spcPts val="0"/>
              </a:spcAft>
              <a:buClr>
                <a:srgbClr val="959595"/>
              </a:buClr>
              <a:buSzPts val="2000"/>
              <a:buNone/>
              <a:defRPr>
                <a:solidFill>
                  <a:srgbClr val="959595"/>
                </a:solidFill>
              </a:defRPr>
            </a:lvl7pPr>
            <a:lvl8pPr lvl="7" algn="ctr">
              <a:spcBef>
                <a:spcPts val="400"/>
              </a:spcBef>
              <a:spcAft>
                <a:spcPts val="0"/>
              </a:spcAft>
              <a:buClr>
                <a:srgbClr val="959595"/>
              </a:buClr>
              <a:buSzPts val="2000"/>
              <a:buNone/>
              <a:defRPr>
                <a:solidFill>
                  <a:srgbClr val="959595"/>
                </a:solidFill>
              </a:defRPr>
            </a:lvl8pPr>
            <a:lvl9pPr lvl="8" algn="ctr">
              <a:spcBef>
                <a:spcPts val="400"/>
              </a:spcBef>
              <a:spcAft>
                <a:spcPts val="0"/>
              </a:spcAft>
              <a:buClr>
                <a:srgbClr val="959595"/>
              </a:buClr>
              <a:buSzPts val="2000"/>
              <a:buNone/>
              <a:defRPr>
                <a:solidFill>
                  <a:srgbClr val="959595"/>
                </a:solidFill>
              </a:defRPr>
            </a:lvl9pPr>
          </a:lstStyle>
          <a:p/>
        </p:txBody>
      </p:sp>
      <p:sp>
        <p:nvSpPr>
          <p:cNvPr id="18" name="Google Shape;18;p3"/>
          <p:cNvSpPr txBox="1"/>
          <p:nvPr>
            <p:ph idx="10" type="dt"/>
          </p:nvPr>
        </p:nvSpPr>
        <p:spPr>
          <a:xfrm>
            <a:off x="621824" y="6482889"/>
            <a:ext cx="2901844" cy="372394"/>
          </a:xfrm>
          <a:prstGeom prst="rect">
            <a:avLst/>
          </a:prstGeom>
          <a:noFill/>
          <a:ln>
            <a:noFill/>
          </a:ln>
        </p:spPr>
        <p:txBody>
          <a:bodyPr anchorCtr="0" anchor="t" bIns="55500" lIns="111025" spcFirstLastPara="1" rIns="111025" wrap="square" tIns="555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 name="Google Shape;19;p3"/>
          <p:cNvSpPr txBox="1"/>
          <p:nvPr>
            <p:ph idx="11" type="ftr"/>
          </p:nvPr>
        </p:nvSpPr>
        <p:spPr>
          <a:xfrm>
            <a:off x="4249129" y="6482889"/>
            <a:ext cx="3938217" cy="372394"/>
          </a:xfrm>
          <a:prstGeom prst="rect">
            <a:avLst/>
          </a:prstGeom>
          <a:noFill/>
          <a:ln>
            <a:noFill/>
          </a:ln>
        </p:spPr>
        <p:txBody>
          <a:bodyPr anchorCtr="0" anchor="t" bIns="55500" lIns="111025" spcFirstLastPara="1" rIns="111025" wrap="square" tIns="555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0" name="Google Shape;20;p3"/>
          <p:cNvSpPr txBox="1"/>
          <p:nvPr>
            <p:ph idx="12" type="sldNum"/>
          </p:nvPr>
        </p:nvSpPr>
        <p:spPr>
          <a:xfrm>
            <a:off x="8912807" y="6482889"/>
            <a:ext cx="2901844" cy="372394"/>
          </a:xfrm>
          <a:prstGeom prst="rect">
            <a:avLst/>
          </a:prstGeom>
          <a:noFill/>
          <a:ln>
            <a:noFill/>
          </a:ln>
        </p:spPr>
        <p:txBody>
          <a:bodyPr anchorCtr="0" anchor="t" bIns="55500" lIns="111025" spcFirstLastPara="1" rIns="111025" wrap="square" tIns="55500">
            <a:noAutofit/>
          </a:bodyPr>
          <a:lstStyle>
            <a:lvl1pPr indent="0" lvl="0" marL="0" marR="0" rtl="0" algn="l">
              <a:spcBef>
                <a:spcPts val="0"/>
              </a:spcBef>
              <a:buNone/>
              <a:defRPr sz="1800">
                <a:solidFill>
                  <a:schemeClr val="dk1"/>
                </a:solidFill>
                <a:latin typeface="Quattrocento Sans"/>
                <a:ea typeface="Quattrocento Sans"/>
                <a:cs typeface="Quattrocento Sans"/>
                <a:sym typeface="Quattrocento Sans"/>
              </a:defRPr>
            </a:lvl1pPr>
            <a:lvl2pPr indent="0" lvl="1" marL="0" marR="0" rtl="0" algn="l">
              <a:spcBef>
                <a:spcPts val="0"/>
              </a:spcBef>
              <a:buNone/>
              <a:defRPr sz="1800">
                <a:solidFill>
                  <a:schemeClr val="dk1"/>
                </a:solidFill>
                <a:latin typeface="Quattrocento Sans"/>
                <a:ea typeface="Quattrocento Sans"/>
                <a:cs typeface="Quattrocento Sans"/>
                <a:sym typeface="Quattrocento Sans"/>
              </a:defRPr>
            </a:lvl2pPr>
            <a:lvl3pPr indent="0" lvl="2" marL="0" marR="0" rtl="0" algn="l">
              <a:spcBef>
                <a:spcPts val="0"/>
              </a:spcBef>
              <a:buNone/>
              <a:defRPr sz="1800">
                <a:solidFill>
                  <a:schemeClr val="dk1"/>
                </a:solidFill>
                <a:latin typeface="Quattrocento Sans"/>
                <a:ea typeface="Quattrocento Sans"/>
                <a:cs typeface="Quattrocento Sans"/>
                <a:sym typeface="Quattrocento Sans"/>
              </a:defRPr>
            </a:lvl3pPr>
            <a:lvl4pPr indent="0" lvl="3" marL="0" marR="0" rtl="0" algn="l">
              <a:spcBef>
                <a:spcPts val="0"/>
              </a:spcBef>
              <a:buNone/>
              <a:defRPr sz="1800">
                <a:solidFill>
                  <a:schemeClr val="dk1"/>
                </a:solidFill>
                <a:latin typeface="Quattrocento Sans"/>
                <a:ea typeface="Quattrocento Sans"/>
                <a:cs typeface="Quattrocento Sans"/>
                <a:sym typeface="Quattrocento Sans"/>
              </a:defRPr>
            </a:lvl4pPr>
            <a:lvl5pPr indent="0" lvl="4" marL="0" marR="0" rtl="0" algn="l">
              <a:spcBef>
                <a:spcPts val="0"/>
              </a:spcBef>
              <a:buNone/>
              <a:defRPr sz="1800">
                <a:solidFill>
                  <a:schemeClr val="dk1"/>
                </a:solidFill>
                <a:latin typeface="Quattrocento Sans"/>
                <a:ea typeface="Quattrocento Sans"/>
                <a:cs typeface="Quattrocento Sans"/>
                <a:sym typeface="Quattrocento Sans"/>
              </a:defRPr>
            </a:lvl5pPr>
            <a:lvl6pPr indent="0" lvl="5" marL="0" marR="0" rtl="0" algn="l">
              <a:spcBef>
                <a:spcPts val="0"/>
              </a:spcBef>
              <a:buNone/>
              <a:defRPr sz="1800">
                <a:solidFill>
                  <a:schemeClr val="dk1"/>
                </a:solidFill>
                <a:latin typeface="Quattrocento Sans"/>
                <a:ea typeface="Quattrocento Sans"/>
                <a:cs typeface="Quattrocento Sans"/>
                <a:sym typeface="Quattrocento Sans"/>
              </a:defRPr>
            </a:lvl6pPr>
            <a:lvl7pPr indent="0" lvl="6" marL="0" marR="0" rtl="0" algn="l">
              <a:spcBef>
                <a:spcPts val="0"/>
              </a:spcBef>
              <a:buNone/>
              <a:defRPr sz="1800">
                <a:solidFill>
                  <a:schemeClr val="dk1"/>
                </a:solidFill>
                <a:latin typeface="Quattrocento Sans"/>
                <a:ea typeface="Quattrocento Sans"/>
                <a:cs typeface="Quattrocento Sans"/>
                <a:sym typeface="Quattrocento Sans"/>
              </a:defRPr>
            </a:lvl7pPr>
            <a:lvl8pPr indent="0" lvl="7" marL="0" marR="0" rtl="0" algn="l">
              <a:spcBef>
                <a:spcPts val="0"/>
              </a:spcBef>
              <a:buNone/>
              <a:defRPr sz="1800">
                <a:solidFill>
                  <a:schemeClr val="dk1"/>
                </a:solidFill>
                <a:latin typeface="Quattrocento Sans"/>
                <a:ea typeface="Quattrocento Sans"/>
                <a:cs typeface="Quattrocento Sans"/>
                <a:sym typeface="Quattrocento Sans"/>
              </a:defRPr>
            </a:lvl8pPr>
            <a:lvl9pPr indent="0" lvl="8" marL="0" marR="0" rtl="0" algn="l">
              <a:spcBef>
                <a:spcPts val="0"/>
              </a:spcBef>
              <a:buNone/>
              <a:defRPr sz="18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113" name="Shape 113"/>
        <p:cNvGrpSpPr/>
        <p:nvPr/>
      </p:nvGrpSpPr>
      <p:grpSpPr>
        <a:xfrm>
          <a:off x="0" y="0"/>
          <a:ext cx="0" cy="0"/>
          <a:chOff x="0" y="0"/>
          <a:chExt cx="0" cy="0"/>
        </a:xfrm>
      </p:grpSpPr>
      <p:sp>
        <p:nvSpPr>
          <p:cNvPr id="114" name="Google Shape;114;p22"/>
          <p:cNvSpPr txBox="1"/>
          <p:nvPr>
            <p:ph type="title"/>
          </p:nvPr>
        </p:nvSpPr>
        <p:spPr>
          <a:xfrm>
            <a:off x="274320" y="296898"/>
            <a:ext cx="11887518" cy="18287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800"/>
              <a:buFont typeface="Quattrocento Sans"/>
              <a:buNone/>
              <a:defRPr sz="5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2"/>
          <p:cNvSpPr txBox="1"/>
          <p:nvPr>
            <p:ph idx="1" type="body"/>
          </p:nvPr>
        </p:nvSpPr>
        <p:spPr>
          <a:xfrm>
            <a:off x="274638" y="2597162"/>
            <a:ext cx="7315200" cy="4100501"/>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480"/>
              </a:spcBef>
              <a:spcAft>
                <a:spcPts val="0"/>
              </a:spcAft>
              <a:buClr>
                <a:schemeClr val="lt1"/>
              </a:buClr>
              <a:buSzPts val="2160"/>
              <a:buNone/>
              <a:defRPr sz="2400">
                <a:solidFill>
                  <a:schemeClr val="lt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lt1"/>
              </a:buClr>
              <a:buSzPts val="2160"/>
              <a:buChar char="•"/>
              <a:defRPr sz="2400"/>
            </a:lvl2pPr>
            <a:lvl3pPr indent="-365760" lvl="2" marL="1371600" algn="l">
              <a:lnSpc>
                <a:spcPct val="90000"/>
              </a:lnSpc>
              <a:spcBef>
                <a:spcPts val="480"/>
              </a:spcBef>
              <a:spcAft>
                <a:spcPts val="0"/>
              </a:spcAft>
              <a:buClr>
                <a:schemeClr val="lt1"/>
              </a:buClr>
              <a:buSzPts val="2160"/>
              <a:buChar char="•"/>
              <a:defRPr sz="2400"/>
            </a:lvl3pPr>
            <a:lvl4pPr indent="-365760" lvl="3" marL="1828800" algn="l">
              <a:lnSpc>
                <a:spcPct val="90000"/>
              </a:lnSpc>
              <a:spcBef>
                <a:spcPts val="480"/>
              </a:spcBef>
              <a:spcAft>
                <a:spcPts val="0"/>
              </a:spcAft>
              <a:buClr>
                <a:schemeClr val="lt1"/>
              </a:buClr>
              <a:buSzPts val="2160"/>
              <a:buChar char="•"/>
              <a:defRPr sz="2400"/>
            </a:lvl4pPr>
            <a:lvl5pPr indent="-365760" lvl="4" marL="2286000" algn="l">
              <a:lnSpc>
                <a:spcPct val="90000"/>
              </a:lnSpc>
              <a:spcBef>
                <a:spcPts val="480"/>
              </a:spcBef>
              <a:spcAft>
                <a:spcPts val="0"/>
              </a:spcAft>
              <a:buClr>
                <a:schemeClr val="lt1"/>
              </a:buClr>
              <a:buSzPts val="2160"/>
              <a:buChar char="•"/>
              <a:defRPr sz="2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Blue">
  <p:cSld name="1_Title Slide Blue">
    <p:bg>
      <p:bgPr>
        <a:solidFill>
          <a:schemeClr val="dk1"/>
        </a:solidFill>
      </p:bgPr>
    </p:bg>
    <p:spTree>
      <p:nvGrpSpPr>
        <p:cNvPr id="116" name="Shape 116"/>
        <p:cNvGrpSpPr/>
        <p:nvPr/>
      </p:nvGrpSpPr>
      <p:grpSpPr>
        <a:xfrm>
          <a:off x="0" y="0"/>
          <a:ext cx="0" cy="0"/>
          <a:chOff x="0" y="0"/>
          <a:chExt cx="0" cy="0"/>
        </a:xfrm>
      </p:grpSpPr>
      <p:sp>
        <p:nvSpPr>
          <p:cNvPr id="117" name="Google Shape;117;p23"/>
          <p:cNvSpPr/>
          <p:nvPr>
            <p:ph idx="2" type="pic"/>
          </p:nvPr>
        </p:nvSpPr>
        <p:spPr>
          <a:xfrm>
            <a:off x="0" y="0"/>
            <a:ext cx="12436475" cy="742187"/>
          </a:xfrm>
          <a:prstGeom prst="rect">
            <a:avLst/>
          </a:prstGeom>
          <a:noFill/>
          <a:ln>
            <a:noFill/>
          </a:ln>
        </p:spPr>
        <p:txBody>
          <a:bodyPr anchorCtr="0" anchor="t" bIns="91425" lIns="146300" spcFirstLastPara="1" rIns="146300" wrap="square" tIns="91425"/>
          <a:lstStyle>
            <a:lvl1pPr lvl="0" marR="0" rtl="0" algn="l">
              <a:lnSpc>
                <a:spcPct val="90000"/>
              </a:lnSpc>
              <a:spcBef>
                <a:spcPts val="800"/>
              </a:spcBef>
              <a:spcAft>
                <a:spcPts val="0"/>
              </a:spcAft>
              <a:buClr>
                <a:schemeClr val="lt1"/>
              </a:buClr>
              <a:buSzPts val="3600"/>
              <a:buFont typeface="Arial"/>
              <a:buNone/>
              <a:defRPr b="0" i="0" sz="4000"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8" name="Google Shape;118;p23"/>
          <p:cNvSpPr txBox="1"/>
          <p:nvPr>
            <p:ph type="title"/>
          </p:nvPr>
        </p:nvSpPr>
        <p:spPr>
          <a:xfrm>
            <a:off x="274320" y="307608"/>
            <a:ext cx="5486718"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999"/>
              <a:buFont typeface="Quattrocento Sans"/>
              <a:buNone/>
              <a:defRPr sz="59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petern\AppData\Local\Temp\vmware-petern\VMwareDnD\9912bbd5\PPE_Logo_RGB_bootcamp_600x131.png" id="119" name="Google Shape;119;p23"/>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p:transition>
    <p:fade/>
  </p:transition>
  <p:extLst>
    <p:ext uri="{DCECCB84-F9BA-43D5-87BE-67443E8EF086}">
      <p15:sldGuideLst>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hoto_Option">
  <p:cSld name="2_Title Slide Photo_Option">
    <p:spTree>
      <p:nvGrpSpPr>
        <p:cNvPr id="125" name="Shape 125"/>
        <p:cNvGrpSpPr/>
        <p:nvPr/>
      </p:nvGrpSpPr>
      <p:grpSpPr>
        <a:xfrm>
          <a:off x="0" y="0"/>
          <a:ext cx="0" cy="0"/>
          <a:chOff x="0" y="0"/>
          <a:chExt cx="0" cy="0"/>
        </a:xfrm>
      </p:grpSpPr>
      <p:pic>
        <p:nvPicPr>
          <p:cNvPr id="126" name="Google Shape;126;p25"/>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127" name="Google Shape;127;p25"/>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28" name="Google Shape;128;p25"/>
          <p:cNvSpPr txBox="1"/>
          <p:nvPr>
            <p:ph type="title"/>
          </p:nvPr>
        </p:nvSpPr>
        <p:spPr>
          <a:xfrm>
            <a:off x="5761101" y="2145699"/>
            <a:ext cx="6400736" cy="182880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400"/>
              <a:buFont typeface="Quattrocento Sans"/>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a:off x="5759449" y="3974479"/>
            <a:ext cx="6402388" cy="1732583"/>
          </a:xfrm>
          <a:prstGeom prst="rect">
            <a:avLst/>
          </a:prstGeom>
          <a:noFill/>
          <a:ln>
            <a:noFill/>
          </a:ln>
        </p:spPr>
        <p:txBody>
          <a:bodyPr anchorCtr="0" anchor="t" bIns="109725" lIns="146300" spcFirstLastPara="1" rIns="146300" wrap="square" tIns="109725"/>
          <a:lstStyle>
            <a:lvl1pPr indent="-228600" lvl="0" marL="457200" algn="l">
              <a:lnSpc>
                <a:spcPct val="90000"/>
              </a:lnSpc>
              <a:spcBef>
                <a:spcPts val="0"/>
              </a:spcBef>
              <a:spcAft>
                <a:spcPts val="0"/>
              </a:spcAft>
              <a:buClr>
                <a:srgbClr val="FFFFFF"/>
              </a:buClr>
              <a:buSzPts val="2880"/>
              <a:buNone/>
              <a:defRPr sz="3200">
                <a:solidFill>
                  <a:srgbClr val="FFFFFF"/>
                </a:solidFill>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30" name="Google Shape;130;p25"/>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pic>
        <p:nvPicPr>
          <p:cNvPr id="131" name="Google Shape;131;p25"/>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132" name="Google Shape;132;p25"/>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133" name="Google Shape;133;p25"/>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4" name="Shape 134"/>
        <p:cNvGrpSpPr/>
        <p:nvPr/>
      </p:nvGrpSpPr>
      <p:grpSpPr>
        <a:xfrm>
          <a:off x="0" y="0"/>
          <a:ext cx="0" cy="0"/>
          <a:chOff x="0" y="0"/>
          <a:chExt cx="0" cy="0"/>
        </a:xfrm>
      </p:grpSpPr>
      <p:sp>
        <p:nvSpPr>
          <p:cNvPr id="135" name="Google Shape;135;p26"/>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6" name="Shape 136"/>
        <p:cNvGrpSpPr/>
        <p:nvPr/>
      </p:nvGrpSpPr>
      <p:grpSpPr>
        <a:xfrm>
          <a:off x="0" y="0"/>
          <a:ext cx="0" cy="0"/>
          <a:chOff x="0" y="0"/>
          <a:chExt cx="0" cy="0"/>
        </a:xfrm>
      </p:grpSpPr>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chemeClr val="lt1"/>
        </a:solidFill>
      </p:bgPr>
    </p:bg>
    <p:spTree>
      <p:nvGrpSpPr>
        <p:cNvPr id="137" name="Shape 137"/>
        <p:cNvGrpSpPr/>
        <p:nvPr/>
      </p:nvGrpSpPr>
      <p:grpSpPr>
        <a:xfrm>
          <a:off x="0" y="0"/>
          <a:ext cx="0" cy="0"/>
          <a:chOff x="0" y="0"/>
          <a:chExt cx="0" cy="0"/>
        </a:xfrm>
      </p:grpSpPr>
      <p:sp>
        <p:nvSpPr>
          <p:cNvPr id="138" name="Google Shape;138;p28"/>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2014 Microsoft Corporation. All rights reserved. </a:t>
            </a:r>
            <a:endParaRPr/>
          </a:p>
        </p:txBody>
      </p:sp>
      <p:pic>
        <p:nvPicPr>
          <p:cNvPr id="139" name="Google Shape;139;p28"/>
          <p:cNvPicPr preferRelativeResize="0"/>
          <p:nvPr/>
        </p:nvPicPr>
        <p:blipFill rotWithShape="1">
          <a:blip r:embed="rId2">
            <a:alphaModFix/>
          </a:blip>
          <a:srcRect b="0" l="0" r="0" t="0"/>
          <a:stretch/>
        </p:blipFill>
        <p:spPr>
          <a:xfrm>
            <a:off x="464237" y="3145040"/>
            <a:ext cx="3278492" cy="704445"/>
          </a:xfrm>
          <a:prstGeom prst="rect">
            <a:avLst/>
          </a:prstGeom>
          <a:noFill/>
          <a:ln>
            <a:noFill/>
          </a:ln>
        </p:spPr>
      </p:pic>
      <p:sp>
        <p:nvSpPr>
          <p:cNvPr id="140" name="Google Shape;140;p28"/>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2015 Microsoft Corporation. All rights reserved. </a:t>
            </a:r>
            <a:endParaRPr/>
          </a:p>
        </p:txBody>
      </p:sp>
      <p:pic>
        <p:nvPicPr>
          <p:cNvPr id="141" name="Google Shape;141;p28"/>
          <p:cNvPicPr preferRelativeResize="0"/>
          <p:nvPr/>
        </p:nvPicPr>
        <p:blipFill rotWithShape="1">
          <a:blip r:embed="rId3">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hoto_Option">
  <p:cSld name="2_Title Slide Photo_Option">
    <p:spTree>
      <p:nvGrpSpPr>
        <p:cNvPr id="146" name="Shape 146"/>
        <p:cNvGrpSpPr/>
        <p:nvPr/>
      </p:nvGrpSpPr>
      <p:grpSpPr>
        <a:xfrm>
          <a:off x="0" y="0"/>
          <a:ext cx="0" cy="0"/>
          <a:chOff x="0" y="0"/>
          <a:chExt cx="0" cy="0"/>
        </a:xfrm>
      </p:grpSpPr>
      <p:pic>
        <p:nvPicPr>
          <p:cNvPr id="147" name="Google Shape;147;p30"/>
          <p:cNvPicPr preferRelativeResize="0"/>
          <p:nvPr/>
        </p:nvPicPr>
        <p:blipFill rotWithShape="1">
          <a:blip r:embed="rId2">
            <a:alphaModFix/>
          </a:blip>
          <a:srcRect b="0" l="0" r="0" t="0"/>
          <a:stretch/>
        </p:blipFill>
        <p:spPr>
          <a:xfrm>
            <a:off x="635" y="-635"/>
            <a:ext cx="12435840" cy="6995160"/>
          </a:xfrm>
          <a:prstGeom prst="rect">
            <a:avLst/>
          </a:prstGeom>
          <a:noFill/>
          <a:ln>
            <a:noFill/>
          </a:ln>
        </p:spPr>
      </p:pic>
      <p:sp>
        <p:nvSpPr>
          <p:cNvPr id="148" name="Google Shape;148;p30"/>
          <p:cNvSpPr/>
          <p:nvPr/>
        </p:nvSpPr>
        <p:spPr>
          <a:xfrm>
            <a:off x="5757797" y="2145699"/>
            <a:ext cx="6404040" cy="3561363"/>
          </a:xfrm>
          <a:prstGeom prst="rect">
            <a:avLst/>
          </a:prstGeom>
          <a:solidFill>
            <a:srgbClr val="002050">
              <a:alpha val="8196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49" name="Google Shape;149;p30"/>
          <p:cNvSpPr txBox="1"/>
          <p:nvPr>
            <p:ph type="title"/>
          </p:nvPr>
        </p:nvSpPr>
        <p:spPr>
          <a:xfrm>
            <a:off x="5761101" y="2145699"/>
            <a:ext cx="6400736" cy="182880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400"/>
              <a:buFont typeface="Quattrocento Sans"/>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0"/>
          <p:cNvSpPr txBox="1"/>
          <p:nvPr>
            <p:ph idx="1" type="body"/>
          </p:nvPr>
        </p:nvSpPr>
        <p:spPr>
          <a:xfrm>
            <a:off x="5759449" y="3974479"/>
            <a:ext cx="6402388" cy="1732583"/>
          </a:xfrm>
          <a:prstGeom prst="rect">
            <a:avLst/>
          </a:prstGeom>
          <a:noFill/>
          <a:ln>
            <a:noFill/>
          </a:ln>
        </p:spPr>
        <p:txBody>
          <a:bodyPr anchorCtr="0" anchor="t" bIns="109725" lIns="146300" spcFirstLastPara="1" rIns="146300" wrap="square" tIns="109725"/>
          <a:lstStyle>
            <a:lvl1pPr indent="-228600" lvl="0" marL="457200" algn="l">
              <a:lnSpc>
                <a:spcPct val="90000"/>
              </a:lnSpc>
              <a:spcBef>
                <a:spcPts val="0"/>
              </a:spcBef>
              <a:spcAft>
                <a:spcPts val="0"/>
              </a:spcAft>
              <a:buClr>
                <a:srgbClr val="FFFFFF"/>
              </a:buClr>
              <a:buSzPts val="2880"/>
              <a:buNone/>
              <a:defRPr sz="3200">
                <a:solidFill>
                  <a:srgbClr val="FFFFFF"/>
                </a:solidFill>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51" name="Google Shape;151;p30"/>
          <p:cNvPicPr preferRelativeResize="0"/>
          <p:nvPr/>
        </p:nvPicPr>
        <p:blipFill rotWithShape="1">
          <a:blip r:embed="rId3">
            <a:alphaModFix/>
          </a:blip>
          <a:srcRect b="0" l="0" r="0" t="0"/>
          <a:stretch/>
        </p:blipFill>
        <p:spPr>
          <a:xfrm>
            <a:off x="10551477" y="6164262"/>
            <a:ext cx="1686560" cy="3632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52" name="Shape 152"/>
        <p:cNvGrpSpPr/>
        <p:nvPr/>
      </p:nvGrpSpPr>
      <p:grpSpPr>
        <a:xfrm>
          <a:off x="0" y="0"/>
          <a:ext cx="0" cy="0"/>
          <a:chOff x="0" y="0"/>
          <a:chExt cx="0" cy="0"/>
        </a:xfrm>
      </p:grpSpPr>
      <p:sp>
        <p:nvSpPr>
          <p:cNvPr id="153" name="Google Shape;153;p31"/>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54" name="Shape 154"/>
        <p:cNvGrpSpPr/>
        <p:nvPr/>
      </p:nvGrpSpPr>
      <p:grpSpPr>
        <a:xfrm>
          <a:off x="0" y="0"/>
          <a:ext cx="0" cy="0"/>
          <a:chOff x="0" y="0"/>
          <a:chExt cx="0" cy="0"/>
        </a:xfrm>
      </p:grpSpPr>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chemeClr val="lt1"/>
        </a:solidFill>
      </p:bgPr>
    </p:bg>
    <p:spTree>
      <p:nvGrpSpPr>
        <p:cNvPr id="155" name="Shape 155"/>
        <p:cNvGrpSpPr/>
        <p:nvPr/>
      </p:nvGrpSpPr>
      <p:grpSpPr>
        <a:xfrm>
          <a:off x="0" y="0"/>
          <a:ext cx="0" cy="0"/>
          <a:chOff x="0" y="0"/>
          <a:chExt cx="0" cy="0"/>
        </a:xfrm>
      </p:grpSpPr>
      <p:sp>
        <p:nvSpPr>
          <p:cNvPr id="156" name="Google Shape;156;p33"/>
          <p:cNvSpPr txBox="1"/>
          <p:nvPr/>
        </p:nvSpPr>
        <p:spPr>
          <a:xfrm>
            <a:off x="274638" y="6292888"/>
            <a:ext cx="11856403" cy="403187"/>
          </a:xfrm>
          <a:prstGeom prst="rect">
            <a:avLst/>
          </a:prstGeom>
          <a:no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2014 Microsoft Corporation. All rights reserved. </a:t>
            </a:r>
            <a:endParaRPr/>
          </a:p>
        </p:txBody>
      </p:sp>
      <p:pic>
        <p:nvPicPr>
          <p:cNvPr id="157" name="Google Shape;157;p33"/>
          <p:cNvPicPr preferRelativeResize="0"/>
          <p:nvPr/>
        </p:nvPicPr>
        <p:blipFill rotWithShape="1">
          <a:blip r:embed="rId2">
            <a:alphaModFix/>
          </a:blip>
          <a:srcRect b="0" l="0" r="0" t="0"/>
          <a:stretch/>
        </p:blipFill>
        <p:spPr>
          <a:xfrm>
            <a:off x="464237" y="3145040"/>
            <a:ext cx="3278492" cy="70444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2">
  <p:cSld name="Section Title 2">
    <p:spTree>
      <p:nvGrpSpPr>
        <p:cNvPr id="21" name="Shape 21"/>
        <p:cNvGrpSpPr/>
        <p:nvPr/>
      </p:nvGrpSpPr>
      <p:grpSpPr>
        <a:xfrm>
          <a:off x="0" y="0"/>
          <a:ext cx="0" cy="0"/>
          <a:chOff x="0" y="0"/>
          <a:chExt cx="0" cy="0"/>
        </a:xfrm>
      </p:grpSpPr>
      <p:sp>
        <p:nvSpPr>
          <p:cNvPr id="22" name="Google Shape;22;p4"/>
          <p:cNvSpPr txBox="1"/>
          <p:nvPr>
            <p:ph type="title"/>
          </p:nvPr>
        </p:nvSpPr>
        <p:spPr>
          <a:xfrm>
            <a:off x="596951" y="3096243"/>
            <a:ext cx="6529149" cy="508524"/>
          </a:xfrm>
          <a:prstGeom prst="rect">
            <a:avLst/>
          </a:prstGeom>
          <a:noFill/>
          <a:ln>
            <a:noFill/>
          </a:ln>
        </p:spPr>
        <p:txBody>
          <a:bodyPr anchorCtr="0" anchor="b" bIns="0" lIns="0" spcFirstLastPara="1" rIns="0" wrap="square" tIns="0"/>
          <a:lstStyle>
            <a:lvl1pPr lvl="0" algn="l">
              <a:lnSpc>
                <a:spcPct val="90000"/>
              </a:lnSpc>
              <a:spcBef>
                <a:spcPts val="0"/>
              </a:spcBef>
              <a:spcAft>
                <a:spcPts val="0"/>
              </a:spcAft>
              <a:buClr>
                <a:schemeClr val="dk1"/>
              </a:buClr>
              <a:buSzPts val="3600"/>
              <a:buFont typeface="Quattrocento Sans"/>
              <a:buNone/>
              <a:defRPr b="1" sz="37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3" name="Google Shape;23;p4"/>
          <p:cNvGrpSpPr/>
          <p:nvPr/>
        </p:nvGrpSpPr>
        <p:grpSpPr>
          <a:xfrm>
            <a:off x="6381566" y="-22273"/>
            <a:ext cx="6051037" cy="7027210"/>
            <a:chOff x="6256117" y="-21839"/>
            <a:chExt cx="5932086" cy="6890047"/>
          </a:xfrm>
        </p:grpSpPr>
        <p:grpSp>
          <p:nvGrpSpPr>
            <p:cNvPr id="24" name="Google Shape;24;p4"/>
            <p:cNvGrpSpPr/>
            <p:nvPr/>
          </p:nvGrpSpPr>
          <p:grpSpPr>
            <a:xfrm>
              <a:off x="8507413" y="1457714"/>
              <a:ext cx="3680790" cy="5392441"/>
              <a:chOff x="8507413" y="1457714"/>
              <a:chExt cx="3680790" cy="5392441"/>
            </a:xfrm>
          </p:grpSpPr>
          <p:sp>
            <p:nvSpPr>
              <p:cNvPr id="25" name="Google Shape;25;p4"/>
              <p:cNvSpPr/>
              <p:nvPr/>
            </p:nvSpPr>
            <p:spPr>
              <a:xfrm>
                <a:off x="8507413" y="2803166"/>
                <a:ext cx="743840" cy="1356898"/>
              </a:xfrm>
              <a:custGeom>
                <a:rect b="b" l="l" r="r" t="t"/>
                <a:pathLst>
                  <a:path extrusionOk="0" h="1581150" w="866775">
                    <a:moveTo>
                      <a:pt x="862489" y="1107281"/>
                    </a:moveTo>
                    <a:lnTo>
                      <a:pt x="7144" y="1574959"/>
                    </a:lnTo>
                    <a:lnTo>
                      <a:pt x="7144" y="473869"/>
                    </a:lnTo>
                    <a:lnTo>
                      <a:pt x="862489"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4"/>
              <p:cNvSpPr/>
              <p:nvPr/>
            </p:nvSpPr>
            <p:spPr>
              <a:xfrm>
                <a:off x="9241444" y="2803166"/>
                <a:ext cx="743840" cy="1356898"/>
              </a:xfrm>
              <a:custGeom>
                <a:rect b="b" l="l" r="r" t="t"/>
                <a:pathLst>
                  <a:path extrusionOk="0" h="1581150" w="866775">
                    <a:moveTo>
                      <a:pt x="7144" y="1107281"/>
                    </a:moveTo>
                    <a:lnTo>
                      <a:pt x="861536" y="1574959"/>
                    </a:lnTo>
                    <a:lnTo>
                      <a:pt x="861536" y="473869"/>
                    </a:lnTo>
                    <a:lnTo>
                      <a:pt x="7144"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4"/>
              <p:cNvSpPr/>
              <p:nvPr/>
            </p:nvSpPr>
            <p:spPr>
              <a:xfrm>
                <a:off x="8507413" y="3747272"/>
                <a:ext cx="1479509" cy="809234"/>
              </a:xfrm>
              <a:custGeom>
                <a:rect b="b" l="l" r="r" t="t"/>
                <a:pathLst>
                  <a:path extrusionOk="0" h="942975" w="1724025">
                    <a:moveTo>
                      <a:pt x="862489" y="7144"/>
                    </a:moveTo>
                    <a:lnTo>
                      <a:pt x="7144" y="474821"/>
                    </a:lnTo>
                    <a:lnTo>
                      <a:pt x="862489" y="941546"/>
                    </a:lnTo>
                    <a:lnTo>
                      <a:pt x="1716881" y="474821"/>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4"/>
              <p:cNvSpPr/>
              <p:nvPr/>
            </p:nvSpPr>
            <p:spPr>
              <a:xfrm>
                <a:off x="8507413" y="5493257"/>
                <a:ext cx="743840" cy="1356898"/>
              </a:xfrm>
              <a:custGeom>
                <a:rect b="b" l="l" r="r" t="t"/>
                <a:pathLst>
                  <a:path extrusionOk="0" h="1581150" w="866775">
                    <a:moveTo>
                      <a:pt x="862489" y="1108234"/>
                    </a:moveTo>
                    <a:lnTo>
                      <a:pt x="7144" y="1574959"/>
                    </a:lnTo>
                    <a:lnTo>
                      <a:pt x="7144" y="474821"/>
                    </a:lnTo>
                    <a:lnTo>
                      <a:pt x="862489"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4"/>
              <p:cNvSpPr/>
              <p:nvPr/>
            </p:nvSpPr>
            <p:spPr>
              <a:xfrm>
                <a:off x="9241444" y="5493257"/>
                <a:ext cx="743840" cy="1356898"/>
              </a:xfrm>
              <a:custGeom>
                <a:rect b="b" l="l" r="r" t="t"/>
                <a:pathLst>
                  <a:path extrusionOk="0" h="1581150" w="866775">
                    <a:moveTo>
                      <a:pt x="7144" y="1108234"/>
                    </a:moveTo>
                    <a:lnTo>
                      <a:pt x="861536" y="1574959"/>
                    </a:lnTo>
                    <a:lnTo>
                      <a:pt x="861536" y="474821"/>
                    </a:lnTo>
                    <a:lnTo>
                      <a:pt x="7144"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4"/>
              <p:cNvSpPr/>
              <p:nvPr/>
            </p:nvSpPr>
            <p:spPr>
              <a:xfrm>
                <a:off x="8513545" y="6444311"/>
                <a:ext cx="1467248" cy="400530"/>
              </a:xfrm>
              <a:custGeom>
                <a:rect b="b" l="l" r="r" t="t"/>
                <a:pathLst>
                  <a:path extrusionOk="0" h="466725" w="1709737">
                    <a:moveTo>
                      <a:pt x="1709737" y="466725"/>
                    </a:moveTo>
                    <a:lnTo>
                      <a:pt x="855345" y="0"/>
                    </a:lnTo>
                    <a:lnTo>
                      <a:pt x="0" y="466725"/>
                    </a:lnTo>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4"/>
              <p:cNvSpPr/>
              <p:nvPr/>
            </p:nvSpPr>
            <p:spPr>
              <a:xfrm>
                <a:off x="9241444" y="4148621"/>
                <a:ext cx="743840" cy="1356898"/>
              </a:xfrm>
              <a:custGeom>
                <a:rect b="b" l="l" r="r" t="t"/>
                <a:pathLst>
                  <a:path extrusionOk="0" h="1581150" w="866775">
                    <a:moveTo>
                      <a:pt x="861536" y="1107281"/>
                    </a:moveTo>
                    <a:lnTo>
                      <a:pt x="7144" y="1574006"/>
                    </a:lnTo>
                    <a:lnTo>
                      <a:pt x="7144" y="473869"/>
                    </a:lnTo>
                    <a:lnTo>
                      <a:pt x="861536"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4"/>
              <p:cNvSpPr/>
              <p:nvPr/>
            </p:nvSpPr>
            <p:spPr>
              <a:xfrm>
                <a:off x="9974659" y="2803166"/>
                <a:ext cx="743840" cy="1356898"/>
              </a:xfrm>
              <a:custGeom>
                <a:rect b="b" l="l" r="r" t="t"/>
                <a:pathLst>
                  <a:path extrusionOk="0" h="1581150" w="866775">
                    <a:moveTo>
                      <a:pt x="862489" y="1107281"/>
                    </a:moveTo>
                    <a:lnTo>
                      <a:pt x="7144" y="1574959"/>
                    </a:lnTo>
                    <a:lnTo>
                      <a:pt x="7144" y="473869"/>
                    </a:lnTo>
                    <a:lnTo>
                      <a:pt x="862489"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4"/>
              <p:cNvSpPr/>
              <p:nvPr/>
            </p:nvSpPr>
            <p:spPr>
              <a:xfrm>
                <a:off x="9247573" y="3753404"/>
                <a:ext cx="2200463" cy="2147333"/>
              </a:xfrm>
              <a:custGeom>
                <a:rect b="b" l="l" r="r" t="t"/>
                <a:pathLst>
                  <a:path extrusionOk="0" h="2502221" w="256413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4"/>
              <p:cNvSpPr/>
              <p:nvPr/>
            </p:nvSpPr>
            <p:spPr>
              <a:xfrm>
                <a:off x="10708694" y="5092729"/>
                <a:ext cx="743840" cy="1356898"/>
              </a:xfrm>
              <a:custGeom>
                <a:rect b="b" l="l" r="r" t="t"/>
                <a:pathLst>
                  <a:path extrusionOk="0" h="1581150" w="866775">
                    <a:moveTo>
                      <a:pt x="861536" y="1107281"/>
                    </a:moveTo>
                    <a:lnTo>
                      <a:pt x="7144" y="1574959"/>
                    </a:lnTo>
                    <a:lnTo>
                      <a:pt x="7144" y="473869"/>
                    </a:lnTo>
                    <a:lnTo>
                      <a:pt x="861536"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4"/>
              <p:cNvSpPr/>
              <p:nvPr/>
            </p:nvSpPr>
            <p:spPr>
              <a:xfrm>
                <a:off x="11441908" y="5092729"/>
                <a:ext cx="743840" cy="1356898"/>
              </a:xfrm>
              <a:custGeom>
                <a:rect b="b" l="l" r="r" t="t"/>
                <a:pathLst>
                  <a:path extrusionOk="0" h="1581150" w="866775">
                    <a:moveTo>
                      <a:pt x="7144" y="1107281"/>
                    </a:moveTo>
                    <a:lnTo>
                      <a:pt x="862489" y="1574959"/>
                    </a:lnTo>
                    <a:lnTo>
                      <a:pt x="862489" y="473869"/>
                    </a:lnTo>
                    <a:lnTo>
                      <a:pt x="7144"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4"/>
              <p:cNvSpPr/>
              <p:nvPr/>
            </p:nvSpPr>
            <p:spPr>
              <a:xfrm>
                <a:off x="10708694" y="6036831"/>
                <a:ext cx="1479509" cy="809234"/>
              </a:xfrm>
              <a:custGeom>
                <a:rect b="b" l="l" r="r" t="t"/>
                <a:pathLst>
                  <a:path extrusionOk="0" h="942975" w="1724025">
                    <a:moveTo>
                      <a:pt x="861536" y="7144"/>
                    </a:moveTo>
                    <a:lnTo>
                      <a:pt x="7144" y="474821"/>
                    </a:lnTo>
                    <a:lnTo>
                      <a:pt x="861536" y="941546"/>
                    </a:lnTo>
                    <a:lnTo>
                      <a:pt x="1716881" y="474821"/>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4"/>
              <p:cNvSpPr/>
              <p:nvPr/>
            </p:nvSpPr>
            <p:spPr>
              <a:xfrm>
                <a:off x="10708694" y="1457714"/>
                <a:ext cx="743840" cy="1356898"/>
              </a:xfrm>
              <a:custGeom>
                <a:rect b="b" l="l" r="r" t="t"/>
                <a:pathLst>
                  <a:path extrusionOk="0" h="1581150" w="866775">
                    <a:moveTo>
                      <a:pt x="861536" y="1107281"/>
                    </a:moveTo>
                    <a:lnTo>
                      <a:pt x="7144" y="1574959"/>
                    </a:lnTo>
                    <a:lnTo>
                      <a:pt x="7144" y="474821"/>
                    </a:lnTo>
                    <a:lnTo>
                      <a:pt x="861536"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4"/>
              <p:cNvSpPr/>
              <p:nvPr/>
            </p:nvSpPr>
            <p:spPr>
              <a:xfrm>
                <a:off x="11441908" y="1457714"/>
                <a:ext cx="743840" cy="1356898"/>
              </a:xfrm>
              <a:custGeom>
                <a:rect b="b" l="l" r="r" t="t"/>
                <a:pathLst>
                  <a:path extrusionOk="0" h="1581150" w="866775">
                    <a:moveTo>
                      <a:pt x="7144" y="1107281"/>
                    </a:moveTo>
                    <a:lnTo>
                      <a:pt x="862489" y="1574959"/>
                    </a:lnTo>
                    <a:lnTo>
                      <a:pt x="862489" y="474821"/>
                    </a:lnTo>
                    <a:lnTo>
                      <a:pt x="7144"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4"/>
              <p:cNvSpPr/>
              <p:nvPr/>
            </p:nvSpPr>
            <p:spPr>
              <a:xfrm>
                <a:off x="10708694" y="2401820"/>
                <a:ext cx="1479509" cy="809235"/>
              </a:xfrm>
              <a:custGeom>
                <a:rect b="b" l="l" r="r" t="t"/>
                <a:pathLst>
                  <a:path extrusionOk="0" h="942975" w="1724025">
                    <a:moveTo>
                      <a:pt x="861536" y="7144"/>
                    </a:moveTo>
                    <a:lnTo>
                      <a:pt x="7144" y="474821"/>
                    </a:lnTo>
                    <a:lnTo>
                      <a:pt x="861536" y="941546"/>
                    </a:lnTo>
                    <a:lnTo>
                      <a:pt x="1716881" y="474821"/>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4"/>
              <p:cNvSpPr/>
              <p:nvPr/>
            </p:nvSpPr>
            <p:spPr>
              <a:xfrm>
                <a:off x="11451715" y="2809296"/>
                <a:ext cx="734033" cy="1745983"/>
              </a:xfrm>
              <a:custGeom>
                <a:rect b="b" l="l" r="r" t="t"/>
                <a:pathLst>
                  <a:path extrusionOk="0" h="2034540" w="855346">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41" name="Google Shape;41;p4"/>
              <p:cNvCxnSpPr/>
              <p:nvPr/>
            </p:nvCxnSpPr>
            <p:spPr>
              <a:xfrm>
                <a:off x="9981203" y="5098858"/>
                <a:ext cx="733213" cy="400531"/>
              </a:xfrm>
              <a:prstGeom prst="straightConnector1">
                <a:avLst/>
              </a:prstGeom>
              <a:noFill/>
              <a:ln cap="flat" cmpd="sng" w="17450">
                <a:solidFill>
                  <a:srgbClr val="D83B01"/>
                </a:solidFill>
                <a:prstDash val="solid"/>
                <a:miter lim="800000"/>
                <a:headEnd len="sm" w="sm" type="none"/>
                <a:tailEnd len="sm" w="sm" type="none"/>
              </a:ln>
            </p:spPr>
          </p:cxnSp>
        </p:grpSp>
        <p:grpSp>
          <p:nvGrpSpPr>
            <p:cNvPr id="42" name="Google Shape;42;p4"/>
            <p:cNvGrpSpPr/>
            <p:nvPr/>
          </p:nvGrpSpPr>
          <p:grpSpPr>
            <a:xfrm>
              <a:off x="7545167" y="-21839"/>
              <a:ext cx="1192433" cy="1098538"/>
              <a:chOff x="7545167" y="-9139"/>
              <a:chExt cx="1192433" cy="1098538"/>
            </a:xfrm>
          </p:grpSpPr>
          <p:sp>
            <p:nvSpPr>
              <p:cNvPr id="43" name="Google Shape;43;p4"/>
              <p:cNvSpPr/>
              <p:nvPr/>
            </p:nvSpPr>
            <p:spPr>
              <a:xfrm>
                <a:off x="7550108" y="-9139"/>
                <a:ext cx="591604" cy="774738"/>
              </a:xfrm>
              <a:custGeom>
                <a:rect b="b" l="l" r="r" t="t"/>
                <a:pathLst>
                  <a:path extrusionOk="0" h="774738" w="591604">
                    <a:moveTo>
                      <a:pt x="24121" y="0"/>
                    </a:moveTo>
                    <a:lnTo>
                      <a:pt x="591604" y="0"/>
                    </a:lnTo>
                    <a:lnTo>
                      <a:pt x="591604" y="451265"/>
                    </a:lnTo>
                    <a:lnTo>
                      <a:pt x="0" y="774738"/>
                    </a:lnTo>
                    <a:lnTo>
                      <a:pt x="0" y="13162"/>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4"/>
              <p:cNvSpPr/>
              <p:nvPr/>
            </p:nvSpPr>
            <p:spPr>
              <a:xfrm>
                <a:off x="8141712" y="-9139"/>
                <a:ext cx="590944" cy="774738"/>
              </a:xfrm>
              <a:custGeom>
                <a:rect b="b" l="l" r="r" t="t"/>
                <a:pathLst>
                  <a:path extrusionOk="0" h="774738" w="590944">
                    <a:moveTo>
                      <a:pt x="0" y="0"/>
                    </a:moveTo>
                    <a:lnTo>
                      <a:pt x="566850" y="0"/>
                    </a:lnTo>
                    <a:lnTo>
                      <a:pt x="590944" y="13162"/>
                    </a:lnTo>
                    <a:lnTo>
                      <a:pt x="590944" y="774738"/>
                    </a:lnTo>
                    <a:lnTo>
                      <a:pt x="0" y="451265"/>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4"/>
              <p:cNvSpPr/>
              <p:nvPr/>
            </p:nvSpPr>
            <p:spPr>
              <a:xfrm>
                <a:off x="7545167" y="437185"/>
                <a:ext cx="1192433" cy="652214"/>
              </a:xfrm>
              <a:custGeom>
                <a:rect b="b" l="l" r="r" t="t"/>
                <a:pathLst>
                  <a:path extrusionOk="0" h="942975" w="1724025">
                    <a:moveTo>
                      <a:pt x="862489" y="7144"/>
                    </a:moveTo>
                    <a:lnTo>
                      <a:pt x="7144" y="474821"/>
                    </a:lnTo>
                    <a:lnTo>
                      <a:pt x="862489" y="941546"/>
                    </a:lnTo>
                    <a:lnTo>
                      <a:pt x="1716881" y="474821"/>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6" name="Google Shape;46;p4"/>
            <p:cNvGrpSpPr/>
            <p:nvPr/>
          </p:nvGrpSpPr>
          <p:grpSpPr>
            <a:xfrm>
              <a:off x="6256117" y="5896894"/>
              <a:ext cx="1057910" cy="971314"/>
              <a:chOff x="6256117" y="5896894"/>
              <a:chExt cx="1057910" cy="971314"/>
            </a:xfrm>
          </p:grpSpPr>
          <p:sp>
            <p:nvSpPr>
              <p:cNvPr id="47" name="Google Shape;47;p4"/>
              <p:cNvSpPr/>
              <p:nvPr/>
            </p:nvSpPr>
            <p:spPr>
              <a:xfrm>
                <a:off x="6256117" y="5896894"/>
                <a:ext cx="532466" cy="971314"/>
              </a:xfrm>
              <a:custGeom>
                <a:rect b="b" l="l" r="r" t="t"/>
                <a:pathLst>
                  <a:path extrusionOk="0" h="1581150" w="866775">
                    <a:moveTo>
                      <a:pt x="862489" y="1107281"/>
                    </a:moveTo>
                    <a:lnTo>
                      <a:pt x="7144" y="1574959"/>
                    </a:lnTo>
                    <a:lnTo>
                      <a:pt x="7144" y="473869"/>
                    </a:lnTo>
                    <a:lnTo>
                      <a:pt x="862489"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4"/>
              <p:cNvSpPr/>
              <p:nvPr/>
            </p:nvSpPr>
            <p:spPr>
              <a:xfrm>
                <a:off x="6781561" y="5896894"/>
                <a:ext cx="532466" cy="971314"/>
              </a:xfrm>
              <a:custGeom>
                <a:rect b="b" l="l" r="r" t="t"/>
                <a:pathLst>
                  <a:path extrusionOk="0" h="1581150" w="866775">
                    <a:moveTo>
                      <a:pt x="7144" y="1107281"/>
                    </a:moveTo>
                    <a:lnTo>
                      <a:pt x="861536" y="1574959"/>
                    </a:lnTo>
                    <a:lnTo>
                      <a:pt x="861536" y="473869"/>
                    </a:lnTo>
                    <a:lnTo>
                      <a:pt x="7144" y="7144"/>
                    </a:lnTo>
                    <a:close/>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4"/>
              <p:cNvSpPr/>
              <p:nvPr/>
            </p:nvSpPr>
            <p:spPr>
              <a:xfrm>
                <a:off x="6260506" y="6577107"/>
                <a:ext cx="1050305" cy="287297"/>
              </a:xfrm>
              <a:custGeom>
                <a:rect b="b" l="l" r="r" t="t"/>
                <a:pathLst>
                  <a:path extrusionOk="0" h="467676" w="1709736">
                    <a:moveTo>
                      <a:pt x="1709736" y="467676"/>
                    </a:moveTo>
                    <a:lnTo>
                      <a:pt x="855344" y="-1"/>
                    </a:lnTo>
                    <a:lnTo>
                      <a:pt x="-1" y="467676"/>
                    </a:lnTo>
                  </a:path>
                </a:pathLst>
              </a:custGeom>
              <a:noFill/>
              <a:ln cap="flat" cmpd="sng" w="17450">
                <a:solidFill>
                  <a:srgbClr val="D83B0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158" name="Shape 158"/>
        <p:cNvGrpSpPr/>
        <p:nvPr/>
      </p:nvGrpSpPr>
      <p:grpSpPr>
        <a:xfrm>
          <a:off x="0" y="0"/>
          <a:ext cx="0" cy="0"/>
          <a:chOff x="0" y="0"/>
          <a:chExt cx="0" cy="0"/>
        </a:xfrm>
      </p:grpSpPr>
      <p:sp>
        <p:nvSpPr>
          <p:cNvPr id="159" name="Google Shape;159;p34"/>
          <p:cNvSpPr txBox="1"/>
          <p:nvPr>
            <p:ph type="title"/>
          </p:nvPr>
        </p:nvSpPr>
        <p:spPr>
          <a:xfrm>
            <a:off x="274320" y="296898"/>
            <a:ext cx="11887518" cy="18287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5800"/>
              <a:buFont typeface="Quattrocento Sans"/>
              <a:buNone/>
              <a:defRPr sz="5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34"/>
          <p:cNvSpPr txBox="1"/>
          <p:nvPr>
            <p:ph idx="1" type="body"/>
          </p:nvPr>
        </p:nvSpPr>
        <p:spPr>
          <a:xfrm>
            <a:off x="274638" y="2597162"/>
            <a:ext cx="7315200" cy="4100501"/>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48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dk1"/>
              </a:buClr>
              <a:buSzPts val="2160"/>
              <a:buChar char="•"/>
              <a:defRPr sz="2400"/>
            </a:lvl2pPr>
            <a:lvl3pPr indent="-365760" lvl="2" marL="1371600" algn="l">
              <a:lnSpc>
                <a:spcPct val="90000"/>
              </a:lnSpc>
              <a:spcBef>
                <a:spcPts val="480"/>
              </a:spcBef>
              <a:spcAft>
                <a:spcPts val="0"/>
              </a:spcAft>
              <a:buClr>
                <a:schemeClr val="dk1"/>
              </a:buClr>
              <a:buSzPts val="2160"/>
              <a:buChar char="•"/>
              <a:defRPr sz="2400"/>
            </a:lvl3pPr>
            <a:lvl4pPr indent="-365760" lvl="3" marL="1828800" algn="l">
              <a:lnSpc>
                <a:spcPct val="90000"/>
              </a:lnSpc>
              <a:spcBef>
                <a:spcPts val="480"/>
              </a:spcBef>
              <a:spcAft>
                <a:spcPts val="0"/>
              </a:spcAft>
              <a:buClr>
                <a:schemeClr val="dk1"/>
              </a:buClr>
              <a:buSzPts val="2160"/>
              <a:buChar char="•"/>
              <a:defRPr sz="2400"/>
            </a:lvl4pPr>
            <a:lvl5pPr indent="-365760" lvl="4" marL="2286000" algn="l">
              <a:lnSpc>
                <a:spcPct val="90000"/>
              </a:lnSpc>
              <a:spcBef>
                <a:spcPts val="480"/>
              </a:spcBef>
              <a:spcAft>
                <a:spcPts val="0"/>
              </a:spcAft>
              <a:buClr>
                <a:schemeClr val="dk1"/>
              </a:buClr>
              <a:buSzPts val="2160"/>
              <a:buChar char="•"/>
              <a:defRPr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photo">
  <p:cSld name="Title with photo">
    <p:spTree>
      <p:nvGrpSpPr>
        <p:cNvPr id="166" name="Shape 166"/>
        <p:cNvGrpSpPr/>
        <p:nvPr/>
      </p:nvGrpSpPr>
      <p:grpSpPr>
        <a:xfrm>
          <a:off x="0" y="0"/>
          <a:ext cx="0" cy="0"/>
          <a:chOff x="0" y="0"/>
          <a:chExt cx="0" cy="0"/>
        </a:xfrm>
      </p:grpSpPr>
      <p:sp>
        <p:nvSpPr>
          <p:cNvPr id="167" name="Google Shape;167;p36"/>
          <p:cNvSpPr/>
          <p:nvPr/>
        </p:nvSpPr>
        <p:spPr>
          <a:xfrm>
            <a:off x="153878" y="2098358"/>
            <a:ext cx="5597871" cy="3730413"/>
          </a:xfrm>
          <a:prstGeom prst="rect">
            <a:avLst/>
          </a:prstGeom>
          <a:solidFill>
            <a:schemeClr val="lt2">
              <a:alpha val="84705"/>
            </a:scheme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168" name="Google Shape;168;p36"/>
          <p:cNvSpPr txBox="1"/>
          <p:nvPr>
            <p:ph type="title"/>
          </p:nvPr>
        </p:nvSpPr>
        <p:spPr>
          <a:xfrm>
            <a:off x="153878" y="2098358"/>
            <a:ext cx="5597871" cy="2798040"/>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chemeClr val="lt1"/>
              </a:buClr>
              <a:buSzPts val="4488"/>
              <a:buFont typeface="Quattrocento Sans"/>
              <a:buNone/>
              <a:defRPr sz="448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6"/>
          <p:cNvSpPr txBox="1"/>
          <p:nvPr>
            <p:ph idx="1" type="body"/>
          </p:nvPr>
        </p:nvSpPr>
        <p:spPr>
          <a:xfrm>
            <a:off x="153878" y="4896168"/>
            <a:ext cx="5597871" cy="932603"/>
          </a:xfrm>
          <a:prstGeom prst="rect">
            <a:avLst/>
          </a:prstGeom>
          <a:noFill/>
          <a:ln>
            <a:noFill/>
          </a:ln>
        </p:spPr>
        <p:txBody>
          <a:bodyPr anchorCtr="0" anchor="t" bIns="137150" lIns="137150" spcFirstLastPara="1" rIns="137150" wrap="square" tIns="137150"/>
          <a:lstStyle>
            <a:lvl1pPr indent="-228600" lvl="0" marL="457200" algn="l">
              <a:spcBef>
                <a:spcPts val="0"/>
              </a:spcBef>
              <a:spcAft>
                <a:spcPts val="0"/>
              </a:spcAft>
              <a:buSzPts val="2040"/>
              <a:buNone/>
              <a:defRPr sz="2040">
                <a:solidFill>
                  <a:schemeClr val="lt1"/>
                </a:solidFill>
              </a:defRPr>
            </a:lvl1pPr>
            <a:lvl2pPr indent="-228600" lvl="1" marL="914400" algn="l">
              <a:spcBef>
                <a:spcPts val="408"/>
              </a:spcBef>
              <a:spcAft>
                <a:spcPts val="0"/>
              </a:spcAft>
              <a:buClr>
                <a:schemeClr val="lt1"/>
              </a:buClr>
              <a:buSzPts val="2040"/>
              <a:buNone/>
              <a:defRPr sz="2040">
                <a:solidFill>
                  <a:schemeClr val="lt1"/>
                </a:solidFill>
              </a:defRPr>
            </a:lvl2pPr>
            <a:lvl3pPr indent="-228600" lvl="2" marL="1371600" algn="l">
              <a:spcBef>
                <a:spcPts val="408"/>
              </a:spcBef>
              <a:spcAft>
                <a:spcPts val="0"/>
              </a:spcAft>
              <a:buClr>
                <a:schemeClr val="lt1"/>
              </a:buClr>
              <a:buSzPts val="2040"/>
              <a:buNone/>
              <a:defRPr sz="2040">
                <a:solidFill>
                  <a:schemeClr val="lt1"/>
                </a:solidFill>
              </a:defRPr>
            </a:lvl3pPr>
            <a:lvl4pPr indent="-228600" lvl="3" marL="1828800" algn="l">
              <a:spcBef>
                <a:spcPts val="408"/>
              </a:spcBef>
              <a:spcAft>
                <a:spcPts val="0"/>
              </a:spcAft>
              <a:buClr>
                <a:schemeClr val="lt1"/>
              </a:buClr>
              <a:buSzPts val="2040"/>
              <a:buNone/>
              <a:defRPr sz="2040">
                <a:solidFill>
                  <a:schemeClr val="lt1"/>
                </a:solidFill>
              </a:defRPr>
            </a:lvl4pPr>
            <a:lvl5pPr indent="-228600" lvl="4" marL="2286000" algn="l">
              <a:spcBef>
                <a:spcPts val="408"/>
              </a:spcBef>
              <a:spcAft>
                <a:spcPts val="0"/>
              </a:spcAft>
              <a:buClr>
                <a:schemeClr val="lt1"/>
              </a:buClr>
              <a:buSzPts val="2040"/>
              <a:buNone/>
              <a:defRPr sz="204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36"/>
          <p:cNvSpPr txBox="1"/>
          <p:nvPr/>
        </p:nvSpPr>
        <p:spPr>
          <a:xfrm>
            <a:off x="7772797" y="388585"/>
            <a:ext cx="3886398" cy="1942924"/>
          </a:xfrm>
          <a:prstGeom prst="rect">
            <a:avLst/>
          </a:prstGeom>
          <a:noFill/>
          <a:ln>
            <a:noFill/>
          </a:ln>
        </p:spPr>
        <p:txBody>
          <a:bodyPr anchorCtr="0" anchor="ctr" bIns="55475" lIns="110975" spcFirstLastPara="1" rIns="110975" wrap="square" tIns="55475">
            <a:noAutofit/>
          </a:bodyPr>
          <a:lstStyle/>
          <a:p>
            <a:pPr indent="0" lvl="0" marL="0" marR="0" rtl="0" algn="l">
              <a:spcBef>
                <a:spcPts val="0"/>
              </a:spcBef>
              <a:spcAft>
                <a:spcPts val="0"/>
              </a:spcAft>
              <a:buNone/>
            </a:pPr>
            <a:r>
              <a:rPr lang="en-US" sz="2040">
                <a:solidFill>
                  <a:srgbClr val="D2D2D2"/>
                </a:solidFill>
                <a:latin typeface="Quattrocento Sans"/>
                <a:ea typeface="Quattrocento Sans"/>
                <a:cs typeface="Quattrocento Sans"/>
                <a:sym typeface="Quattrocento Sans"/>
              </a:rPr>
              <a:t>Click View &gt; Slide Master to insert a photo as a background behind the colored boxes.</a:t>
            </a:r>
            <a:endParaRPr/>
          </a:p>
        </p:txBody>
      </p:sp>
      <p:pic>
        <p:nvPicPr>
          <p:cNvPr id="171" name="Google Shape;171;p36"/>
          <p:cNvPicPr preferRelativeResize="0"/>
          <p:nvPr/>
        </p:nvPicPr>
        <p:blipFill rotWithShape="1">
          <a:blip r:embed="rId2">
            <a:alphaModFix/>
          </a:blip>
          <a:srcRect b="0" l="0" r="0" t="0"/>
          <a:stretch/>
        </p:blipFill>
        <p:spPr>
          <a:xfrm>
            <a:off x="-2880296" y="233151"/>
            <a:ext cx="1986146" cy="730297"/>
          </a:xfrm>
          <a:prstGeom prst="rect">
            <a:avLst/>
          </a:prstGeom>
          <a:noFill/>
          <a:ln>
            <a:noFill/>
          </a:ln>
        </p:spPr>
      </p:pic>
      <p:sp>
        <p:nvSpPr>
          <p:cNvPr id="172" name="Google Shape;172;p36"/>
          <p:cNvSpPr txBox="1"/>
          <p:nvPr/>
        </p:nvSpPr>
        <p:spPr>
          <a:xfrm>
            <a:off x="7772797" y="388585"/>
            <a:ext cx="3886398" cy="1942924"/>
          </a:xfrm>
          <a:prstGeom prst="rect">
            <a:avLst/>
          </a:prstGeom>
          <a:noFill/>
          <a:ln>
            <a:noFill/>
          </a:ln>
        </p:spPr>
        <p:txBody>
          <a:bodyPr anchorCtr="0" anchor="ctr" bIns="55475" lIns="110975" spcFirstLastPara="1" rIns="110975" wrap="square" tIns="55475">
            <a:noAutofit/>
          </a:bodyPr>
          <a:lstStyle/>
          <a:p>
            <a:pPr indent="0" lvl="0" marL="0" marR="0" rtl="0" algn="l">
              <a:spcBef>
                <a:spcPts val="0"/>
              </a:spcBef>
              <a:spcAft>
                <a:spcPts val="0"/>
              </a:spcAft>
              <a:buNone/>
            </a:pPr>
            <a:r>
              <a:rPr lang="en-US" sz="2040">
                <a:solidFill>
                  <a:srgbClr val="D2D2D2"/>
                </a:solidFill>
                <a:latin typeface="Quattrocento Sans"/>
                <a:ea typeface="Quattrocento Sans"/>
                <a:cs typeface="Quattrocento Sans"/>
                <a:sym typeface="Quattrocento Sans"/>
              </a:rPr>
              <a:t>Click View &gt; Slide Master to insert a photo as a background behind the colored boxes.</a:t>
            </a:r>
            <a:endParaRPr/>
          </a:p>
        </p:txBody>
      </p:sp>
      <p:pic>
        <p:nvPicPr>
          <p:cNvPr id="173" name="Google Shape;173;p36"/>
          <p:cNvPicPr preferRelativeResize="0"/>
          <p:nvPr/>
        </p:nvPicPr>
        <p:blipFill rotWithShape="1">
          <a:blip r:embed="rId3">
            <a:alphaModFix/>
          </a:blip>
          <a:srcRect b="0" l="0" r="0" t="0"/>
          <a:stretch/>
        </p:blipFill>
        <p:spPr>
          <a:xfrm>
            <a:off x="111435" y="202306"/>
            <a:ext cx="1986146" cy="730297"/>
          </a:xfrm>
          <a:prstGeom prst="rect">
            <a:avLst/>
          </a:prstGeom>
          <a:noFill/>
          <a:ln>
            <a:noFill/>
          </a:ln>
        </p:spPr>
      </p:pic>
      <p:sp>
        <p:nvSpPr>
          <p:cNvPr id="174" name="Google Shape;174;p36"/>
          <p:cNvSpPr txBox="1"/>
          <p:nvPr/>
        </p:nvSpPr>
        <p:spPr>
          <a:xfrm>
            <a:off x="7772797" y="388585"/>
            <a:ext cx="3886398" cy="1942924"/>
          </a:xfrm>
          <a:prstGeom prst="rect">
            <a:avLst/>
          </a:prstGeom>
          <a:noFill/>
          <a:ln>
            <a:noFill/>
          </a:ln>
        </p:spPr>
        <p:txBody>
          <a:bodyPr anchorCtr="0" anchor="ctr" bIns="55475" lIns="110975" spcFirstLastPara="1" rIns="110975" wrap="square" tIns="55475">
            <a:noAutofit/>
          </a:bodyPr>
          <a:lstStyle/>
          <a:p>
            <a:pPr indent="0" lvl="0" marL="0" marR="0" rtl="0" algn="l">
              <a:spcBef>
                <a:spcPts val="0"/>
              </a:spcBef>
              <a:spcAft>
                <a:spcPts val="0"/>
              </a:spcAft>
              <a:buNone/>
            </a:pPr>
            <a:r>
              <a:rPr lang="en-US" sz="2040">
                <a:solidFill>
                  <a:srgbClr val="D2D2D2"/>
                </a:solidFill>
                <a:latin typeface="Quattrocento Sans"/>
                <a:ea typeface="Quattrocento Sans"/>
                <a:cs typeface="Quattrocento Sans"/>
                <a:sym typeface="Quattrocento Sans"/>
              </a:rPr>
              <a:t>Click View &gt; Slide Master to insert a photo as a background behind the colored boxes.</a:t>
            </a:r>
            <a:endParaRPr/>
          </a:p>
        </p:txBody>
      </p:sp>
      <p:pic>
        <p:nvPicPr>
          <p:cNvPr id="175" name="Google Shape;175;p36"/>
          <p:cNvPicPr preferRelativeResize="0"/>
          <p:nvPr/>
        </p:nvPicPr>
        <p:blipFill rotWithShape="1">
          <a:blip r:embed="rId3">
            <a:alphaModFix/>
          </a:blip>
          <a:srcRect b="0" l="0" r="0" t="0"/>
          <a:stretch/>
        </p:blipFill>
        <p:spPr>
          <a:xfrm>
            <a:off x="111435" y="202306"/>
            <a:ext cx="1986146" cy="730297"/>
          </a:xfrm>
          <a:prstGeom prst="rect">
            <a:avLst/>
          </a:prstGeom>
          <a:noFill/>
          <a:ln>
            <a:noFill/>
          </a:ln>
        </p:spPr>
      </p:pic>
    </p:spTree>
  </p:cSld>
  <p:clrMapOvr>
    <a:masterClrMapping/>
  </p:clrMapOvr>
  <p:transition>
    <p:fade/>
  </p:transition>
  <p:extLst>
    <p:ext uri="{DCECCB84-F9BA-43D5-87BE-67443E8EF086}">
      <p15:sldGuideLst>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no photo">
  <p:cSld name="Title, no photo">
    <p:bg>
      <p:bgPr>
        <a:solidFill>
          <a:schemeClr val="dk2"/>
        </a:solidFill>
      </p:bgPr>
    </p:bg>
    <p:spTree>
      <p:nvGrpSpPr>
        <p:cNvPr id="176" name="Shape 176"/>
        <p:cNvGrpSpPr/>
        <p:nvPr/>
      </p:nvGrpSpPr>
      <p:grpSpPr>
        <a:xfrm>
          <a:off x="0" y="0"/>
          <a:ext cx="0" cy="0"/>
          <a:chOff x="0" y="0"/>
          <a:chExt cx="0" cy="0"/>
        </a:xfrm>
      </p:grpSpPr>
      <p:sp>
        <p:nvSpPr>
          <p:cNvPr id="177" name="Google Shape;177;p37"/>
          <p:cNvSpPr/>
          <p:nvPr/>
        </p:nvSpPr>
        <p:spPr>
          <a:xfrm>
            <a:off x="153878" y="2098358"/>
            <a:ext cx="5597871" cy="3730413"/>
          </a:xfrm>
          <a:prstGeom prst="rect">
            <a:avLst/>
          </a:prstGeom>
          <a:solidFill>
            <a:schemeClr val="lt2">
              <a:alpha val="84705"/>
            </a:scheme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178" name="Google Shape;178;p37"/>
          <p:cNvSpPr txBox="1"/>
          <p:nvPr>
            <p:ph type="title"/>
          </p:nvPr>
        </p:nvSpPr>
        <p:spPr>
          <a:xfrm>
            <a:off x="153878" y="2098358"/>
            <a:ext cx="5597871" cy="2798040"/>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chemeClr val="lt1"/>
              </a:buClr>
              <a:buSzPts val="4488"/>
              <a:buFont typeface="Quattrocento Sans"/>
              <a:buNone/>
              <a:defRPr sz="448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7"/>
          <p:cNvSpPr txBox="1"/>
          <p:nvPr>
            <p:ph idx="1" type="body"/>
          </p:nvPr>
        </p:nvSpPr>
        <p:spPr>
          <a:xfrm>
            <a:off x="153878" y="4896168"/>
            <a:ext cx="5597871" cy="932603"/>
          </a:xfrm>
          <a:prstGeom prst="rect">
            <a:avLst/>
          </a:prstGeom>
          <a:noFill/>
          <a:ln>
            <a:noFill/>
          </a:ln>
        </p:spPr>
        <p:txBody>
          <a:bodyPr anchorCtr="0" anchor="t" bIns="137150" lIns="137150" spcFirstLastPara="1" rIns="137150" wrap="square" tIns="137150"/>
          <a:lstStyle>
            <a:lvl1pPr indent="-228600" lvl="0" marL="457200" algn="l">
              <a:spcBef>
                <a:spcPts val="0"/>
              </a:spcBef>
              <a:spcAft>
                <a:spcPts val="0"/>
              </a:spcAft>
              <a:buSzPts val="2040"/>
              <a:buNone/>
              <a:defRPr sz="2040">
                <a:solidFill>
                  <a:schemeClr val="lt1"/>
                </a:solidFill>
              </a:defRPr>
            </a:lvl1pPr>
            <a:lvl2pPr indent="-228600" lvl="1" marL="914400" algn="l">
              <a:spcBef>
                <a:spcPts val="408"/>
              </a:spcBef>
              <a:spcAft>
                <a:spcPts val="0"/>
              </a:spcAft>
              <a:buClr>
                <a:schemeClr val="lt1"/>
              </a:buClr>
              <a:buSzPts val="2040"/>
              <a:buNone/>
              <a:defRPr sz="2040">
                <a:solidFill>
                  <a:schemeClr val="lt1"/>
                </a:solidFill>
              </a:defRPr>
            </a:lvl2pPr>
            <a:lvl3pPr indent="-228600" lvl="2" marL="1371600" algn="l">
              <a:spcBef>
                <a:spcPts val="408"/>
              </a:spcBef>
              <a:spcAft>
                <a:spcPts val="0"/>
              </a:spcAft>
              <a:buClr>
                <a:schemeClr val="lt1"/>
              </a:buClr>
              <a:buSzPts val="2040"/>
              <a:buNone/>
              <a:defRPr sz="2040">
                <a:solidFill>
                  <a:schemeClr val="lt1"/>
                </a:solidFill>
              </a:defRPr>
            </a:lvl3pPr>
            <a:lvl4pPr indent="-228600" lvl="3" marL="1828800" algn="l">
              <a:spcBef>
                <a:spcPts val="408"/>
              </a:spcBef>
              <a:spcAft>
                <a:spcPts val="0"/>
              </a:spcAft>
              <a:buClr>
                <a:schemeClr val="lt1"/>
              </a:buClr>
              <a:buSzPts val="2040"/>
              <a:buNone/>
              <a:defRPr sz="2040">
                <a:solidFill>
                  <a:schemeClr val="lt1"/>
                </a:solidFill>
              </a:defRPr>
            </a:lvl4pPr>
            <a:lvl5pPr indent="-228600" lvl="4" marL="2286000" algn="l">
              <a:spcBef>
                <a:spcPts val="408"/>
              </a:spcBef>
              <a:spcAft>
                <a:spcPts val="0"/>
              </a:spcAft>
              <a:buClr>
                <a:schemeClr val="lt1"/>
              </a:buClr>
              <a:buSzPts val="2040"/>
              <a:buNone/>
              <a:defRPr sz="204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0" name="Google Shape;180;p37"/>
          <p:cNvPicPr preferRelativeResize="0"/>
          <p:nvPr/>
        </p:nvPicPr>
        <p:blipFill rotWithShape="1">
          <a:blip r:embed="rId2">
            <a:alphaModFix/>
          </a:blip>
          <a:srcRect b="0" l="0" r="0" t="0"/>
          <a:stretch/>
        </p:blipFill>
        <p:spPr>
          <a:xfrm>
            <a:off x="93784" y="204776"/>
            <a:ext cx="1986143" cy="730297"/>
          </a:xfrm>
          <a:prstGeom prst="rect">
            <a:avLst/>
          </a:prstGeom>
          <a:noFill/>
          <a:ln>
            <a:noFill/>
          </a:ln>
        </p:spPr>
      </p:pic>
      <p:pic>
        <p:nvPicPr>
          <p:cNvPr id="181" name="Google Shape;181;p37"/>
          <p:cNvPicPr preferRelativeResize="0"/>
          <p:nvPr/>
        </p:nvPicPr>
        <p:blipFill rotWithShape="1">
          <a:blip r:embed="rId2">
            <a:alphaModFix/>
          </a:blip>
          <a:srcRect b="0" l="0" r="0" t="0"/>
          <a:stretch/>
        </p:blipFill>
        <p:spPr>
          <a:xfrm>
            <a:off x="93784" y="204776"/>
            <a:ext cx="1986143" cy="730297"/>
          </a:xfrm>
          <a:prstGeom prst="rect">
            <a:avLst/>
          </a:prstGeom>
          <a:noFill/>
          <a:ln>
            <a:noFill/>
          </a:ln>
        </p:spPr>
      </p:pic>
    </p:spTree>
  </p:cSld>
  <p:clrMapOvr>
    <a:masterClrMapping/>
  </p:clrMapOvr>
  <p:transition>
    <p:fade/>
  </p:transition>
  <p:extLst>
    <p:ext uri="{DCECCB84-F9BA-43D5-87BE-67443E8EF086}">
      <p15:sldGuideLst>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82" name="Shape 182"/>
        <p:cNvGrpSpPr/>
        <p:nvPr/>
      </p:nvGrpSpPr>
      <p:grpSpPr>
        <a:xfrm>
          <a:off x="0" y="0"/>
          <a:ext cx="0" cy="0"/>
          <a:chOff x="0" y="0"/>
          <a:chExt cx="0" cy="0"/>
        </a:xfrm>
      </p:grpSpPr>
      <p:sp>
        <p:nvSpPr>
          <p:cNvPr id="183" name="Google Shape;183;p38"/>
          <p:cNvSpPr txBox="1"/>
          <p:nvPr>
            <p:ph type="title"/>
          </p:nvPr>
        </p:nvSpPr>
        <p:spPr>
          <a:xfrm>
            <a:off x="1" y="2"/>
            <a:ext cx="12436475" cy="658903"/>
          </a:xfrm>
          <a:prstGeom prst="rect">
            <a:avLst/>
          </a:prstGeom>
          <a:noFill/>
          <a:ln>
            <a:noFill/>
          </a:ln>
        </p:spPr>
        <p:txBody>
          <a:bodyPr anchorCtr="0" anchor="ctr" bIns="53325" lIns="320025" spcFirstLastPara="1" rIns="53325" wrap="square" tIns="152350"/>
          <a:lstStyle>
            <a:lvl1pPr lvl="0" algn="l">
              <a:lnSpc>
                <a:spcPct val="90000"/>
              </a:lnSpc>
              <a:spcBef>
                <a:spcPts val="0"/>
              </a:spcBef>
              <a:spcAft>
                <a:spcPts val="0"/>
              </a:spcAft>
              <a:buClr>
                <a:schemeClr val="lt2"/>
              </a:buClr>
              <a:buSzPts val="408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38"/>
          <p:cNvSpPr txBox="1"/>
          <p:nvPr>
            <p:ph idx="1" type="body"/>
          </p:nvPr>
        </p:nvSpPr>
        <p:spPr>
          <a:xfrm>
            <a:off x="1" y="585024"/>
            <a:ext cx="12436475" cy="380490"/>
          </a:xfrm>
          <a:prstGeom prst="rect">
            <a:avLst/>
          </a:prstGeom>
          <a:noFill/>
          <a:ln>
            <a:noFill/>
          </a:ln>
        </p:spPr>
        <p:txBody>
          <a:bodyPr anchorCtr="0" anchor="t" bIns="53325" lIns="320025" spcFirstLastPara="1" rIns="53325" wrap="square" tIns="53325"/>
          <a:lstStyle>
            <a:lvl1pPr indent="-228600" lvl="0" marL="457200" algn="l">
              <a:spcBef>
                <a:spcPts val="1836"/>
              </a:spcBef>
              <a:spcAft>
                <a:spcPts val="0"/>
              </a:spcAft>
              <a:buSzPts val="2856"/>
              <a:buNone/>
              <a:defRPr sz="2856">
                <a:solidFill>
                  <a:schemeClr val="dk1"/>
                </a:solidFill>
                <a:latin typeface="Quattrocento Sans"/>
                <a:ea typeface="Quattrocento Sans"/>
                <a:cs typeface="Quattrocento Sans"/>
                <a:sym typeface="Quattrocento Sans"/>
              </a:defRPr>
            </a:lvl1pPr>
            <a:lvl2pPr indent="-228600" lvl="1" marL="914400" algn="l">
              <a:spcBef>
                <a:spcPts val="367"/>
              </a:spcBef>
              <a:spcAft>
                <a:spcPts val="0"/>
              </a:spcAft>
              <a:buClr>
                <a:schemeClr val="dk1"/>
              </a:buClr>
              <a:buSzPts val="1836"/>
              <a:buNone/>
              <a:defRPr/>
            </a:lvl2pPr>
            <a:lvl3pPr indent="-228600" lvl="2" marL="1371600" algn="l">
              <a:spcBef>
                <a:spcPts val="326"/>
              </a:spcBef>
              <a:spcAft>
                <a:spcPts val="0"/>
              </a:spcAft>
              <a:buClr>
                <a:schemeClr val="dk1"/>
              </a:buClr>
              <a:buSzPts val="1632"/>
              <a:buNone/>
              <a:defRPr/>
            </a:lvl3pPr>
            <a:lvl4pPr indent="-228600" lvl="3" marL="1828800" algn="l">
              <a:spcBef>
                <a:spcPts val="286"/>
              </a:spcBef>
              <a:spcAft>
                <a:spcPts val="0"/>
              </a:spcAft>
              <a:buClr>
                <a:schemeClr val="dk1"/>
              </a:buClr>
              <a:buSzPts val="1428"/>
              <a:buNone/>
              <a:defRPr/>
            </a:lvl4pPr>
            <a:lvl5pPr indent="-228600" lvl="4" marL="2286000" algn="l">
              <a:spcBef>
                <a:spcPts val="286"/>
              </a:spcBef>
              <a:spcAft>
                <a:spcPts val="0"/>
              </a:spcAft>
              <a:buClr>
                <a:schemeClr val="dk1"/>
              </a:buClr>
              <a:buSzPts val="1428"/>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38"/>
          <p:cNvSpPr txBox="1"/>
          <p:nvPr>
            <p:ph idx="2" type="body"/>
          </p:nvPr>
        </p:nvSpPr>
        <p:spPr>
          <a:xfrm>
            <a:off x="153878" y="1632056"/>
            <a:ext cx="12128722" cy="4668167"/>
          </a:xfrm>
          <a:prstGeom prst="rect">
            <a:avLst/>
          </a:prstGeom>
          <a:noFill/>
          <a:ln>
            <a:noFill/>
          </a:ln>
        </p:spPr>
        <p:txBody>
          <a:bodyPr anchorCtr="0" anchor="t" bIns="45700" lIns="182875" spcFirstLastPara="1" rIns="182875" wrap="square" tIns="91425"/>
          <a:lstStyle>
            <a:lvl1pPr indent="-228600" lvl="0" marL="457200" algn="l">
              <a:spcBef>
                <a:spcPts val="1836"/>
              </a:spcBef>
              <a:spcAft>
                <a:spcPts val="0"/>
              </a:spcAft>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38"/>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505050"/>
                </a:solidFill>
              </a:defRPr>
            </a:lvl1pPr>
            <a:lvl2pPr indent="0" lvl="1" marL="0" algn="r">
              <a:spcBef>
                <a:spcPts val="0"/>
              </a:spcBef>
              <a:buNone/>
              <a:defRPr>
                <a:solidFill>
                  <a:srgbClr val="505050"/>
                </a:solidFill>
              </a:defRPr>
            </a:lvl2pPr>
            <a:lvl3pPr indent="0" lvl="2" marL="0" algn="r">
              <a:spcBef>
                <a:spcPts val="0"/>
              </a:spcBef>
              <a:buNone/>
              <a:defRPr>
                <a:solidFill>
                  <a:srgbClr val="505050"/>
                </a:solidFill>
              </a:defRPr>
            </a:lvl3pPr>
            <a:lvl4pPr indent="0" lvl="3" marL="0" algn="r">
              <a:spcBef>
                <a:spcPts val="0"/>
              </a:spcBef>
              <a:buNone/>
              <a:defRPr>
                <a:solidFill>
                  <a:srgbClr val="505050"/>
                </a:solidFill>
              </a:defRPr>
            </a:lvl4pPr>
            <a:lvl5pPr indent="0" lvl="4" marL="0" algn="r">
              <a:spcBef>
                <a:spcPts val="0"/>
              </a:spcBef>
              <a:buNone/>
              <a:defRPr>
                <a:solidFill>
                  <a:srgbClr val="505050"/>
                </a:solidFill>
              </a:defRPr>
            </a:lvl5pPr>
            <a:lvl6pPr indent="0" lvl="5" marL="0" algn="r">
              <a:spcBef>
                <a:spcPts val="0"/>
              </a:spcBef>
              <a:buNone/>
              <a:defRPr>
                <a:solidFill>
                  <a:srgbClr val="505050"/>
                </a:solidFill>
              </a:defRPr>
            </a:lvl6pPr>
            <a:lvl7pPr indent="0" lvl="6" marL="0" algn="r">
              <a:spcBef>
                <a:spcPts val="0"/>
              </a:spcBef>
              <a:buNone/>
              <a:defRPr>
                <a:solidFill>
                  <a:srgbClr val="505050"/>
                </a:solidFill>
              </a:defRPr>
            </a:lvl7pPr>
            <a:lvl8pPr indent="0" lvl="7" marL="0" algn="r">
              <a:spcBef>
                <a:spcPts val="0"/>
              </a:spcBef>
              <a:buNone/>
              <a:defRPr>
                <a:solidFill>
                  <a:srgbClr val="505050"/>
                </a:solidFill>
              </a:defRPr>
            </a:lvl8pPr>
            <a:lvl9pPr indent="0" lvl="8" marL="0" algn="r">
              <a:spcBef>
                <a:spcPts val="0"/>
              </a:spcBef>
              <a:buNone/>
              <a:defRPr>
                <a:solidFill>
                  <a:srgbClr val="505050"/>
                </a:solidFill>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8"/>
          <p:cNvSpPr txBox="1"/>
          <p:nvPr>
            <p:ph idx="11" type="ftr"/>
          </p:nvPr>
        </p:nvSpPr>
        <p:spPr>
          <a:xfrm>
            <a:off x="1943199" y="6606832"/>
            <a:ext cx="8550077" cy="387694"/>
          </a:xfrm>
          <a:prstGeom prst="rect">
            <a:avLst/>
          </a:prstGeom>
          <a:noFill/>
          <a:ln>
            <a:noFill/>
          </a:ln>
        </p:spPr>
        <p:txBody>
          <a:bodyPr anchorCtr="0" anchor="ctr" bIns="38075" lIns="76175" spcFirstLastPara="1" rIns="76175" wrap="square" tIns="380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88" name="Shape 188"/>
        <p:cNvGrpSpPr/>
        <p:nvPr/>
      </p:nvGrpSpPr>
      <p:grpSpPr>
        <a:xfrm>
          <a:off x="0" y="0"/>
          <a:ext cx="0" cy="0"/>
          <a:chOff x="0" y="0"/>
          <a:chExt cx="0" cy="0"/>
        </a:xfrm>
      </p:grpSpPr>
      <p:sp>
        <p:nvSpPr>
          <p:cNvPr id="189" name="Google Shape;189;p39"/>
          <p:cNvSpPr txBox="1"/>
          <p:nvPr>
            <p:ph type="title"/>
          </p:nvPr>
        </p:nvSpPr>
        <p:spPr>
          <a:xfrm>
            <a:off x="1" y="2"/>
            <a:ext cx="12436475" cy="658903"/>
          </a:xfrm>
          <a:prstGeom prst="rect">
            <a:avLst/>
          </a:prstGeom>
          <a:noFill/>
          <a:ln>
            <a:noFill/>
          </a:ln>
        </p:spPr>
        <p:txBody>
          <a:bodyPr anchorCtr="0" anchor="ctr" bIns="53325" lIns="320025" spcFirstLastPara="1" rIns="53325" wrap="square" tIns="152350"/>
          <a:lstStyle>
            <a:lvl1pPr lvl="0" algn="l">
              <a:lnSpc>
                <a:spcPct val="90000"/>
              </a:lnSpc>
              <a:spcBef>
                <a:spcPts val="0"/>
              </a:spcBef>
              <a:spcAft>
                <a:spcPts val="0"/>
              </a:spcAft>
              <a:buClr>
                <a:schemeClr val="lt2"/>
              </a:buClr>
              <a:buSzPts val="408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9"/>
          <p:cNvSpPr txBox="1"/>
          <p:nvPr>
            <p:ph idx="1" type="body"/>
          </p:nvPr>
        </p:nvSpPr>
        <p:spPr>
          <a:xfrm>
            <a:off x="1" y="585024"/>
            <a:ext cx="12436475" cy="380490"/>
          </a:xfrm>
          <a:prstGeom prst="rect">
            <a:avLst/>
          </a:prstGeom>
          <a:noFill/>
          <a:ln>
            <a:noFill/>
          </a:ln>
        </p:spPr>
        <p:txBody>
          <a:bodyPr anchorCtr="0" anchor="t" bIns="53325" lIns="320025" spcFirstLastPara="1" rIns="53325" wrap="square" tIns="53325"/>
          <a:lstStyle>
            <a:lvl1pPr indent="-228600" lvl="0" marL="457200" algn="l">
              <a:spcBef>
                <a:spcPts val="1836"/>
              </a:spcBef>
              <a:spcAft>
                <a:spcPts val="0"/>
              </a:spcAft>
              <a:buSzPts val="2856"/>
              <a:buNone/>
              <a:defRPr sz="2856">
                <a:solidFill>
                  <a:schemeClr val="dk1"/>
                </a:solidFill>
                <a:latin typeface="Quattrocento Sans"/>
                <a:ea typeface="Quattrocento Sans"/>
                <a:cs typeface="Quattrocento Sans"/>
                <a:sym typeface="Quattrocento Sans"/>
              </a:defRPr>
            </a:lvl1pPr>
            <a:lvl2pPr indent="-228600" lvl="1" marL="914400" algn="l">
              <a:spcBef>
                <a:spcPts val="367"/>
              </a:spcBef>
              <a:spcAft>
                <a:spcPts val="0"/>
              </a:spcAft>
              <a:buClr>
                <a:schemeClr val="dk1"/>
              </a:buClr>
              <a:buSzPts val="1836"/>
              <a:buNone/>
              <a:defRPr/>
            </a:lvl2pPr>
            <a:lvl3pPr indent="-228600" lvl="2" marL="1371600" algn="l">
              <a:spcBef>
                <a:spcPts val="326"/>
              </a:spcBef>
              <a:spcAft>
                <a:spcPts val="0"/>
              </a:spcAft>
              <a:buClr>
                <a:schemeClr val="dk1"/>
              </a:buClr>
              <a:buSzPts val="1632"/>
              <a:buNone/>
              <a:defRPr/>
            </a:lvl3pPr>
            <a:lvl4pPr indent="-228600" lvl="3" marL="1828800" algn="l">
              <a:spcBef>
                <a:spcPts val="286"/>
              </a:spcBef>
              <a:spcAft>
                <a:spcPts val="0"/>
              </a:spcAft>
              <a:buClr>
                <a:schemeClr val="dk1"/>
              </a:buClr>
              <a:buSzPts val="1428"/>
              <a:buNone/>
              <a:defRPr/>
            </a:lvl4pPr>
            <a:lvl5pPr indent="-228600" lvl="4" marL="2286000" algn="l">
              <a:spcBef>
                <a:spcPts val="286"/>
              </a:spcBef>
              <a:spcAft>
                <a:spcPts val="0"/>
              </a:spcAft>
              <a:buClr>
                <a:schemeClr val="dk1"/>
              </a:buClr>
              <a:buSzPts val="1428"/>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39"/>
          <p:cNvSpPr txBox="1"/>
          <p:nvPr>
            <p:ph idx="11" type="ftr"/>
          </p:nvPr>
        </p:nvSpPr>
        <p:spPr>
          <a:xfrm>
            <a:off x="1943199" y="6606832"/>
            <a:ext cx="8550077" cy="387694"/>
          </a:xfrm>
          <a:prstGeom prst="rect">
            <a:avLst/>
          </a:prstGeom>
          <a:noFill/>
          <a:ln>
            <a:noFill/>
          </a:ln>
        </p:spPr>
        <p:txBody>
          <a:bodyPr anchorCtr="0" anchor="ctr" bIns="38075" lIns="76175" spcFirstLastPara="1" rIns="76175" wrap="square" tIns="380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9"/>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505050"/>
                </a:solidFill>
              </a:defRPr>
            </a:lvl1pPr>
            <a:lvl2pPr indent="0" lvl="1" marL="0" algn="r">
              <a:spcBef>
                <a:spcPts val="0"/>
              </a:spcBef>
              <a:buNone/>
              <a:defRPr>
                <a:solidFill>
                  <a:srgbClr val="505050"/>
                </a:solidFill>
              </a:defRPr>
            </a:lvl2pPr>
            <a:lvl3pPr indent="0" lvl="2" marL="0" algn="r">
              <a:spcBef>
                <a:spcPts val="0"/>
              </a:spcBef>
              <a:buNone/>
              <a:defRPr>
                <a:solidFill>
                  <a:srgbClr val="505050"/>
                </a:solidFill>
              </a:defRPr>
            </a:lvl3pPr>
            <a:lvl4pPr indent="0" lvl="3" marL="0" algn="r">
              <a:spcBef>
                <a:spcPts val="0"/>
              </a:spcBef>
              <a:buNone/>
              <a:defRPr>
                <a:solidFill>
                  <a:srgbClr val="505050"/>
                </a:solidFill>
              </a:defRPr>
            </a:lvl4pPr>
            <a:lvl5pPr indent="0" lvl="4" marL="0" algn="r">
              <a:spcBef>
                <a:spcPts val="0"/>
              </a:spcBef>
              <a:buNone/>
              <a:defRPr>
                <a:solidFill>
                  <a:srgbClr val="505050"/>
                </a:solidFill>
              </a:defRPr>
            </a:lvl5pPr>
            <a:lvl6pPr indent="0" lvl="5" marL="0" algn="r">
              <a:spcBef>
                <a:spcPts val="0"/>
              </a:spcBef>
              <a:buNone/>
              <a:defRPr>
                <a:solidFill>
                  <a:srgbClr val="505050"/>
                </a:solidFill>
              </a:defRPr>
            </a:lvl6pPr>
            <a:lvl7pPr indent="0" lvl="6" marL="0" algn="r">
              <a:spcBef>
                <a:spcPts val="0"/>
              </a:spcBef>
              <a:buNone/>
              <a:defRPr>
                <a:solidFill>
                  <a:srgbClr val="505050"/>
                </a:solidFill>
              </a:defRPr>
            </a:lvl7pPr>
            <a:lvl8pPr indent="0" lvl="7" marL="0" algn="r">
              <a:spcBef>
                <a:spcPts val="0"/>
              </a:spcBef>
              <a:buNone/>
              <a:defRPr>
                <a:solidFill>
                  <a:srgbClr val="505050"/>
                </a:solidFill>
              </a:defRPr>
            </a:lvl8pPr>
            <a:lvl9pPr indent="0" lvl="8" marL="0" algn="r">
              <a:spcBef>
                <a:spcPts val="0"/>
              </a:spcBef>
              <a:buNone/>
              <a:defRPr>
                <a:solidFill>
                  <a:srgbClr val="50505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p:cSld name="Developer code">
    <p:spTree>
      <p:nvGrpSpPr>
        <p:cNvPr id="193" name="Shape 193"/>
        <p:cNvGrpSpPr/>
        <p:nvPr/>
      </p:nvGrpSpPr>
      <p:grpSpPr>
        <a:xfrm>
          <a:off x="0" y="0"/>
          <a:ext cx="0" cy="0"/>
          <a:chOff x="0" y="0"/>
          <a:chExt cx="0" cy="0"/>
        </a:xfrm>
      </p:grpSpPr>
      <p:sp>
        <p:nvSpPr>
          <p:cNvPr id="194" name="Google Shape;194;p40"/>
          <p:cNvSpPr txBox="1"/>
          <p:nvPr>
            <p:ph type="title"/>
          </p:nvPr>
        </p:nvSpPr>
        <p:spPr>
          <a:xfrm>
            <a:off x="1" y="2"/>
            <a:ext cx="12436475" cy="658903"/>
          </a:xfrm>
          <a:prstGeom prst="rect">
            <a:avLst/>
          </a:prstGeom>
          <a:noFill/>
          <a:ln>
            <a:noFill/>
          </a:ln>
        </p:spPr>
        <p:txBody>
          <a:bodyPr anchorCtr="0" anchor="ctr" bIns="53325" lIns="320025" spcFirstLastPara="1" rIns="53325" wrap="square" tIns="152350"/>
          <a:lstStyle>
            <a:lvl1pPr lvl="0" algn="l">
              <a:lnSpc>
                <a:spcPct val="90000"/>
              </a:lnSpc>
              <a:spcBef>
                <a:spcPts val="0"/>
              </a:spcBef>
              <a:spcAft>
                <a:spcPts val="0"/>
              </a:spcAft>
              <a:buClr>
                <a:schemeClr val="lt2"/>
              </a:buClr>
              <a:buSzPts val="408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0"/>
          <p:cNvSpPr txBox="1"/>
          <p:nvPr>
            <p:ph idx="1" type="body"/>
          </p:nvPr>
        </p:nvSpPr>
        <p:spPr>
          <a:xfrm>
            <a:off x="153878" y="1632056"/>
            <a:ext cx="12128722" cy="4585300"/>
          </a:xfrm>
          <a:prstGeom prst="rect">
            <a:avLst/>
          </a:prstGeom>
          <a:noFill/>
          <a:ln>
            <a:noFill/>
          </a:ln>
        </p:spPr>
        <p:txBody>
          <a:bodyPr anchorCtr="0" anchor="t" bIns="45700" lIns="182875" spcFirstLastPara="1" rIns="182875" wrap="square" tIns="91425"/>
          <a:lstStyle>
            <a:lvl1pPr indent="-228600" lvl="0" marL="457200" algn="l">
              <a:spcBef>
                <a:spcPts val="1836"/>
              </a:spcBef>
              <a:spcAft>
                <a:spcPts val="0"/>
              </a:spcAft>
              <a:buSzPts val="2448"/>
              <a:buNone/>
              <a:defRPr>
                <a:solidFill>
                  <a:schemeClr val="dk1"/>
                </a:solidFill>
                <a:latin typeface="Courier New"/>
                <a:ea typeface="Courier New"/>
                <a:cs typeface="Courier New"/>
                <a:sym typeface="Courier New"/>
              </a:defRPr>
            </a:lvl1pPr>
            <a:lvl2pPr indent="-228600" lvl="1" marL="914400" algn="l">
              <a:spcBef>
                <a:spcPts val="367"/>
              </a:spcBef>
              <a:spcAft>
                <a:spcPts val="0"/>
              </a:spcAft>
              <a:buClr>
                <a:schemeClr val="dk1"/>
              </a:buClr>
              <a:buSzPts val="1836"/>
              <a:buNone/>
              <a:defRPr>
                <a:solidFill>
                  <a:schemeClr val="dk1"/>
                </a:solidFill>
                <a:latin typeface="Courier New"/>
                <a:ea typeface="Courier New"/>
                <a:cs typeface="Courier New"/>
                <a:sym typeface="Courier New"/>
              </a:defRPr>
            </a:lvl2pPr>
            <a:lvl3pPr indent="-228600" lvl="2" marL="1371600" algn="l">
              <a:spcBef>
                <a:spcPts val="326"/>
              </a:spcBef>
              <a:spcAft>
                <a:spcPts val="0"/>
              </a:spcAft>
              <a:buClr>
                <a:schemeClr val="dk1"/>
              </a:buClr>
              <a:buSzPts val="1632"/>
              <a:buNone/>
              <a:defRPr>
                <a:solidFill>
                  <a:schemeClr val="dk1"/>
                </a:solidFill>
                <a:latin typeface="Courier New"/>
                <a:ea typeface="Courier New"/>
                <a:cs typeface="Courier New"/>
                <a:sym typeface="Courier New"/>
              </a:defRPr>
            </a:lvl3pPr>
            <a:lvl4pPr indent="-228600" lvl="3" marL="1828800" algn="l">
              <a:spcBef>
                <a:spcPts val="286"/>
              </a:spcBef>
              <a:spcAft>
                <a:spcPts val="0"/>
              </a:spcAft>
              <a:buClr>
                <a:schemeClr val="dk1"/>
              </a:buClr>
              <a:buSzPts val="1428"/>
              <a:buNone/>
              <a:defRPr>
                <a:solidFill>
                  <a:schemeClr val="dk1"/>
                </a:solidFill>
                <a:latin typeface="Courier New"/>
                <a:ea typeface="Courier New"/>
                <a:cs typeface="Courier New"/>
                <a:sym typeface="Courier New"/>
              </a:defRPr>
            </a:lvl4pPr>
            <a:lvl5pPr indent="-228600" lvl="4" marL="2286000" algn="l">
              <a:spcBef>
                <a:spcPts val="286"/>
              </a:spcBef>
              <a:spcAft>
                <a:spcPts val="0"/>
              </a:spcAft>
              <a:buClr>
                <a:schemeClr val="dk1"/>
              </a:buClr>
              <a:buSzPts val="1428"/>
              <a:buNone/>
              <a:defRPr>
                <a:solidFill>
                  <a:schemeClr val="dk1"/>
                </a:solidFill>
                <a:latin typeface="Courier New"/>
                <a:ea typeface="Courier New"/>
                <a:cs typeface="Courier New"/>
                <a:sym typeface="Courier New"/>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40"/>
          <p:cNvSpPr txBox="1"/>
          <p:nvPr>
            <p:ph idx="2" type="body"/>
          </p:nvPr>
        </p:nvSpPr>
        <p:spPr>
          <a:xfrm>
            <a:off x="1" y="585024"/>
            <a:ext cx="12436475" cy="380490"/>
          </a:xfrm>
          <a:prstGeom prst="rect">
            <a:avLst/>
          </a:prstGeom>
          <a:noFill/>
          <a:ln>
            <a:noFill/>
          </a:ln>
        </p:spPr>
        <p:txBody>
          <a:bodyPr anchorCtr="0" anchor="t" bIns="53325" lIns="320025" spcFirstLastPara="1" rIns="53325" wrap="square" tIns="53325"/>
          <a:lstStyle>
            <a:lvl1pPr indent="-228600" lvl="0" marL="457200" algn="l">
              <a:spcBef>
                <a:spcPts val="1836"/>
              </a:spcBef>
              <a:spcAft>
                <a:spcPts val="0"/>
              </a:spcAft>
              <a:buSzPts val="2856"/>
              <a:buNone/>
              <a:defRPr sz="2856">
                <a:solidFill>
                  <a:schemeClr val="dk1"/>
                </a:solidFill>
                <a:latin typeface="Quattrocento Sans"/>
                <a:ea typeface="Quattrocento Sans"/>
                <a:cs typeface="Quattrocento Sans"/>
                <a:sym typeface="Quattrocento Sans"/>
              </a:defRPr>
            </a:lvl1pPr>
            <a:lvl2pPr indent="-228600" lvl="1" marL="914400" algn="l">
              <a:spcBef>
                <a:spcPts val="367"/>
              </a:spcBef>
              <a:spcAft>
                <a:spcPts val="0"/>
              </a:spcAft>
              <a:buClr>
                <a:schemeClr val="dk1"/>
              </a:buClr>
              <a:buSzPts val="1836"/>
              <a:buNone/>
              <a:defRPr/>
            </a:lvl2pPr>
            <a:lvl3pPr indent="-228600" lvl="2" marL="1371600" algn="l">
              <a:spcBef>
                <a:spcPts val="326"/>
              </a:spcBef>
              <a:spcAft>
                <a:spcPts val="0"/>
              </a:spcAft>
              <a:buClr>
                <a:schemeClr val="dk1"/>
              </a:buClr>
              <a:buSzPts val="1632"/>
              <a:buNone/>
              <a:defRPr/>
            </a:lvl3pPr>
            <a:lvl4pPr indent="-228600" lvl="3" marL="1828800" algn="l">
              <a:spcBef>
                <a:spcPts val="286"/>
              </a:spcBef>
              <a:spcAft>
                <a:spcPts val="0"/>
              </a:spcAft>
              <a:buClr>
                <a:schemeClr val="dk1"/>
              </a:buClr>
              <a:buSzPts val="1428"/>
              <a:buNone/>
              <a:defRPr/>
            </a:lvl4pPr>
            <a:lvl5pPr indent="-228600" lvl="4" marL="2286000" algn="l">
              <a:spcBef>
                <a:spcPts val="286"/>
              </a:spcBef>
              <a:spcAft>
                <a:spcPts val="0"/>
              </a:spcAft>
              <a:buClr>
                <a:schemeClr val="dk1"/>
              </a:buClr>
              <a:buSzPts val="1428"/>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40"/>
          <p:cNvSpPr txBox="1"/>
          <p:nvPr>
            <p:ph idx="11" type="ftr"/>
          </p:nvPr>
        </p:nvSpPr>
        <p:spPr>
          <a:xfrm>
            <a:off x="1943199" y="6606832"/>
            <a:ext cx="8550077" cy="387694"/>
          </a:xfrm>
          <a:prstGeom prst="rect">
            <a:avLst/>
          </a:prstGeom>
          <a:noFill/>
          <a:ln>
            <a:noFill/>
          </a:ln>
        </p:spPr>
        <p:txBody>
          <a:bodyPr anchorCtr="0" anchor="ctr" bIns="38075" lIns="76175" spcFirstLastPara="1" rIns="76175" wrap="square" tIns="380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0"/>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505050"/>
                </a:solidFill>
              </a:defRPr>
            </a:lvl1pPr>
            <a:lvl2pPr indent="0" lvl="1" marL="0" algn="r">
              <a:spcBef>
                <a:spcPts val="0"/>
              </a:spcBef>
              <a:buNone/>
              <a:defRPr>
                <a:solidFill>
                  <a:srgbClr val="505050"/>
                </a:solidFill>
              </a:defRPr>
            </a:lvl2pPr>
            <a:lvl3pPr indent="0" lvl="2" marL="0" algn="r">
              <a:spcBef>
                <a:spcPts val="0"/>
              </a:spcBef>
              <a:buNone/>
              <a:defRPr>
                <a:solidFill>
                  <a:srgbClr val="505050"/>
                </a:solidFill>
              </a:defRPr>
            </a:lvl3pPr>
            <a:lvl4pPr indent="0" lvl="3" marL="0" algn="r">
              <a:spcBef>
                <a:spcPts val="0"/>
              </a:spcBef>
              <a:buNone/>
              <a:defRPr>
                <a:solidFill>
                  <a:srgbClr val="505050"/>
                </a:solidFill>
              </a:defRPr>
            </a:lvl4pPr>
            <a:lvl5pPr indent="0" lvl="4" marL="0" algn="r">
              <a:spcBef>
                <a:spcPts val="0"/>
              </a:spcBef>
              <a:buNone/>
              <a:defRPr>
                <a:solidFill>
                  <a:srgbClr val="505050"/>
                </a:solidFill>
              </a:defRPr>
            </a:lvl5pPr>
            <a:lvl6pPr indent="0" lvl="5" marL="0" algn="r">
              <a:spcBef>
                <a:spcPts val="0"/>
              </a:spcBef>
              <a:buNone/>
              <a:defRPr>
                <a:solidFill>
                  <a:srgbClr val="505050"/>
                </a:solidFill>
              </a:defRPr>
            </a:lvl6pPr>
            <a:lvl7pPr indent="0" lvl="6" marL="0" algn="r">
              <a:spcBef>
                <a:spcPts val="0"/>
              </a:spcBef>
              <a:buNone/>
              <a:defRPr>
                <a:solidFill>
                  <a:srgbClr val="505050"/>
                </a:solidFill>
              </a:defRPr>
            </a:lvl7pPr>
            <a:lvl8pPr indent="0" lvl="7" marL="0" algn="r">
              <a:spcBef>
                <a:spcPts val="0"/>
              </a:spcBef>
              <a:buNone/>
              <a:defRPr>
                <a:solidFill>
                  <a:srgbClr val="505050"/>
                </a:solidFill>
              </a:defRPr>
            </a:lvl8pPr>
            <a:lvl9pPr indent="0" lvl="8" marL="0" algn="r">
              <a:spcBef>
                <a:spcPts val="0"/>
              </a:spcBef>
              <a:buNone/>
              <a:defRPr>
                <a:solidFill>
                  <a:srgbClr val="50505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99" name="Shape 199"/>
        <p:cNvGrpSpPr/>
        <p:nvPr/>
      </p:nvGrpSpPr>
      <p:grpSpPr>
        <a:xfrm>
          <a:off x="0" y="0"/>
          <a:ext cx="0" cy="0"/>
          <a:chOff x="0" y="0"/>
          <a:chExt cx="0" cy="0"/>
        </a:xfrm>
      </p:grpSpPr>
      <p:sp>
        <p:nvSpPr>
          <p:cNvPr id="200" name="Google Shape;200;p41"/>
          <p:cNvSpPr txBox="1"/>
          <p:nvPr>
            <p:ph idx="11" type="ftr"/>
          </p:nvPr>
        </p:nvSpPr>
        <p:spPr>
          <a:xfrm>
            <a:off x="1943199" y="6606832"/>
            <a:ext cx="8550077" cy="387694"/>
          </a:xfrm>
          <a:prstGeom prst="rect">
            <a:avLst/>
          </a:prstGeom>
          <a:noFill/>
          <a:ln>
            <a:noFill/>
          </a:ln>
        </p:spPr>
        <p:txBody>
          <a:bodyPr anchorCtr="0" anchor="ctr" bIns="38075" lIns="76175" spcFirstLastPara="1" rIns="76175" wrap="square" tIns="380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1"/>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505050"/>
                </a:solidFill>
              </a:defRPr>
            </a:lvl1pPr>
            <a:lvl2pPr indent="0" lvl="1" marL="0" algn="r">
              <a:spcBef>
                <a:spcPts val="0"/>
              </a:spcBef>
              <a:buNone/>
              <a:defRPr>
                <a:solidFill>
                  <a:srgbClr val="505050"/>
                </a:solidFill>
              </a:defRPr>
            </a:lvl2pPr>
            <a:lvl3pPr indent="0" lvl="2" marL="0" algn="r">
              <a:spcBef>
                <a:spcPts val="0"/>
              </a:spcBef>
              <a:buNone/>
              <a:defRPr>
                <a:solidFill>
                  <a:srgbClr val="505050"/>
                </a:solidFill>
              </a:defRPr>
            </a:lvl3pPr>
            <a:lvl4pPr indent="0" lvl="3" marL="0" algn="r">
              <a:spcBef>
                <a:spcPts val="0"/>
              </a:spcBef>
              <a:buNone/>
              <a:defRPr>
                <a:solidFill>
                  <a:srgbClr val="505050"/>
                </a:solidFill>
              </a:defRPr>
            </a:lvl4pPr>
            <a:lvl5pPr indent="0" lvl="4" marL="0" algn="r">
              <a:spcBef>
                <a:spcPts val="0"/>
              </a:spcBef>
              <a:buNone/>
              <a:defRPr>
                <a:solidFill>
                  <a:srgbClr val="505050"/>
                </a:solidFill>
              </a:defRPr>
            </a:lvl5pPr>
            <a:lvl6pPr indent="0" lvl="5" marL="0" algn="r">
              <a:spcBef>
                <a:spcPts val="0"/>
              </a:spcBef>
              <a:buNone/>
              <a:defRPr>
                <a:solidFill>
                  <a:srgbClr val="505050"/>
                </a:solidFill>
              </a:defRPr>
            </a:lvl6pPr>
            <a:lvl7pPr indent="0" lvl="6" marL="0" algn="r">
              <a:spcBef>
                <a:spcPts val="0"/>
              </a:spcBef>
              <a:buNone/>
              <a:defRPr>
                <a:solidFill>
                  <a:srgbClr val="505050"/>
                </a:solidFill>
              </a:defRPr>
            </a:lvl7pPr>
            <a:lvl8pPr indent="0" lvl="7" marL="0" algn="r">
              <a:spcBef>
                <a:spcPts val="0"/>
              </a:spcBef>
              <a:buNone/>
              <a:defRPr>
                <a:solidFill>
                  <a:srgbClr val="505050"/>
                </a:solidFill>
              </a:defRPr>
            </a:lvl8pPr>
            <a:lvl9pPr indent="0" lvl="8" marL="0" algn="r">
              <a:spcBef>
                <a:spcPts val="0"/>
              </a:spcBef>
              <a:buNone/>
              <a:defRPr>
                <a:solidFill>
                  <a:srgbClr val="50505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202" name="Shape 202"/>
        <p:cNvGrpSpPr/>
        <p:nvPr/>
      </p:nvGrpSpPr>
      <p:grpSpPr>
        <a:xfrm>
          <a:off x="0" y="0"/>
          <a:ext cx="0" cy="0"/>
          <a:chOff x="0" y="0"/>
          <a:chExt cx="0" cy="0"/>
        </a:xfrm>
      </p:grpSpPr>
      <p:sp>
        <p:nvSpPr>
          <p:cNvPr id="203" name="Google Shape;203;p42"/>
          <p:cNvSpPr/>
          <p:nvPr/>
        </p:nvSpPr>
        <p:spPr>
          <a:xfrm>
            <a:off x="153877" y="1165754"/>
            <a:ext cx="10262764" cy="2788708"/>
          </a:xfrm>
          <a:prstGeom prst="rect">
            <a:avLst/>
          </a:prstGeom>
          <a:solidFill>
            <a:schemeClr val="dk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204" name="Google Shape;204;p42"/>
          <p:cNvSpPr/>
          <p:nvPr/>
        </p:nvSpPr>
        <p:spPr>
          <a:xfrm>
            <a:off x="153877" y="1165754"/>
            <a:ext cx="10262764" cy="2788708"/>
          </a:xfrm>
          <a:prstGeom prst="rect">
            <a:avLst/>
          </a:prstGeom>
          <a:solidFill>
            <a:schemeClr val="dk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205" name="Google Shape;205;p42"/>
          <p:cNvSpPr txBox="1"/>
          <p:nvPr>
            <p:ph type="title"/>
          </p:nvPr>
        </p:nvSpPr>
        <p:spPr>
          <a:xfrm>
            <a:off x="153879" y="1165756"/>
            <a:ext cx="10262763" cy="2788709"/>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rgbClr val="FFFFFF"/>
              </a:buClr>
              <a:buSzPts val="7241"/>
              <a:buFont typeface="Quattrocento Sans"/>
              <a:buNone/>
              <a:defRPr sz="724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42"/>
          <p:cNvSpPr txBox="1"/>
          <p:nvPr>
            <p:ph idx="1" type="body"/>
          </p:nvPr>
        </p:nvSpPr>
        <p:spPr>
          <a:xfrm>
            <a:off x="153877" y="3954464"/>
            <a:ext cx="10262765" cy="1874307"/>
          </a:xfrm>
          <a:prstGeom prst="rect">
            <a:avLst/>
          </a:prstGeom>
          <a:noFill/>
          <a:ln>
            <a:noFill/>
          </a:ln>
        </p:spPr>
        <p:txBody>
          <a:bodyPr anchorCtr="0" anchor="t" bIns="137150" lIns="137150" spcFirstLastPara="1" rIns="137150" wrap="square" tIns="137150"/>
          <a:lstStyle>
            <a:lvl1pPr indent="-228600" lvl="0" marL="457200" algn="l">
              <a:spcBef>
                <a:spcPts val="0"/>
              </a:spcBef>
              <a:spcAft>
                <a:spcPts val="0"/>
              </a:spcAft>
              <a:buSzPts val="2856"/>
              <a:buNone/>
              <a:defRPr sz="2856">
                <a:solidFill>
                  <a:srgbClr val="7B7B7B"/>
                </a:solidFill>
                <a:latin typeface="Quattrocento Sans"/>
                <a:ea typeface="Quattrocento Sans"/>
                <a:cs typeface="Quattrocento Sans"/>
                <a:sym typeface="Quattrocento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42"/>
          <p:cNvSpPr/>
          <p:nvPr/>
        </p:nvSpPr>
        <p:spPr>
          <a:xfrm>
            <a:off x="153877" y="1165754"/>
            <a:ext cx="10262764" cy="2788708"/>
          </a:xfrm>
          <a:prstGeom prst="rect">
            <a:avLst/>
          </a:prstGeom>
          <a:solidFill>
            <a:schemeClr val="dk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208" name="Shape 208"/>
        <p:cNvGrpSpPr/>
        <p:nvPr/>
      </p:nvGrpSpPr>
      <p:grpSpPr>
        <a:xfrm>
          <a:off x="0" y="0"/>
          <a:ext cx="0" cy="0"/>
          <a:chOff x="0" y="0"/>
          <a:chExt cx="0" cy="0"/>
        </a:xfrm>
      </p:grpSpPr>
      <p:sp>
        <p:nvSpPr>
          <p:cNvPr id="209" name="Google Shape;209;p43"/>
          <p:cNvSpPr/>
          <p:nvPr/>
        </p:nvSpPr>
        <p:spPr>
          <a:xfrm>
            <a:off x="153879" y="1165754"/>
            <a:ext cx="10262763" cy="2797810"/>
          </a:xfrm>
          <a:prstGeom prst="rect">
            <a:avLst/>
          </a:prstGeom>
          <a:solidFill>
            <a:schemeClr val="lt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210" name="Google Shape;210;p43"/>
          <p:cNvSpPr/>
          <p:nvPr/>
        </p:nvSpPr>
        <p:spPr>
          <a:xfrm>
            <a:off x="153879" y="1165754"/>
            <a:ext cx="10262763" cy="2797810"/>
          </a:xfrm>
          <a:prstGeom prst="rect">
            <a:avLst/>
          </a:prstGeom>
          <a:solidFill>
            <a:schemeClr val="lt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
        <p:nvSpPr>
          <p:cNvPr id="211" name="Google Shape;211;p43"/>
          <p:cNvSpPr txBox="1"/>
          <p:nvPr>
            <p:ph type="title"/>
          </p:nvPr>
        </p:nvSpPr>
        <p:spPr>
          <a:xfrm>
            <a:off x="153879" y="1165755"/>
            <a:ext cx="10262763" cy="2788709"/>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rgbClr val="FFFFFF"/>
              </a:buClr>
              <a:buSzPts val="7241"/>
              <a:buFont typeface="Quattrocento Sans"/>
              <a:buNone/>
              <a:defRPr sz="724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3"/>
          <p:cNvSpPr txBox="1"/>
          <p:nvPr>
            <p:ph idx="1" type="body"/>
          </p:nvPr>
        </p:nvSpPr>
        <p:spPr>
          <a:xfrm>
            <a:off x="153877" y="3963564"/>
            <a:ext cx="10262764" cy="1865207"/>
          </a:xfrm>
          <a:prstGeom prst="rect">
            <a:avLst/>
          </a:prstGeom>
          <a:noFill/>
          <a:ln>
            <a:noFill/>
          </a:ln>
        </p:spPr>
        <p:txBody>
          <a:bodyPr anchorCtr="0" anchor="t" bIns="137150" lIns="137150" spcFirstLastPara="1" rIns="137150" wrap="square" tIns="137150"/>
          <a:lstStyle>
            <a:lvl1pPr indent="-228600" lvl="0" marL="457200" algn="l">
              <a:spcBef>
                <a:spcPts val="0"/>
              </a:spcBef>
              <a:spcAft>
                <a:spcPts val="0"/>
              </a:spcAft>
              <a:buSzPts val="2856"/>
              <a:buNone/>
              <a:defRPr sz="2856">
                <a:solidFill>
                  <a:srgbClr val="7B7B7B"/>
                </a:solidFill>
                <a:latin typeface="Quattrocento Sans"/>
                <a:ea typeface="Quattrocento Sans"/>
                <a:cs typeface="Quattrocento Sans"/>
                <a:sym typeface="Quattrocento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43"/>
          <p:cNvSpPr/>
          <p:nvPr/>
        </p:nvSpPr>
        <p:spPr>
          <a:xfrm>
            <a:off x="153879" y="1165754"/>
            <a:ext cx="10262763" cy="2797810"/>
          </a:xfrm>
          <a:prstGeom prst="rect">
            <a:avLst/>
          </a:prstGeom>
          <a:solidFill>
            <a:schemeClr val="lt2"/>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48">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lt2"/>
        </a:solidFill>
      </p:bgPr>
    </p:bg>
    <p:spTree>
      <p:nvGrpSpPr>
        <p:cNvPr id="214" name="Shape 214"/>
        <p:cNvGrpSpPr/>
        <p:nvPr/>
      </p:nvGrpSpPr>
      <p:grpSpPr>
        <a:xfrm>
          <a:off x="0" y="0"/>
          <a:ext cx="0" cy="0"/>
          <a:chOff x="0" y="0"/>
          <a:chExt cx="0" cy="0"/>
        </a:xfrm>
      </p:grpSpPr>
      <p:sp>
        <p:nvSpPr>
          <p:cNvPr id="215" name="Google Shape;215;p44"/>
          <p:cNvSpPr txBox="1"/>
          <p:nvPr>
            <p:ph type="title"/>
          </p:nvPr>
        </p:nvSpPr>
        <p:spPr>
          <a:xfrm>
            <a:off x="153878" y="2098359"/>
            <a:ext cx="12128722" cy="1859279"/>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chemeClr val="lt1"/>
              </a:buClr>
              <a:buSzPts val="8771"/>
              <a:buFont typeface="Quattrocento Sans"/>
              <a:buNone/>
              <a:defRPr sz="877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44"/>
          <p:cNvSpPr txBox="1"/>
          <p:nvPr>
            <p:ph idx="1" type="body"/>
          </p:nvPr>
        </p:nvSpPr>
        <p:spPr>
          <a:xfrm>
            <a:off x="153877" y="3963564"/>
            <a:ext cx="6530850" cy="2642376"/>
          </a:xfrm>
          <a:prstGeom prst="rect">
            <a:avLst/>
          </a:prstGeom>
          <a:noFill/>
          <a:ln>
            <a:noFill/>
          </a:ln>
        </p:spPr>
        <p:txBody>
          <a:bodyPr anchorCtr="0" anchor="t" bIns="137150" lIns="137150" spcFirstLastPara="1" rIns="137150" wrap="square" tIns="137150"/>
          <a:lstStyle>
            <a:lvl1pPr indent="-228600" lvl="0" marL="457200" algn="l">
              <a:lnSpc>
                <a:spcPct val="80000"/>
              </a:lnSpc>
              <a:spcBef>
                <a:spcPts val="1836"/>
              </a:spcBef>
              <a:spcAft>
                <a:spcPts val="0"/>
              </a:spcAft>
              <a:buSzPts val="2040"/>
              <a:buNone/>
              <a:defRPr sz="2040">
                <a:solidFill>
                  <a:srgbClr val="FFFFFF"/>
                </a:solidFill>
                <a:latin typeface="Quattrocento Sans"/>
                <a:ea typeface="Quattrocento Sans"/>
                <a:cs typeface="Quattrocento Sans"/>
                <a:sym typeface="Quattrocento Sans"/>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1_Title Slide">
    <p:spTree>
      <p:nvGrpSpPr>
        <p:cNvPr id="50" name="Shape 50"/>
        <p:cNvGrpSpPr/>
        <p:nvPr/>
      </p:nvGrpSpPr>
      <p:grpSpPr>
        <a:xfrm>
          <a:off x="0" y="0"/>
          <a:ext cx="0" cy="0"/>
          <a:chOff x="0" y="0"/>
          <a:chExt cx="0" cy="0"/>
        </a:xfrm>
      </p:grpSpPr>
      <p:sp>
        <p:nvSpPr>
          <p:cNvPr id="51" name="Google Shape;51;p5"/>
          <p:cNvSpPr txBox="1"/>
          <p:nvPr>
            <p:ph type="title"/>
          </p:nvPr>
        </p:nvSpPr>
        <p:spPr>
          <a:xfrm>
            <a:off x="434977" y="308574"/>
            <a:ext cx="11563350" cy="773112"/>
          </a:xfrm>
          <a:prstGeom prst="rect">
            <a:avLst/>
          </a:prstGeom>
          <a:noFill/>
          <a:ln>
            <a:noFill/>
          </a:ln>
        </p:spPr>
        <p:txBody>
          <a:bodyPr anchorCtr="0" anchor="t" bIns="0" lIns="0" spcFirstLastPara="1" rIns="0" wrap="square" tIns="199825"/>
          <a:lstStyle>
            <a:lvl1pPr lvl="0" algn="l">
              <a:lnSpc>
                <a:spcPct val="90000"/>
              </a:lnSpc>
              <a:spcBef>
                <a:spcPts val="0"/>
              </a:spcBef>
              <a:spcAft>
                <a:spcPts val="0"/>
              </a:spcAft>
              <a:buClr>
                <a:srgbClr val="000000"/>
              </a:buClr>
              <a:buSzPts val="3725"/>
              <a:buFont typeface="Quattrocento Sans"/>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1">
  <p:cSld name="1_Section Title Accent Color 1">
    <p:bg>
      <p:bgPr>
        <a:solidFill>
          <a:schemeClr val="dk2"/>
        </a:solidFill>
      </p:bgPr>
    </p:bg>
    <p:spTree>
      <p:nvGrpSpPr>
        <p:cNvPr id="217" name="Shape 217"/>
        <p:cNvGrpSpPr/>
        <p:nvPr/>
      </p:nvGrpSpPr>
      <p:grpSpPr>
        <a:xfrm>
          <a:off x="0" y="0"/>
          <a:ext cx="0" cy="0"/>
          <a:chOff x="0" y="0"/>
          <a:chExt cx="0" cy="0"/>
        </a:xfrm>
      </p:grpSpPr>
      <p:sp>
        <p:nvSpPr>
          <p:cNvPr id="218" name="Google Shape;218;p45"/>
          <p:cNvSpPr txBox="1"/>
          <p:nvPr>
            <p:ph type="title"/>
          </p:nvPr>
        </p:nvSpPr>
        <p:spPr>
          <a:xfrm>
            <a:off x="153878" y="2098359"/>
            <a:ext cx="12128722" cy="1859279"/>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chemeClr val="lt1"/>
              </a:buClr>
              <a:buSzPts val="8771"/>
              <a:buFont typeface="Quattrocento Sans"/>
              <a:buNone/>
              <a:defRPr sz="877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5"/>
          <p:cNvSpPr txBox="1"/>
          <p:nvPr>
            <p:ph idx="1" type="body"/>
          </p:nvPr>
        </p:nvSpPr>
        <p:spPr>
          <a:xfrm>
            <a:off x="153877" y="3963564"/>
            <a:ext cx="6530850" cy="2642376"/>
          </a:xfrm>
          <a:prstGeom prst="rect">
            <a:avLst/>
          </a:prstGeom>
          <a:noFill/>
          <a:ln>
            <a:noFill/>
          </a:ln>
        </p:spPr>
        <p:txBody>
          <a:bodyPr anchorCtr="0" anchor="t" bIns="137150" lIns="137150" spcFirstLastPara="1" rIns="137150" wrap="square" tIns="137150"/>
          <a:lstStyle>
            <a:lvl1pPr indent="-228600" lvl="0" marL="457200" algn="l">
              <a:lnSpc>
                <a:spcPct val="80000"/>
              </a:lnSpc>
              <a:spcBef>
                <a:spcPts val="1836"/>
              </a:spcBef>
              <a:spcAft>
                <a:spcPts val="0"/>
              </a:spcAft>
              <a:buSzPts val="2040"/>
              <a:buNone/>
              <a:defRPr sz="2040">
                <a:solidFill>
                  <a:schemeClr val="lt1"/>
                </a:solidFill>
                <a:latin typeface="Quattrocento Sans"/>
                <a:ea typeface="Quattrocento Sans"/>
                <a:cs typeface="Quattrocento Sans"/>
                <a:sym typeface="Quattrocento Sans"/>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1">
  <p:cSld name="2_Section Title Accent Color 1">
    <p:bg>
      <p:bgPr>
        <a:solidFill>
          <a:schemeClr val="accent4"/>
        </a:solidFill>
      </p:bgPr>
    </p:bg>
    <p:spTree>
      <p:nvGrpSpPr>
        <p:cNvPr id="220" name="Shape 220"/>
        <p:cNvGrpSpPr/>
        <p:nvPr/>
      </p:nvGrpSpPr>
      <p:grpSpPr>
        <a:xfrm>
          <a:off x="0" y="0"/>
          <a:ext cx="0" cy="0"/>
          <a:chOff x="0" y="0"/>
          <a:chExt cx="0" cy="0"/>
        </a:xfrm>
      </p:grpSpPr>
      <p:sp>
        <p:nvSpPr>
          <p:cNvPr id="221" name="Google Shape;221;p46"/>
          <p:cNvSpPr txBox="1"/>
          <p:nvPr>
            <p:ph type="title"/>
          </p:nvPr>
        </p:nvSpPr>
        <p:spPr>
          <a:xfrm>
            <a:off x="153878" y="2098359"/>
            <a:ext cx="12128722" cy="1859279"/>
          </a:xfrm>
          <a:prstGeom prst="rect">
            <a:avLst/>
          </a:prstGeom>
          <a:noFill/>
          <a:ln>
            <a:noFill/>
          </a:ln>
        </p:spPr>
        <p:txBody>
          <a:bodyPr anchorCtr="0" anchor="t" bIns="137150" lIns="137150" spcFirstLastPara="1" rIns="137150" wrap="square" tIns="137150"/>
          <a:lstStyle>
            <a:lvl1pPr lvl="0" algn="l">
              <a:lnSpc>
                <a:spcPct val="90000"/>
              </a:lnSpc>
              <a:spcBef>
                <a:spcPts val="0"/>
              </a:spcBef>
              <a:spcAft>
                <a:spcPts val="0"/>
              </a:spcAft>
              <a:buClr>
                <a:srgbClr val="000000"/>
              </a:buClr>
              <a:buSzPts val="8771"/>
              <a:buFont typeface="Quattrocento Sans"/>
              <a:buNone/>
              <a:defRPr sz="8771">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46"/>
          <p:cNvSpPr txBox="1"/>
          <p:nvPr>
            <p:ph idx="1" type="body"/>
          </p:nvPr>
        </p:nvSpPr>
        <p:spPr>
          <a:xfrm>
            <a:off x="153877" y="3963564"/>
            <a:ext cx="6530850" cy="2642376"/>
          </a:xfrm>
          <a:prstGeom prst="rect">
            <a:avLst/>
          </a:prstGeom>
          <a:noFill/>
          <a:ln>
            <a:noFill/>
          </a:ln>
        </p:spPr>
        <p:txBody>
          <a:bodyPr anchorCtr="0" anchor="t" bIns="137150" lIns="137150" spcFirstLastPara="1" rIns="137150" wrap="square" tIns="137150"/>
          <a:lstStyle>
            <a:lvl1pPr indent="-228600" lvl="0" marL="457200" algn="l">
              <a:lnSpc>
                <a:spcPct val="80000"/>
              </a:lnSpc>
              <a:spcBef>
                <a:spcPts val="1836"/>
              </a:spcBef>
              <a:spcAft>
                <a:spcPts val="0"/>
              </a:spcAft>
              <a:buSzPts val="2040"/>
              <a:buNone/>
              <a:defRPr sz="2040">
                <a:solidFill>
                  <a:srgbClr val="000000"/>
                </a:solidFill>
                <a:latin typeface="Quattrocento Sans"/>
                <a:ea typeface="Quattrocento Sans"/>
                <a:cs typeface="Quattrocento Sans"/>
                <a:sym typeface="Quattrocento Sans"/>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crosoft logo 4">
  <p:cSld name="Microsoft logo 4">
    <p:spTree>
      <p:nvGrpSpPr>
        <p:cNvPr id="223" name="Shape 223"/>
        <p:cNvGrpSpPr/>
        <p:nvPr/>
      </p:nvGrpSpPr>
      <p:grpSpPr>
        <a:xfrm>
          <a:off x="0" y="0"/>
          <a:ext cx="0" cy="0"/>
          <a:chOff x="0" y="0"/>
          <a:chExt cx="0" cy="0"/>
        </a:xfrm>
      </p:grpSpPr>
      <p:sp>
        <p:nvSpPr>
          <p:cNvPr id="224" name="Google Shape;224;p47"/>
          <p:cNvSpPr/>
          <p:nvPr/>
        </p:nvSpPr>
        <p:spPr>
          <a:xfrm>
            <a:off x="1" y="0"/>
            <a:ext cx="12436475" cy="6994525"/>
          </a:xfrm>
          <a:prstGeom prst="rect">
            <a:avLst/>
          </a:prstGeom>
          <a:solidFill>
            <a:schemeClr val="accent1"/>
          </a:solidFill>
          <a:ln>
            <a:noFill/>
          </a:ln>
        </p:spPr>
        <p:txBody>
          <a:bodyPr anchorCtr="0" anchor="ctr" bIns="38825" lIns="77675" spcFirstLastPara="1" rIns="77675" wrap="square" tIns="38825">
            <a:noAutofit/>
          </a:bodyPr>
          <a:lstStyle/>
          <a:p>
            <a:pPr indent="0" lvl="0" marL="0" marR="0" rtl="0" algn="ctr">
              <a:spcBef>
                <a:spcPts val="0"/>
              </a:spcBef>
              <a:spcAft>
                <a:spcPts val="0"/>
              </a:spcAft>
              <a:buNone/>
            </a:pPr>
            <a:r>
              <a:t/>
            </a:r>
            <a:endParaRPr sz="2244">
              <a:solidFill>
                <a:srgbClr val="FFFFFF"/>
              </a:solidFill>
              <a:latin typeface="Quattrocento Sans"/>
              <a:ea typeface="Quattrocento Sans"/>
              <a:cs typeface="Quattrocento Sans"/>
              <a:sym typeface="Quattrocento Sans"/>
            </a:endParaRPr>
          </a:p>
        </p:txBody>
      </p:sp>
      <p:sp>
        <p:nvSpPr>
          <p:cNvPr id="225" name="Google Shape;225;p47"/>
          <p:cNvSpPr/>
          <p:nvPr/>
        </p:nvSpPr>
        <p:spPr>
          <a:xfrm>
            <a:off x="1" y="0"/>
            <a:ext cx="12436475" cy="6994525"/>
          </a:xfrm>
          <a:prstGeom prst="rect">
            <a:avLst/>
          </a:prstGeom>
          <a:solidFill>
            <a:schemeClr val="accent1"/>
          </a:solidFill>
          <a:ln>
            <a:noFill/>
          </a:ln>
        </p:spPr>
        <p:txBody>
          <a:bodyPr anchorCtr="0" anchor="ctr" bIns="38825" lIns="77675" spcFirstLastPara="1" rIns="77675" wrap="square" tIns="38825">
            <a:noAutofit/>
          </a:bodyPr>
          <a:lstStyle/>
          <a:p>
            <a:pPr indent="0" lvl="0" marL="0" marR="0" rtl="0" algn="ctr">
              <a:spcBef>
                <a:spcPts val="0"/>
              </a:spcBef>
              <a:spcAft>
                <a:spcPts val="0"/>
              </a:spcAft>
              <a:buNone/>
            </a:pPr>
            <a:r>
              <a:t/>
            </a:r>
            <a:endParaRPr sz="2244">
              <a:solidFill>
                <a:srgbClr val="FFFFFF"/>
              </a:solidFill>
              <a:latin typeface="Quattrocento Sans"/>
              <a:ea typeface="Quattrocento Sans"/>
              <a:cs typeface="Quattrocento Sans"/>
              <a:sym typeface="Quattrocento Sans"/>
            </a:endParaRPr>
          </a:p>
        </p:txBody>
      </p:sp>
      <p:sp>
        <p:nvSpPr>
          <p:cNvPr id="226" name="Google Shape;226;p47"/>
          <p:cNvSpPr/>
          <p:nvPr/>
        </p:nvSpPr>
        <p:spPr>
          <a:xfrm>
            <a:off x="1" y="0"/>
            <a:ext cx="12436475" cy="6994525"/>
          </a:xfrm>
          <a:prstGeom prst="rect">
            <a:avLst/>
          </a:prstGeom>
          <a:solidFill>
            <a:schemeClr val="lt2"/>
          </a:solidFill>
          <a:ln>
            <a:noFill/>
          </a:ln>
        </p:spPr>
        <p:txBody>
          <a:bodyPr anchorCtr="0" anchor="ctr" bIns="38825" lIns="77675" spcFirstLastPara="1" rIns="77675" wrap="square" tIns="38825">
            <a:noAutofit/>
          </a:bodyPr>
          <a:lstStyle/>
          <a:p>
            <a:pPr indent="0" lvl="0" marL="0" marR="0" rtl="0" algn="ctr">
              <a:spcBef>
                <a:spcPts val="0"/>
              </a:spcBef>
              <a:spcAft>
                <a:spcPts val="0"/>
              </a:spcAft>
              <a:buNone/>
            </a:pPr>
            <a:r>
              <a:t/>
            </a:r>
            <a:endParaRPr sz="2244">
              <a:solidFill>
                <a:srgbClr val="FFFFFF"/>
              </a:solidFill>
              <a:latin typeface="Quattrocento Sans"/>
              <a:ea typeface="Quattrocento Sans"/>
              <a:cs typeface="Quattrocento Sans"/>
              <a:sym typeface="Quattrocento Sans"/>
            </a:endParaRPr>
          </a:p>
        </p:txBody>
      </p:sp>
      <p:pic>
        <p:nvPicPr>
          <p:cNvPr id="227" name="Google Shape;227;p47"/>
          <p:cNvPicPr preferRelativeResize="0"/>
          <p:nvPr/>
        </p:nvPicPr>
        <p:blipFill rotWithShape="1">
          <a:blip r:embed="rId2">
            <a:alphaModFix/>
          </a:blip>
          <a:srcRect b="0" l="0" r="0" t="0"/>
          <a:stretch/>
        </p:blipFill>
        <p:spPr>
          <a:xfrm>
            <a:off x="455182" y="2956956"/>
            <a:ext cx="2938889" cy="1080617"/>
          </a:xfrm>
          <a:prstGeom prst="rect">
            <a:avLst/>
          </a:prstGeom>
          <a:noFill/>
          <a:ln>
            <a:noFill/>
          </a:ln>
        </p:spPr>
      </p:pic>
      <p:sp>
        <p:nvSpPr>
          <p:cNvPr id="228" name="Google Shape;228;p47"/>
          <p:cNvSpPr/>
          <p:nvPr/>
        </p:nvSpPr>
        <p:spPr>
          <a:xfrm>
            <a:off x="1" y="0"/>
            <a:ext cx="12436475" cy="6994525"/>
          </a:xfrm>
          <a:prstGeom prst="rect">
            <a:avLst/>
          </a:prstGeom>
          <a:solidFill>
            <a:schemeClr val="lt2"/>
          </a:solidFill>
          <a:ln>
            <a:noFill/>
          </a:ln>
        </p:spPr>
        <p:txBody>
          <a:bodyPr anchorCtr="0" anchor="ctr" bIns="38825" lIns="77675" spcFirstLastPara="1" rIns="77675" wrap="square" tIns="38825">
            <a:noAutofit/>
          </a:bodyPr>
          <a:lstStyle/>
          <a:p>
            <a:pPr indent="0" lvl="0" marL="0" marR="0" rtl="0" algn="ctr">
              <a:spcBef>
                <a:spcPts val="0"/>
              </a:spcBef>
              <a:spcAft>
                <a:spcPts val="0"/>
              </a:spcAft>
              <a:buNone/>
            </a:pPr>
            <a:r>
              <a:t/>
            </a:r>
            <a:endParaRPr sz="2244">
              <a:solidFill>
                <a:srgbClr val="FFFFFF"/>
              </a:solidFill>
              <a:latin typeface="Quattrocento Sans"/>
              <a:ea typeface="Quattrocento Sans"/>
              <a:cs typeface="Quattrocento Sans"/>
              <a:sym typeface="Quattrocento Sans"/>
            </a:endParaRPr>
          </a:p>
        </p:txBody>
      </p:sp>
      <p:pic>
        <p:nvPicPr>
          <p:cNvPr id="229" name="Google Shape;229;p47"/>
          <p:cNvPicPr preferRelativeResize="0"/>
          <p:nvPr/>
        </p:nvPicPr>
        <p:blipFill rotWithShape="1">
          <a:blip r:embed="rId2">
            <a:alphaModFix/>
          </a:blip>
          <a:srcRect b="0" l="0" r="0" t="0"/>
          <a:stretch/>
        </p:blipFill>
        <p:spPr>
          <a:xfrm>
            <a:off x="455182" y="2956956"/>
            <a:ext cx="2938889" cy="1080617"/>
          </a:xfrm>
          <a:prstGeom prst="rect">
            <a:avLst/>
          </a:prstGeom>
          <a:noFill/>
          <a:ln>
            <a:noFill/>
          </a:ln>
        </p:spPr>
      </p:pic>
      <p:sp>
        <p:nvSpPr>
          <p:cNvPr id="230" name="Google Shape;230;p47"/>
          <p:cNvSpPr/>
          <p:nvPr/>
        </p:nvSpPr>
        <p:spPr>
          <a:xfrm>
            <a:off x="1" y="0"/>
            <a:ext cx="12436475" cy="6994525"/>
          </a:xfrm>
          <a:prstGeom prst="rect">
            <a:avLst/>
          </a:prstGeom>
          <a:solidFill>
            <a:schemeClr val="lt2"/>
          </a:solidFill>
          <a:ln>
            <a:noFill/>
          </a:ln>
        </p:spPr>
        <p:txBody>
          <a:bodyPr anchorCtr="0" anchor="ctr" bIns="38825" lIns="77675" spcFirstLastPara="1" rIns="77675" wrap="square" tIns="38825">
            <a:noAutofit/>
          </a:bodyPr>
          <a:lstStyle/>
          <a:p>
            <a:pPr indent="0" lvl="0" marL="0" marR="0" rtl="0" algn="ctr">
              <a:spcBef>
                <a:spcPts val="0"/>
              </a:spcBef>
              <a:spcAft>
                <a:spcPts val="0"/>
              </a:spcAft>
              <a:buNone/>
            </a:pPr>
            <a:r>
              <a:t/>
            </a:r>
            <a:endParaRPr sz="2244">
              <a:solidFill>
                <a:srgbClr val="FFFFFF"/>
              </a:solidFill>
              <a:latin typeface="Quattrocento Sans"/>
              <a:ea typeface="Quattrocento Sans"/>
              <a:cs typeface="Quattrocento Sans"/>
              <a:sym typeface="Quattrocento Sans"/>
            </a:endParaRPr>
          </a:p>
        </p:txBody>
      </p:sp>
      <p:pic>
        <p:nvPicPr>
          <p:cNvPr id="231" name="Google Shape;231;p47"/>
          <p:cNvPicPr preferRelativeResize="0"/>
          <p:nvPr/>
        </p:nvPicPr>
        <p:blipFill rotWithShape="1">
          <a:blip r:embed="rId3">
            <a:alphaModFix/>
          </a:blip>
          <a:srcRect b="0" l="0" r="0" t="0"/>
          <a:stretch/>
        </p:blipFill>
        <p:spPr>
          <a:xfrm>
            <a:off x="468080" y="2959722"/>
            <a:ext cx="2902056" cy="1067073"/>
          </a:xfrm>
          <a:prstGeom prst="rect">
            <a:avLst/>
          </a:prstGeom>
          <a:noFill/>
          <a:ln>
            <a:noFill/>
          </a:ln>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232" name="Shape 232"/>
        <p:cNvGrpSpPr/>
        <p:nvPr/>
      </p:nvGrpSpPr>
      <p:grpSpPr>
        <a:xfrm>
          <a:off x="0" y="0"/>
          <a:ext cx="0" cy="0"/>
          <a:chOff x="0" y="0"/>
          <a:chExt cx="0" cy="0"/>
        </a:xfrm>
      </p:grpSpPr>
      <p:sp>
        <p:nvSpPr>
          <p:cNvPr id="233" name="Google Shape;233;p48"/>
          <p:cNvSpPr txBox="1"/>
          <p:nvPr>
            <p:ph type="title"/>
          </p:nvPr>
        </p:nvSpPr>
        <p:spPr>
          <a:xfrm>
            <a:off x="1" y="2"/>
            <a:ext cx="12436475" cy="658903"/>
          </a:xfrm>
          <a:prstGeom prst="rect">
            <a:avLst/>
          </a:prstGeom>
          <a:noFill/>
          <a:ln>
            <a:noFill/>
          </a:ln>
        </p:spPr>
        <p:txBody>
          <a:bodyPr anchorCtr="0" anchor="ctr" bIns="53325" lIns="320025" spcFirstLastPara="1" rIns="53325" wrap="square" tIns="152350"/>
          <a:lstStyle>
            <a:lvl1pPr lvl="0" algn="l">
              <a:lnSpc>
                <a:spcPct val="90000"/>
              </a:lnSpc>
              <a:spcBef>
                <a:spcPts val="0"/>
              </a:spcBef>
              <a:spcAft>
                <a:spcPts val="0"/>
              </a:spcAft>
              <a:buClr>
                <a:schemeClr val="lt2"/>
              </a:buClr>
              <a:buSzPts val="408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8"/>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505050"/>
                </a:solidFill>
              </a:defRPr>
            </a:lvl1pPr>
            <a:lvl2pPr indent="0" lvl="1" marL="0" algn="r">
              <a:spcBef>
                <a:spcPts val="0"/>
              </a:spcBef>
              <a:buNone/>
              <a:defRPr>
                <a:solidFill>
                  <a:srgbClr val="505050"/>
                </a:solidFill>
              </a:defRPr>
            </a:lvl2pPr>
            <a:lvl3pPr indent="0" lvl="2" marL="0" algn="r">
              <a:spcBef>
                <a:spcPts val="0"/>
              </a:spcBef>
              <a:buNone/>
              <a:defRPr>
                <a:solidFill>
                  <a:srgbClr val="505050"/>
                </a:solidFill>
              </a:defRPr>
            </a:lvl3pPr>
            <a:lvl4pPr indent="0" lvl="3" marL="0" algn="r">
              <a:spcBef>
                <a:spcPts val="0"/>
              </a:spcBef>
              <a:buNone/>
              <a:defRPr>
                <a:solidFill>
                  <a:srgbClr val="505050"/>
                </a:solidFill>
              </a:defRPr>
            </a:lvl4pPr>
            <a:lvl5pPr indent="0" lvl="4" marL="0" algn="r">
              <a:spcBef>
                <a:spcPts val="0"/>
              </a:spcBef>
              <a:buNone/>
              <a:defRPr>
                <a:solidFill>
                  <a:srgbClr val="505050"/>
                </a:solidFill>
              </a:defRPr>
            </a:lvl5pPr>
            <a:lvl6pPr indent="0" lvl="5" marL="0" algn="r">
              <a:spcBef>
                <a:spcPts val="0"/>
              </a:spcBef>
              <a:buNone/>
              <a:defRPr>
                <a:solidFill>
                  <a:srgbClr val="505050"/>
                </a:solidFill>
              </a:defRPr>
            </a:lvl6pPr>
            <a:lvl7pPr indent="0" lvl="6" marL="0" algn="r">
              <a:spcBef>
                <a:spcPts val="0"/>
              </a:spcBef>
              <a:buNone/>
              <a:defRPr>
                <a:solidFill>
                  <a:srgbClr val="505050"/>
                </a:solidFill>
              </a:defRPr>
            </a:lvl7pPr>
            <a:lvl8pPr indent="0" lvl="7" marL="0" algn="r">
              <a:spcBef>
                <a:spcPts val="0"/>
              </a:spcBef>
              <a:buNone/>
              <a:defRPr>
                <a:solidFill>
                  <a:srgbClr val="505050"/>
                </a:solidFill>
              </a:defRPr>
            </a:lvl8pPr>
            <a:lvl9pPr indent="0" lvl="8" marL="0" algn="r">
              <a:spcBef>
                <a:spcPts val="0"/>
              </a:spcBef>
              <a:buNone/>
              <a:defRPr>
                <a:solidFill>
                  <a:srgbClr val="50505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Blue">
  <p:cSld name="Title Slide Blue">
    <p:spTree>
      <p:nvGrpSpPr>
        <p:cNvPr id="238" name="Shape 238"/>
        <p:cNvGrpSpPr/>
        <p:nvPr/>
      </p:nvGrpSpPr>
      <p:grpSpPr>
        <a:xfrm>
          <a:off x="0" y="0"/>
          <a:ext cx="0" cy="0"/>
          <a:chOff x="0" y="0"/>
          <a:chExt cx="0" cy="0"/>
        </a:xfrm>
      </p:grpSpPr>
      <p:sp>
        <p:nvSpPr>
          <p:cNvPr id="239" name="Google Shape;239;p50"/>
          <p:cNvSpPr/>
          <p:nvPr>
            <p:ph idx="2" type="pic"/>
          </p:nvPr>
        </p:nvSpPr>
        <p:spPr>
          <a:xfrm>
            <a:off x="0" y="0"/>
            <a:ext cx="12436475" cy="742187"/>
          </a:xfrm>
          <a:prstGeom prst="rect">
            <a:avLst/>
          </a:prstGeom>
          <a:noFill/>
          <a:ln>
            <a:noFill/>
          </a:ln>
        </p:spPr>
        <p:txBody>
          <a:bodyPr anchorCtr="0" anchor="t" bIns="91425" lIns="146300" spcFirstLastPara="1" rIns="146300" wrap="square" tIns="91425"/>
          <a:lstStyle>
            <a:lvl1pPr lvl="0" marR="0" rtl="0" algn="l">
              <a:lnSpc>
                <a:spcPct val="90000"/>
              </a:lnSpc>
              <a:spcBef>
                <a:spcPts val="800"/>
              </a:spcBef>
              <a:spcAft>
                <a:spcPts val="0"/>
              </a:spcAft>
              <a:buClr>
                <a:schemeClr val="lt1"/>
              </a:buClr>
              <a:buSzPts val="3599"/>
              <a:buFont typeface="Arial"/>
              <a:buNone/>
              <a:defRPr b="0" i="0" sz="3999"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40" name="Google Shape;240;p50"/>
          <p:cNvSpPr txBox="1"/>
          <p:nvPr>
            <p:ph type="title"/>
          </p:nvPr>
        </p:nvSpPr>
        <p:spPr>
          <a:xfrm>
            <a:off x="274320" y="307608"/>
            <a:ext cx="5486718"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rgbClr val="FFFFFF"/>
              </a:buClr>
              <a:buSzPts val="5999"/>
              <a:buFont typeface="Quattrocento Sans"/>
              <a:buNone/>
              <a:defRPr sz="59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petern\AppData\Local\Temp\vmware-petern\VMwareDnD\9912bbd5\PPE_Logo_RGB_bootcamp_600x131.png" id="241" name="Google Shape;241;p50"/>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p:transition>
    <p:fade/>
  </p:transition>
  <p:extLst>
    <p:ext uri="{DCECCB84-F9BA-43D5-87BE-67443E8EF086}">
      <p15:sldGuideLst>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ox &amp; Photo">
  <p:cSld name="Title Box &amp; Photo">
    <p:spTree>
      <p:nvGrpSpPr>
        <p:cNvPr id="242" name="Shape 242"/>
        <p:cNvGrpSpPr/>
        <p:nvPr/>
      </p:nvGrpSpPr>
      <p:grpSpPr>
        <a:xfrm>
          <a:off x="0" y="0"/>
          <a:ext cx="0" cy="0"/>
          <a:chOff x="0" y="0"/>
          <a:chExt cx="0" cy="0"/>
        </a:xfrm>
      </p:grpSpPr>
      <p:sp>
        <p:nvSpPr>
          <p:cNvPr id="243" name="Google Shape;243;p51"/>
          <p:cNvSpPr/>
          <p:nvPr>
            <p:ph idx="2" type="pic"/>
          </p:nvPr>
        </p:nvSpPr>
        <p:spPr>
          <a:xfrm>
            <a:off x="0" y="0"/>
            <a:ext cx="12436475" cy="742187"/>
          </a:xfrm>
          <a:prstGeom prst="rect">
            <a:avLst/>
          </a:prstGeom>
          <a:noFill/>
          <a:ln>
            <a:noFill/>
          </a:ln>
        </p:spPr>
        <p:txBody>
          <a:bodyPr anchorCtr="0" anchor="t" bIns="91425" lIns="146300" spcFirstLastPara="1" rIns="146300" wrap="square" tIns="91425"/>
          <a:lstStyle>
            <a:lvl1pPr lvl="0" marR="0" rtl="0" algn="l">
              <a:lnSpc>
                <a:spcPct val="90000"/>
              </a:lnSpc>
              <a:spcBef>
                <a:spcPts val="800"/>
              </a:spcBef>
              <a:spcAft>
                <a:spcPts val="0"/>
              </a:spcAft>
              <a:buClr>
                <a:schemeClr val="lt1"/>
              </a:buClr>
              <a:buSzPts val="3599"/>
              <a:buFont typeface="Arial"/>
              <a:buChar char="•"/>
              <a:defRPr b="0" i="0" sz="3999"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44" name="Google Shape;244;p51"/>
          <p:cNvSpPr txBox="1"/>
          <p:nvPr>
            <p:ph type="title"/>
          </p:nvPr>
        </p:nvSpPr>
        <p:spPr>
          <a:xfrm>
            <a:off x="274320" y="1211263"/>
            <a:ext cx="4572318" cy="457200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4799"/>
              <a:buFont typeface="Quattrocento Sans"/>
              <a:buNone/>
              <a:defRPr sz="47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petern\AppData\Local\Temp\vmware-petern\VMwareDnD\9912bbd5\PPE_Logo_RGB_bootcamp_600x131.png" id="245" name="Google Shape;245;p51"/>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p:cSld name="Blank Blue">
    <p:spTree>
      <p:nvGrpSpPr>
        <p:cNvPr id="246" name="Shape 246"/>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bg>
      <p:bgPr>
        <a:solidFill>
          <a:schemeClr val="dk2"/>
        </a:solidFill>
      </p:bgPr>
    </p:bg>
    <p:spTree>
      <p:nvGrpSpPr>
        <p:cNvPr id="247" name="Shape 247"/>
        <p:cNvGrpSpPr/>
        <p:nvPr/>
      </p:nvGrpSpPr>
      <p:grpSpPr>
        <a:xfrm>
          <a:off x="0" y="0"/>
          <a:ext cx="0" cy="0"/>
          <a:chOff x="0" y="0"/>
          <a:chExt cx="0" cy="0"/>
        </a:xfrm>
      </p:grpSpPr>
      <p:sp>
        <p:nvSpPr>
          <p:cNvPr id="248" name="Google Shape;248;p53"/>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399"/>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mall Title Only Blue">
  <p:cSld name="Small Title Only Blue">
    <p:spTree>
      <p:nvGrpSpPr>
        <p:cNvPr id="249" name="Shape 249"/>
        <p:cNvGrpSpPr/>
        <p:nvPr/>
      </p:nvGrpSpPr>
      <p:grpSpPr>
        <a:xfrm>
          <a:off x="0" y="0"/>
          <a:ext cx="0" cy="0"/>
          <a:chOff x="0" y="0"/>
          <a:chExt cx="0" cy="0"/>
        </a:xfrm>
      </p:grpSpPr>
      <p:sp>
        <p:nvSpPr>
          <p:cNvPr id="250" name="Google Shape;250;p54"/>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Blue">
  <p:cSld name="Section Title Blue">
    <p:spTree>
      <p:nvGrpSpPr>
        <p:cNvPr id="251" name="Shape 251"/>
        <p:cNvGrpSpPr/>
        <p:nvPr/>
      </p:nvGrpSpPr>
      <p:grpSpPr>
        <a:xfrm>
          <a:off x="0" y="0"/>
          <a:ext cx="0" cy="0"/>
          <a:chOff x="0" y="0"/>
          <a:chExt cx="0" cy="0"/>
        </a:xfrm>
      </p:grpSpPr>
      <p:sp>
        <p:nvSpPr>
          <p:cNvPr id="252" name="Google Shape;252;p55"/>
          <p:cNvSpPr txBox="1"/>
          <p:nvPr>
            <p:ph type="title"/>
          </p:nvPr>
        </p:nvSpPr>
        <p:spPr>
          <a:xfrm>
            <a:off x="4480868" y="1759884"/>
            <a:ext cx="3474740" cy="3474760"/>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399"/>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55"/>
          <p:cNvSpPr/>
          <p:nvPr/>
        </p:nvSpPr>
        <p:spPr>
          <a:xfrm>
            <a:off x="3932238" y="1211263"/>
            <a:ext cx="548630" cy="548620"/>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54" name="Google Shape;254;p55"/>
          <p:cNvSpPr/>
          <p:nvPr/>
        </p:nvSpPr>
        <p:spPr>
          <a:xfrm>
            <a:off x="7955608" y="5234643"/>
            <a:ext cx="548630" cy="548620"/>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55" name="Google Shape;255;p55"/>
          <p:cNvSpPr/>
          <p:nvPr/>
        </p:nvSpPr>
        <p:spPr>
          <a:xfrm>
            <a:off x="3932238" y="5234643"/>
            <a:ext cx="548630" cy="548620"/>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56" name="Google Shape;256;p55"/>
          <p:cNvSpPr/>
          <p:nvPr/>
        </p:nvSpPr>
        <p:spPr>
          <a:xfrm>
            <a:off x="7955608" y="1211263"/>
            <a:ext cx="548630" cy="548620"/>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descr="C:\Users\petern\AppData\Local\Temp\vmware-petern\VMwareDnD\9912bbd5\PPE_Logo_RGB_bootcamp_600x131.png" id="257" name="Google Shape;257;p55"/>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8 Categories Blue">
  <p:cSld name="Title &amp; 8 Categories Blue">
    <p:spTree>
      <p:nvGrpSpPr>
        <p:cNvPr id="258" name="Shape 258"/>
        <p:cNvGrpSpPr/>
        <p:nvPr/>
      </p:nvGrpSpPr>
      <p:grpSpPr>
        <a:xfrm>
          <a:off x="0" y="0"/>
          <a:ext cx="0" cy="0"/>
          <a:chOff x="0" y="0"/>
          <a:chExt cx="0" cy="0"/>
        </a:xfrm>
      </p:grpSpPr>
      <p:sp>
        <p:nvSpPr>
          <p:cNvPr id="259" name="Google Shape;259;p56"/>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2400"/>
              <a:buFont typeface="Quattrocento Sans"/>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56"/>
          <p:cNvSpPr txBox="1"/>
          <p:nvPr>
            <p:ph idx="1" type="body"/>
          </p:nvPr>
        </p:nvSpPr>
        <p:spPr>
          <a:xfrm>
            <a:off x="279340" y="4137019"/>
            <a:ext cx="2743200" cy="2560671"/>
          </a:xfrm>
          <a:prstGeom prst="rect">
            <a:avLst/>
          </a:prstGeom>
          <a:solidFill>
            <a:schemeClr val="accent1"/>
          </a:solidFill>
          <a:ln>
            <a:noFill/>
          </a:ln>
        </p:spPr>
        <p:txBody>
          <a:bodyPr anchorCtr="0" anchor="t" bIns="146300" lIns="182875" spcFirstLastPara="1" rIns="182875" wrap="square" tIns="146300"/>
          <a:lstStyle>
            <a:lvl1pPr indent="-228600" lvl="0" marL="457200" algn="l">
              <a:lnSpc>
                <a:spcPct val="90000"/>
              </a:lnSpc>
              <a:spcBef>
                <a:spcPts val="0"/>
              </a:spcBef>
              <a:spcAft>
                <a:spcPts val="0"/>
              </a:spcAft>
              <a:buClr>
                <a:schemeClr val="lt1"/>
              </a:buClr>
              <a:buSzPts val="1079"/>
              <a:buFont typeface="Quattrocento Sans"/>
              <a:buNone/>
              <a:defRPr b="0" sz="1199">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1" name="Google Shape;261;p56"/>
          <p:cNvSpPr txBox="1"/>
          <p:nvPr>
            <p:ph idx="2" type="body"/>
          </p:nvPr>
        </p:nvSpPr>
        <p:spPr>
          <a:xfrm>
            <a:off x="3144631" y="4137021"/>
            <a:ext cx="2742914" cy="2560643"/>
          </a:xfrm>
          <a:prstGeom prst="rect">
            <a:avLst/>
          </a:prstGeom>
          <a:solidFill>
            <a:schemeClr val="accent1"/>
          </a:solidFill>
          <a:ln>
            <a:noFill/>
          </a:ln>
        </p:spPr>
        <p:txBody>
          <a:bodyPr anchorCtr="0" anchor="t" bIns="146300" lIns="182875" spcFirstLastPara="1" rIns="182875" wrap="square" tIns="146300"/>
          <a:lstStyle>
            <a:lvl1pPr indent="-228600" lvl="0" marL="457200" algn="l">
              <a:lnSpc>
                <a:spcPct val="120100"/>
              </a:lnSpc>
              <a:spcBef>
                <a:spcPts val="0"/>
              </a:spcBef>
              <a:spcAft>
                <a:spcPts val="0"/>
              </a:spcAft>
              <a:buClr>
                <a:schemeClr val="lt1"/>
              </a:buClr>
              <a:buSzPts val="1079"/>
              <a:buFont typeface="Quattrocento Sans"/>
              <a:buNone/>
              <a:defRPr b="0" sz="1199">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2" name="Google Shape;262;p56"/>
          <p:cNvSpPr txBox="1"/>
          <p:nvPr>
            <p:ph idx="3" type="body"/>
          </p:nvPr>
        </p:nvSpPr>
        <p:spPr>
          <a:xfrm>
            <a:off x="8874642" y="4137021"/>
            <a:ext cx="2742914" cy="2560643"/>
          </a:xfrm>
          <a:prstGeom prst="rect">
            <a:avLst/>
          </a:prstGeom>
          <a:solidFill>
            <a:schemeClr val="accent1"/>
          </a:solidFill>
          <a:ln>
            <a:noFill/>
          </a:ln>
        </p:spPr>
        <p:txBody>
          <a:bodyPr anchorCtr="0" anchor="t" bIns="146300" lIns="182875" spcFirstLastPara="1" rIns="182875" wrap="square" tIns="146300"/>
          <a:lstStyle>
            <a:lvl1pPr indent="-228600" lvl="0" marL="457200" algn="l">
              <a:lnSpc>
                <a:spcPct val="120100"/>
              </a:lnSpc>
              <a:spcBef>
                <a:spcPts val="0"/>
              </a:spcBef>
              <a:spcAft>
                <a:spcPts val="0"/>
              </a:spcAft>
              <a:buClr>
                <a:schemeClr val="lt1"/>
              </a:buClr>
              <a:buSzPts val="1079"/>
              <a:buFont typeface="Quattrocento Sans"/>
              <a:buNone/>
              <a:defRPr b="0" sz="1199">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3" name="Google Shape;263;p56"/>
          <p:cNvSpPr txBox="1"/>
          <p:nvPr>
            <p:ph idx="4" type="body"/>
          </p:nvPr>
        </p:nvSpPr>
        <p:spPr>
          <a:xfrm>
            <a:off x="6009636" y="4137021"/>
            <a:ext cx="2742914" cy="2560643"/>
          </a:xfrm>
          <a:prstGeom prst="rect">
            <a:avLst/>
          </a:prstGeom>
          <a:solidFill>
            <a:schemeClr val="accent1"/>
          </a:solidFill>
          <a:ln>
            <a:noFill/>
          </a:ln>
        </p:spPr>
        <p:txBody>
          <a:bodyPr anchorCtr="0" anchor="t" bIns="146300" lIns="182875" spcFirstLastPara="1" rIns="182875" wrap="square" tIns="146300"/>
          <a:lstStyle>
            <a:lvl1pPr indent="-228600" lvl="0" marL="457200" algn="l">
              <a:lnSpc>
                <a:spcPct val="120100"/>
              </a:lnSpc>
              <a:spcBef>
                <a:spcPts val="0"/>
              </a:spcBef>
              <a:spcAft>
                <a:spcPts val="0"/>
              </a:spcAft>
              <a:buClr>
                <a:schemeClr val="lt1"/>
              </a:buClr>
              <a:buSzPts val="1079"/>
              <a:buFont typeface="Quattrocento Sans"/>
              <a:buNone/>
              <a:defRPr b="0" sz="1199">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4" name="Google Shape;264;p56"/>
          <p:cNvSpPr txBox="1"/>
          <p:nvPr>
            <p:ph idx="5" type="body"/>
          </p:nvPr>
        </p:nvSpPr>
        <p:spPr>
          <a:xfrm>
            <a:off x="279340" y="1274472"/>
            <a:ext cx="2743200" cy="2743200"/>
          </a:xfrm>
          <a:prstGeom prst="rect">
            <a:avLst/>
          </a:prstGeom>
          <a:solidFill>
            <a:schemeClr val="lt1"/>
          </a:solidFill>
          <a:ln>
            <a:noFill/>
          </a:ln>
        </p:spPr>
        <p:txBody>
          <a:bodyPr anchorCtr="0" anchor="t" bIns="146300" lIns="182875" spcFirstLastPara="1" rIns="182875" wrap="square" tIns="146300"/>
          <a:lstStyle>
            <a:lvl1pPr indent="-228600" lvl="0" marL="457200" algn="l">
              <a:lnSpc>
                <a:spcPct val="90000"/>
              </a:lnSpc>
              <a:spcBef>
                <a:spcPts val="480"/>
              </a:spcBef>
              <a:spcAft>
                <a:spcPts val="0"/>
              </a:spcAft>
              <a:buClr>
                <a:schemeClr val="dk1"/>
              </a:buClr>
              <a:buSzPts val="2160"/>
              <a:buFont typeface="Quattrocento Sans"/>
              <a:buNone/>
              <a:defRPr sz="2400">
                <a:solidFill>
                  <a:schemeClr val="dk1"/>
                </a:solidFill>
                <a:latin typeface="Quattrocento Sans"/>
                <a:ea typeface="Quattrocento Sans"/>
                <a:cs typeface="Quattrocento Sans"/>
                <a:sym typeface="Quattrocento Sans"/>
              </a:defRPr>
            </a:lvl1pPr>
            <a:lvl2pPr indent="-228600" lvl="1" marL="914400" algn="l">
              <a:lnSpc>
                <a:spcPct val="90000"/>
              </a:lnSpc>
              <a:spcBef>
                <a:spcPts val="48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5" name="Google Shape;265;p56"/>
          <p:cNvSpPr txBox="1"/>
          <p:nvPr>
            <p:ph idx="6" type="body"/>
          </p:nvPr>
        </p:nvSpPr>
        <p:spPr>
          <a:xfrm>
            <a:off x="3144546" y="1274472"/>
            <a:ext cx="2742914" cy="2743200"/>
          </a:xfrm>
          <a:prstGeom prst="rect">
            <a:avLst/>
          </a:prstGeom>
          <a:solidFill>
            <a:schemeClr val="lt1"/>
          </a:solidFill>
          <a:ln>
            <a:noFill/>
          </a:ln>
        </p:spPr>
        <p:txBody>
          <a:bodyPr anchorCtr="0" anchor="t" bIns="146300" lIns="182875" spcFirstLastPara="1" rIns="182875" wrap="square" tIns="146300"/>
          <a:lstStyle>
            <a:lvl1pPr indent="-228600" lvl="0" marL="457200" algn="l">
              <a:lnSpc>
                <a:spcPct val="90000"/>
              </a:lnSpc>
              <a:spcBef>
                <a:spcPts val="480"/>
              </a:spcBef>
              <a:spcAft>
                <a:spcPts val="0"/>
              </a:spcAft>
              <a:buClr>
                <a:schemeClr val="dk1"/>
              </a:buClr>
              <a:buSzPts val="2160"/>
              <a:buFont typeface="Quattrocento Sans"/>
              <a:buNone/>
              <a:defRPr sz="2400">
                <a:solidFill>
                  <a:schemeClr val="dk1"/>
                </a:solidFill>
                <a:latin typeface="Quattrocento Sans"/>
                <a:ea typeface="Quattrocento Sans"/>
                <a:cs typeface="Quattrocento Sans"/>
                <a:sym typeface="Quattrocento Sans"/>
              </a:defRPr>
            </a:lvl1pPr>
            <a:lvl2pPr indent="-228600" lvl="1" marL="914400" algn="l">
              <a:lnSpc>
                <a:spcPct val="90000"/>
              </a:lnSpc>
              <a:spcBef>
                <a:spcPts val="48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6" name="Google Shape;266;p56"/>
          <p:cNvSpPr txBox="1"/>
          <p:nvPr>
            <p:ph idx="7" type="body"/>
          </p:nvPr>
        </p:nvSpPr>
        <p:spPr>
          <a:xfrm>
            <a:off x="6009466" y="1274472"/>
            <a:ext cx="2742914" cy="2743200"/>
          </a:xfrm>
          <a:prstGeom prst="rect">
            <a:avLst/>
          </a:prstGeom>
          <a:solidFill>
            <a:schemeClr val="lt1"/>
          </a:solidFill>
          <a:ln>
            <a:noFill/>
          </a:ln>
        </p:spPr>
        <p:txBody>
          <a:bodyPr anchorCtr="0" anchor="t" bIns="146300" lIns="182875" spcFirstLastPara="1" rIns="182875" wrap="square" tIns="146300"/>
          <a:lstStyle>
            <a:lvl1pPr indent="-228600" lvl="0" marL="457200" algn="l">
              <a:lnSpc>
                <a:spcPct val="90000"/>
              </a:lnSpc>
              <a:spcBef>
                <a:spcPts val="480"/>
              </a:spcBef>
              <a:spcAft>
                <a:spcPts val="0"/>
              </a:spcAft>
              <a:buClr>
                <a:schemeClr val="dk1"/>
              </a:buClr>
              <a:buSzPts val="2160"/>
              <a:buFont typeface="Quattrocento Sans"/>
              <a:buNone/>
              <a:defRPr sz="2400">
                <a:solidFill>
                  <a:schemeClr val="dk1"/>
                </a:solidFill>
                <a:latin typeface="Quattrocento Sans"/>
                <a:ea typeface="Quattrocento Sans"/>
                <a:cs typeface="Quattrocento Sans"/>
                <a:sym typeface="Quattrocento Sans"/>
              </a:defRPr>
            </a:lvl1pPr>
            <a:lvl2pPr indent="-228600" lvl="1" marL="914400" algn="l">
              <a:lnSpc>
                <a:spcPct val="90000"/>
              </a:lnSpc>
              <a:spcBef>
                <a:spcPts val="48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7" name="Google Shape;267;p56"/>
          <p:cNvSpPr txBox="1"/>
          <p:nvPr>
            <p:ph idx="8" type="body"/>
          </p:nvPr>
        </p:nvSpPr>
        <p:spPr>
          <a:xfrm>
            <a:off x="8874387" y="1274472"/>
            <a:ext cx="2742914" cy="2743200"/>
          </a:xfrm>
          <a:prstGeom prst="rect">
            <a:avLst/>
          </a:prstGeom>
          <a:solidFill>
            <a:schemeClr val="lt1"/>
          </a:solidFill>
          <a:ln>
            <a:noFill/>
          </a:ln>
        </p:spPr>
        <p:txBody>
          <a:bodyPr anchorCtr="0" anchor="t" bIns="146300" lIns="182875" spcFirstLastPara="1" rIns="182875" wrap="square" tIns="146300"/>
          <a:lstStyle>
            <a:lvl1pPr indent="-228600" lvl="0" marL="457200" algn="l">
              <a:lnSpc>
                <a:spcPct val="90000"/>
              </a:lnSpc>
              <a:spcBef>
                <a:spcPts val="480"/>
              </a:spcBef>
              <a:spcAft>
                <a:spcPts val="0"/>
              </a:spcAft>
              <a:buClr>
                <a:schemeClr val="dk1"/>
              </a:buClr>
              <a:buSzPts val="2160"/>
              <a:buFont typeface="Quattrocento Sans"/>
              <a:buNone/>
              <a:defRPr sz="2400">
                <a:solidFill>
                  <a:schemeClr val="dk1"/>
                </a:solidFill>
                <a:latin typeface="Quattrocento Sans"/>
                <a:ea typeface="Quattrocento Sans"/>
                <a:cs typeface="Quattrocento Sans"/>
                <a:sym typeface="Quattrocento Sans"/>
              </a:defRPr>
            </a:lvl1pPr>
            <a:lvl2pPr indent="-228600" lvl="1" marL="914400" algn="l">
              <a:lnSpc>
                <a:spcPct val="90000"/>
              </a:lnSpc>
              <a:spcBef>
                <a:spcPts val="480"/>
              </a:spcBef>
              <a:spcAft>
                <a:spcPts val="0"/>
              </a:spcAft>
              <a:buClr>
                <a:schemeClr val="lt1"/>
              </a:buClr>
              <a:buSzPts val="2160"/>
              <a:buFont typeface="Quattrocento Sans"/>
              <a:buNone/>
              <a:defRPr/>
            </a:lvl2pPr>
            <a:lvl3pPr indent="-228600" lvl="2" marL="1371600" algn="l">
              <a:lnSpc>
                <a:spcPct val="90000"/>
              </a:lnSpc>
              <a:spcBef>
                <a:spcPts val="480"/>
              </a:spcBef>
              <a:spcAft>
                <a:spcPts val="0"/>
              </a:spcAft>
              <a:buClr>
                <a:schemeClr val="lt1"/>
              </a:buClr>
              <a:buSzPts val="2160"/>
              <a:buFont typeface="Quattrocento Sans"/>
              <a:buNone/>
              <a:defRPr/>
            </a:lvl3pPr>
            <a:lvl4pPr indent="-228600" lvl="3" marL="1828800" algn="l">
              <a:lnSpc>
                <a:spcPct val="90000"/>
              </a:lnSpc>
              <a:spcBef>
                <a:spcPts val="400"/>
              </a:spcBef>
              <a:spcAft>
                <a:spcPts val="0"/>
              </a:spcAft>
              <a:buClr>
                <a:schemeClr val="lt1"/>
              </a:buClr>
              <a:buSzPts val="1800"/>
              <a:buFont typeface="Quattrocento Sans"/>
              <a:buNone/>
              <a:defRPr/>
            </a:lvl4pPr>
            <a:lvl5pPr indent="-228600" lvl="4" marL="2286000" algn="l">
              <a:lnSpc>
                <a:spcPct val="90000"/>
              </a:lnSpc>
              <a:spcBef>
                <a:spcPts val="400"/>
              </a:spcBef>
              <a:spcAft>
                <a:spcPts val="0"/>
              </a:spcAft>
              <a:buClr>
                <a:schemeClr val="lt1"/>
              </a:buClr>
              <a:buSzPts val="1800"/>
              <a:buFont typeface="Quattrocento Sans"/>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268" name="Shape 268"/>
        <p:cNvGrpSpPr/>
        <p:nvPr/>
      </p:nvGrpSpPr>
      <p:grpSpPr>
        <a:xfrm>
          <a:off x="0" y="0"/>
          <a:ext cx="0" cy="0"/>
          <a:chOff x="0" y="0"/>
          <a:chExt cx="0" cy="0"/>
        </a:xfrm>
      </p:grpSpPr>
      <p:sp>
        <p:nvSpPr>
          <p:cNvPr id="269" name="Google Shape;269;p57"/>
          <p:cNvSpPr txBox="1"/>
          <p:nvPr>
            <p:ph type="title"/>
          </p:nvPr>
        </p:nvSpPr>
        <p:spPr>
          <a:xfrm>
            <a:off x="274320" y="296899"/>
            <a:ext cx="11887518" cy="18287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799"/>
              <a:buFont typeface="Quattrocento Sans"/>
              <a:buNone/>
              <a:defRPr sz="57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57"/>
          <p:cNvSpPr txBox="1"/>
          <p:nvPr>
            <p:ph idx="1" type="body"/>
          </p:nvPr>
        </p:nvSpPr>
        <p:spPr>
          <a:xfrm>
            <a:off x="274639" y="2597163"/>
            <a:ext cx="7315200" cy="520687"/>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480"/>
              </a:spcBef>
              <a:spcAft>
                <a:spcPts val="0"/>
              </a:spcAft>
              <a:buClr>
                <a:schemeClr val="lt1"/>
              </a:buClr>
              <a:buSzPts val="2160"/>
              <a:buNone/>
              <a:defRPr sz="2400">
                <a:solidFill>
                  <a:schemeClr val="lt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lt1"/>
              </a:buClr>
              <a:buSzPts val="2160"/>
              <a:buChar char="•"/>
              <a:defRPr sz="2400"/>
            </a:lvl2pPr>
            <a:lvl3pPr indent="-365760" lvl="2" marL="1371600" algn="l">
              <a:lnSpc>
                <a:spcPct val="90000"/>
              </a:lnSpc>
              <a:spcBef>
                <a:spcPts val="480"/>
              </a:spcBef>
              <a:spcAft>
                <a:spcPts val="0"/>
              </a:spcAft>
              <a:buClr>
                <a:schemeClr val="lt1"/>
              </a:buClr>
              <a:buSzPts val="2160"/>
              <a:buChar char="•"/>
              <a:defRPr sz="2400"/>
            </a:lvl3pPr>
            <a:lvl4pPr indent="-365760" lvl="3" marL="1828800" algn="l">
              <a:lnSpc>
                <a:spcPct val="90000"/>
              </a:lnSpc>
              <a:spcBef>
                <a:spcPts val="480"/>
              </a:spcBef>
              <a:spcAft>
                <a:spcPts val="0"/>
              </a:spcAft>
              <a:buClr>
                <a:schemeClr val="lt1"/>
              </a:buClr>
              <a:buSzPts val="2160"/>
              <a:buChar char="•"/>
              <a:defRPr sz="2400"/>
            </a:lvl4pPr>
            <a:lvl5pPr indent="-365760" lvl="4" marL="2286000" algn="l">
              <a:lnSpc>
                <a:spcPct val="90000"/>
              </a:lnSpc>
              <a:spcBef>
                <a:spcPts val="480"/>
              </a:spcBef>
              <a:spcAft>
                <a:spcPts val="0"/>
              </a:spcAft>
              <a:buClr>
                <a:schemeClr val="lt1"/>
              </a:buClr>
              <a:buSzPts val="2160"/>
              <a:buChar char="•"/>
              <a:defRPr sz="2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Bulleted Text">
  <p:cSld name="Title &amp; Content Bulleted Text">
    <p:spTree>
      <p:nvGrpSpPr>
        <p:cNvPr id="271" name="Shape 271"/>
        <p:cNvGrpSpPr/>
        <p:nvPr/>
      </p:nvGrpSpPr>
      <p:grpSpPr>
        <a:xfrm>
          <a:off x="0" y="0"/>
          <a:ext cx="0" cy="0"/>
          <a:chOff x="0" y="0"/>
          <a:chExt cx="0" cy="0"/>
        </a:xfrm>
      </p:grpSpPr>
      <p:sp>
        <p:nvSpPr>
          <p:cNvPr id="272" name="Google Shape;272;p58"/>
          <p:cNvSpPr txBox="1"/>
          <p:nvPr>
            <p:ph type="title"/>
          </p:nvPr>
        </p:nvSpPr>
        <p:spPr>
          <a:xfrm>
            <a:off x="274320" y="296898"/>
            <a:ext cx="11887518" cy="91436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799"/>
              <a:buFont typeface="Quattrocento Sans"/>
              <a:buNone/>
              <a:defRPr sz="57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58"/>
          <p:cNvSpPr txBox="1"/>
          <p:nvPr>
            <p:ph idx="1" type="body"/>
          </p:nvPr>
        </p:nvSpPr>
        <p:spPr>
          <a:xfrm>
            <a:off x="274638" y="1697063"/>
            <a:ext cx="10972800" cy="1902453"/>
          </a:xfrm>
          <a:prstGeom prst="rect">
            <a:avLst/>
          </a:prstGeom>
          <a:noFill/>
          <a:ln>
            <a:noFill/>
          </a:ln>
        </p:spPr>
        <p:txBody>
          <a:bodyPr anchorCtr="0" anchor="t" bIns="91425" lIns="146300" spcFirstLastPara="1" rIns="146300" wrap="square" tIns="91425"/>
          <a:lstStyle>
            <a:lvl1pPr indent="-377190" lvl="0" marL="457200" algn="l">
              <a:lnSpc>
                <a:spcPct val="90000"/>
              </a:lnSpc>
              <a:spcBef>
                <a:spcPts val="520"/>
              </a:spcBef>
              <a:spcAft>
                <a:spcPts val="0"/>
              </a:spcAft>
              <a:buClr>
                <a:schemeClr val="lt1"/>
              </a:buClr>
              <a:buSzPts val="2340"/>
              <a:buChar char="•"/>
              <a:defRPr sz="2600">
                <a:solidFill>
                  <a:schemeClr val="lt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lt1"/>
              </a:buClr>
              <a:buSzPts val="2160"/>
              <a:buChar char="•"/>
              <a:defRPr sz="2400"/>
            </a:lvl2pPr>
            <a:lvl3pPr indent="-342900" lvl="2" marL="1371600" algn="l">
              <a:lnSpc>
                <a:spcPct val="90000"/>
              </a:lnSpc>
              <a:spcBef>
                <a:spcPts val="400"/>
              </a:spcBef>
              <a:spcAft>
                <a:spcPts val="0"/>
              </a:spcAft>
              <a:buClr>
                <a:schemeClr val="lt1"/>
              </a:buClr>
              <a:buSzPts val="1800"/>
              <a:buChar char="•"/>
              <a:defRPr sz="2000"/>
            </a:lvl3pPr>
            <a:lvl4pPr indent="-331469" lvl="3" marL="1828800" algn="l">
              <a:lnSpc>
                <a:spcPct val="90000"/>
              </a:lnSpc>
              <a:spcBef>
                <a:spcPts val="360"/>
              </a:spcBef>
              <a:spcAft>
                <a:spcPts val="0"/>
              </a:spcAft>
              <a:buClr>
                <a:schemeClr val="lt1"/>
              </a:buClr>
              <a:buSzPts val="1620"/>
              <a:buChar char="•"/>
              <a:defRPr sz="1800"/>
            </a:lvl4pPr>
            <a:lvl5pPr indent="-331470" lvl="4" marL="2286000" algn="l">
              <a:lnSpc>
                <a:spcPct val="90000"/>
              </a:lnSpc>
              <a:spcBef>
                <a:spcPts val="360"/>
              </a:spcBef>
              <a:spcAft>
                <a:spcPts val="0"/>
              </a:spcAft>
              <a:buClr>
                <a:schemeClr val="lt1"/>
              </a:buClr>
              <a:buSzPts val="1620"/>
              <a:buChar char="•"/>
              <a:defRPr sz="18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Light">
  <p:cSld name="Title and Content 2 Light">
    <p:bg>
      <p:bgPr>
        <a:solidFill>
          <a:schemeClr val="lt1"/>
        </a:solidFill>
      </p:bgPr>
    </p:bg>
    <p:spTree>
      <p:nvGrpSpPr>
        <p:cNvPr id="274" name="Shape 274"/>
        <p:cNvGrpSpPr/>
        <p:nvPr/>
      </p:nvGrpSpPr>
      <p:grpSpPr>
        <a:xfrm>
          <a:off x="0" y="0"/>
          <a:ext cx="0" cy="0"/>
          <a:chOff x="0" y="0"/>
          <a:chExt cx="0" cy="0"/>
        </a:xfrm>
      </p:grpSpPr>
      <p:sp>
        <p:nvSpPr>
          <p:cNvPr id="275" name="Google Shape;275;p59"/>
          <p:cNvSpPr txBox="1"/>
          <p:nvPr>
            <p:ph type="title"/>
          </p:nvPr>
        </p:nvSpPr>
        <p:spPr>
          <a:xfrm>
            <a:off x="274320" y="296899"/>
            <a:ext cx="11887518" cy="18287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5799"/>
              <a:buFont typeface="Quattrocento Sans"/>
              <a:buNone/>
              <a:defRPr sz="5799">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59"/>
          <p:cNvSpPr txBox="1"/>
          <p:nvPr>
            <p:ph idx="1" type="body"/>
          </p:nvPr>
        </p:nvSpPr>
        <p:spPr>
          <a:xfrm>
            <a:off x="274639" y="2597163"/>
            <a:ext cx="7315200" cy="520687"/>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48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dk1"/>
              </a:buClr>
              <a:buSzPts val="2160"/>
              <a:buChar char="•"/>
              <a:defRPr sz="2400"/>
            </a:lvl2pPr>
            <a:lvl3pPr indent="-365760" lvl="2" marL="1371600" algn="l">
              <a:lnSpc>
                <a:spcPct val="90000"/>
              </a:lnSpc>
              <a:spcBef>
                <a:spcPts val="480"/>
              </a:spcBef>
              <a:spcAft>
                <a:spcPts val="0"/>
              </a:spcAft>
              <a:buClr>
                <a:schemeClr val="dk1"/>
              </a:buClr>
              <a:buSzPts val="2160"/>
              <a:buChar char="•"/>
              <a:defRPr sz="2400"/>
            </a:lvl3pPr>
            <a:lvl4pPr indent="-365760" lvl="3" marL="1828800" algn="l">
              <a:lnSpc>
                <a:spcPct val="90000"/>
              </a:lnSpc>
              <a:spcBef>
                <a:spcPts val="480"/>
              </a:spcBef>
              <a:spcAft>
                <a:spcPts val="0"/>
              </a:spcAft>
              <a:buClr>
                <a:schemeClr val="dk1"/>
              </a:buClr>
              <a:buSzPts val="2160"/>
              <a:buChar char="•"/>
              <a:defRPr sz="2400"/>
            </a:lvl4pPr>
            <a:lvl5pPr indent="-365760" lvl="4" marL="2286000" algn="l">
              <a:lnSpc>
                <a:spcPct val="90000"/>
              </a:lnSpc>
              <a:spcBef>
                <a:spcPts val="480"/>
              </a:spcBef>
              <a:spcAft>
                <a:spcPts val="0"/>
              </a:spcAft>
              <a:buClr>
                <a:schemeClr val="dk1"/>
              </a:buClr>
              <a:buSzPts val="2160"/>
              <a:buChar char="•"/>
              <a:defRPr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Bulleted Text Light">
  <p:cSld name="Title &amp; Content Bulleted Text Light">
    <p:bg>
      <p:bgPr>
        <a:solidFill>
          <a:schemeClr val="lt1"/>
        </a:solidFill>
      </p:bgPr>
    </p:bg>
    <p:spTree>
      <p:nvGrpSpPr>
        <p:cNvPr id="277" name="Shape 277"/>
        <p:cNvGrpSpPr/>
        <p:nvPr/>
      </p:nvGrpSpPr>
      <p:grpSpPr>
        <a:xfrm>
          <a:off x="0" y="0"/>
          <a:ext cx="0" cy="0"/>
          <a:chOff x="0" y="0"/>
          <a:chExt cx="0" cy="0"/>
        </a:xfrm>
      </p:grpSpPr>
      <p:sp>
        <p:nvSpPr>
          <p:cNvPr id="278" name="Google Shape;278;p60"/>
          <p:cNvSpPr txBox="1"/>
          <p:nvPr>
            <p:ph type="title"/>
          </p:nvPr>
        </p:nvSpPr>
        <p:spPr>
          <a:xfrm>
            <a:off x="274320" y="296898"/>
            <a:ext cx="11887518" cy="91436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5799"/>
              <a:buFont typeface="Quattrocento Sans"/>
              <a:buNone/>
              <a:defRPr sz="5799">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60"/>
          <p:cNvSpPr txBox="1"/>
          <p:nvPr>
            <p:ph idx="1" type="body"/>
          </p:nvPr>
        </p:nvSpPr>
        <p:spPr>
          <a:xfrm>
            <a:off x="274638" y="1697063"/>
            <a:ext cx="10972800" cy="1902453"/>
          </a:xfrm>
          <a:prstGeom prst="rect">
            <a:avLst/>
          </a:prstGeom>
          <a:noFill/>
          <a:ln>
            <a:noFill/>
          </a:ln>
        </p:spPr>
        <p:txBody>
          <a:bodyPr anchorCtr="0" anchor="t" bIns="91425" lIns="146300" spcFirstLastPara="1" rIns="146300" wrap="square" tIns="91425"/>
          <a:lstStyle>
            <a:lvl1pPr indent="-377190" lvl="0" marL="457200" algn="l">
              <a:lnSpc>
                <a:spcPct val="90000"/>
              </a:lnSpc>
              <a:spcBef>
                <a:spcPts val="520"/>
              </a:spcBef>
              <a:spcAft>
                <a:spcPts val="0"/>
              </a:spcAft>
              <a:buClr>
                <a:schemeClr val="dk1"/>
              </a:buClr>
              <a:buSzPts val="2340"/>
              <a:buChar char="•"/>
              <a:defRPr sz="2600">
                <a:solidFill>
                  <a:schemeClr val="dk1"/>
                </a:solidFill>
                <a:latin typeface="Quattrocento Sans"/>
                <a:ea typeface="Quattrocento Sans"/>
                <a:cs typeface="Quattrocento Sans"/>
                <a:sym typeface="Quattrocento Sans"/>
              </a:defRPr>
            </a:lvl1pPr>
            <a:lvl2pPr indent="-365760" lvl="1" marL="914400" algn="l">
              <a:lnSpc>
                <a:spcPct val="90000"/>
              </a:lnSpc>
              <a:spcBef>
                <a:spcPts val="480"/>
              </a:spcBef>
              <a:spcAft>
                <a:spcPts val="0"/>
              </a:spcAft>
              <a:buClr>
                <a:schemeClr val="dk1"/>
              </a:buClr>
              <a:buSzPts val="2160"/>
              <a:buChar char="•"/>
              <a:defRPr sz="2400"/>
            </a:lvl2pPr>
            <a:lvl3pPr indent="-342900" lvl="2" marL="1371600" algn="l">
              <a:lnSpc>
                <a:spcPct val="90000"/>
              </a:lnSpc>
              <a:spcBef>
                <a:spcPts val="400"/>
              </a:spcBef>
              <a:spcAft>
                <a:spcPts val="0"/>
              </a:spcAft>
              <a:buClr>
                <a:schemeClr val="dk1"/>
              </a:buClr>
              <a:buSzPts val="1800"/>
              <a:buChar char="•"/>
              <a:defRPr sz="2000"/>
            </a:lvl3pPr>
            <a:lvl4pPr indent="-331469" lvl="3" marL="1828800" algn="l">
              <a:lnSpc>
                <a:spcPct val="90000"/>
              </a:lnSpc>
              <a:spcBef>
                <a:spcPts val="360"/>
              </a:spcBef>
              <a:spcAft>
                <a:spcPts val="0"/>
              </a:spcAft>
              <a:buClr>
                <a:schemeClr val="dk1"/>
              </a:buClr>
              <a:buSzPts val="1620"/>
              <a:buChar char="•"/>
              <a:defRPr sz="1800"/>
            </a:lvl4pPr>
            <a:lvl5pPr indent="-331470" lvl="4" marL="2286000" algn="l">
              <a:lnSpc>
                <a:spcPct val="90000"/>
              </a:lnSpc>
              <a:spcBef>
                <a:spcPts val="360"/>
              </a:spcBef>
              <a:spcAft>
                <a:spcPts val="0"/>
              </a:spcAft>
              <a:buClr>
                <a:schemeClr val="dk1"/>
              </a:buClr>
              <a:buSzPts val="162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Blue">
  <p:cSld name="Title &amp; Content Blue">
    <p:spTree>
      <p:nvGrpSpPr>
        <p:cNvPr id="280" name="Shape 280"/>
        <p:cNvGrpSpPr/>
        <p:nvPr/>
      </p:nvGrpSpPr>
      <p:grpSpPr>
        <a:xfrm>
          <a:off x="0" y="0"/>
          <a:ext cx="0" cy="0"/>
          <a:chOff x="0" y="0"/>
          <a:chExt cx="0" cy="0"/>
        </a:xfrm>
      </p:grpSpPr>
      <p:sp>
        <p:nvSpPr>
          <p:cNvPr id="281" name="Google Shape;281;p61"/>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61"/>
          <p:cNvSpPr txBox="1"/>
          <p:nvPr>
            <p:ph idx="1" type="body"/>
          </p:nvPr>
        </p:nvSpPr>
        <p:spPr>
          <a:xfrm>
            <a:off x="274638" y="1697039"/>
            <a:ext cx="9144000" cy="849463"/>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960"/>
              </a:spcBef>
              <a:spcAft>
                <a:spcPts val="0"/>
              </a:spcAft>
              <a:buClr>
                <a:schemeClr val="lt1"/>
              </a:buClr>
              <a:buSzPts val="4319"/>
              <a:buNone/>
              <a:defRPr sz="4799"/>
            </a:lvl1pPr>
            <a:lvl2pPr indent="-434282" lvl="1" marL="914400" algn="l">
              <a:lnSpc>
                <a:spcPct val="90000"/>
              </a:lnSpc>
              <a:spcBef>
                <a:spcPts val="720"/>
              </a:spcBef>
              <a:spcAft>
                <a:spcPts val="0"/>
              </a:spcAft>
              <a:buClr>
                <a:schemeClr val="lt1"/>
              </a:buClr>
              <a:buSzPts val="3239"/>
              <a:buChar char="•"/>
              <a:defRPr sz="3599"/>
            </a:lvl2pPr>
            <a:lvl3pPr indent="-434282" lvl="2" marL="1371600" algn="l">
              <a:lnSpc>
                <a:spcPct val="90000"/>
              </a:lnSpc>
              <a:spcBef>
                <a:spcPts val="720"/>
              </a:spcBef>
              <a:spcAft>
                <a:spcPts val="0"/>
              </a:spcAft>
              <a:buClr>
                <a:schemeClr val="lt1"/>
              </a:buClr>
              <a:buSzPts val="3239"/>
              <a:buChar char="•"/>
              <a:defRPr sz="3599"/>
            </a:lvl3pPr>
            <a:lvl4pPr indent="-434282" lvl="3" marL="1828800" algn="l">
              <a:lnSpc>
                <a:spcPct val="90000"/>
              </a:lnSpc>
              <a:spcBef>
                <a:spcPts val="720"/>
              </a:spcBef>
              <a:spcAft>
                <a:spcPts val="0"/>
              </a:spcAft>
              <a:buClr>
                <a:schemeClr val="lt1"/>
              </a:buClr>
              <a:buSzPts val="3239"/>
              <a:buChar char="•"/>
              <a:defRPr sz="3599"/>
            </a:lvl4pPr>
            <a:lvl5pPr indent="-434282" lvl="4" marL="2286000" algn="l">
              <a:lnSpc>
                <a:spcPct val="90000"/>
              </a:lnSpc>
              <a:spcBef>
                <a:spcPts val="720"/>
              </a:spcBef>
              <a:spcAft>
                <a:spcPts val="0"/>
              </a:spcAft>
              <a:buClr>
                <a:schemeClr val="lt1"/>
              </a:buClr>
              <a:buSzPts val="3239"/>
              <a:buChar char="•"/>
              <a:defRPr sz="3599"/>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Blue light">
  <p:cSld name="Title &amp; Content Blue light">
    <p:bg>
      <p:bgPr>
        <a:solidFill>
          <a:schemeClr val="lt1"/>
        </a:solidFill>
      </p:bgPr>
    </p:bg>
    <p:spTree>
      <p:nvGrpSpPr>
        <p:cNvPr id="283" name="Shape 283"/>
        <p:cNvGrpSpPr/>
        <p:nvPr/>
      </p:nvGrpSpPr>
      <p:grpSpPr>
        <a:xfrm>
          <a:off x="0" y="0"/>
          <a:ext cx="0" cy="0"/>
          <a:chOff x="0" y="0"/>
          <a:chExt cx="0" cy="0"/>
        </a:xfrm>
      </p:grpSpPr>
      <p:sp>
        <p:nvSpPr>
          <p:cNvPr id="284" name="Google Shape;284;p62"/>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62"/>
          <p:cNvSpPr txBox="1"/>
          <p:nvPr>
            <p:ph idx="1" type="body"/>
          </p:nvPr>
        </p:nvSpPr>
        <p:spPr>
          <a:xfrm>
            <a:off x="274638" y="1697039"/>
            <a:ext cx="9144000" cy="849463"/>
          </a:xfrm>
          <a:prstGeom prst="rect">
            <a:avLst/>
          </a:prstGeom>
          <a:noFill/>
          <a:ln>
            <a:noFill/>
          </a:ln>
        </p:spPr>
        <p:txBody>
          <a:bodyPr anchorCtr="0" anchor="t" bIns="91425" lIns="146300" spcFirstLastPara="1" rIns="146300" wrap="square" tIns="91425"/>
          <a:lstStyle>
            <a:lvl1pPr indent="-228600" lvl="0" marL="457200" algn="l">
              <a:lnSpc>
                <a:spcPct val="90000"/>
              </a:lnSpc>
              <a:spcBef>
                <a:spcPts val="960"/>
              </a:spcBef>
              <a:spcAft>
                <a:spcPts val="0"/>
              </a:spcAft>
              <a:buClr>
                <a:schemeClr val="dk1"/>
              </a:buClr>
              <a:buSzPts val="4319"/>
              <a:buNone/>
              <a:defRPr sz="4799"/>
            </a:lvl1pPr>
            <a:lvl2pPr indent="-434282" lvl="1" marL="914400" algn="l">
              <a:lnSpc>
                <a:spcPct val="90000"/>
              </a:lnSpc>
              <a:spcBef>
                <a:spcPts val="720"/>
              </a:spcBef>
              <a:spcAft>
                <a:spcPts val="0"/>
              </a:spcAft>
              <a:buClr>
                <a:schemeClr val="dk1"/>
              </a:buClr>
              <a:buSzPts val="3239"/>
              <a:buChar char="•"/>
              <a:defRPr sz="3599"/>
            </a:lvl2pPr>
            <a:lvl3pPr indent="-434282" lvl="2" marL="1371600" algn="l">
              <a:lnSpc>
                <a:spcPct val="90000"/>
              </a:lnSpc>
              <a:spcBef>
                <a:spcPts val="720"/>
              </a:spcBef>
              <a:spcAft>
                <a:spcPts val="0"/>
              </a:spcAft>
              <a:buClr>
                <a:schemeClr val="dk1"/>
              </a:buClr>
              <a:buSzPts val="3239"/>
              <a:buChar char="•"/>
              <a:defRPr sz="3599"/>
            </a:lvl3pPr>
            <a:lvl4pPr indent="-434282" lvl="3" marL="1828800" algn="l">
              <a:lnSpc>
                <a:spcPct val="90000"/>
              </a:lnSpc>
              <a:spcBef>
                <a:spcPts val="720"/>
              </a:spcBef>
              <a:spcAft>
                <a:spcPts val="0"/>
              </a:spcAft>
              <a:buClr>
                <a:schemeClr val="dk1"/>
              </a:buClr>
              <a:buSzPts val="3239"/>
              <a:buChar char="•"/>
              <a:defRPr sz="3599"/>
            </a:lvl4pPr>
            <a:lvl5pPr indent="-434282" lvl="4" marL="2286000" algn="l">
              <a:lnSpc>
                <a:spcPct val="90000"/>
              </a:lnSpc>
              <a:spcBef>
                <a:spcPts val="720"/>
              </a:spcBef>
              <a:spcAft>
                <a:spcPts val="0"/>
              </a:spcAft>
              <a:buClr>
                <a:schemeClr val="dk1"/>
              </a:buClr>
              <a:buSzPts val="3239"/>
              <a:buChar char="•"/>
              <a:defRPr sz="3599"/>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Blue">
  <p:cSld name="Title Only Blue">
    <p:spTree>
      <p:nvGrpSpPr>
        <p:cNvPr id="286" name="Shape 286"/>
        <p:cNvGrpSpPr/>
        <p:nvPr/>
      </p:nvGrpSpPr>
      <p:grpSpPr>
        <a:xfrm>
          <a:off x="0" y="0"/>
          <a:ext cx="0" cy="0"/>
          <a:chOff x="0" y="0"/>
          <a:chExt cx="0" cy="0"/>
        </a:xfrm>
      </p:grpSpPr>
      <p:sp>
        <p:nvSpPr>
          <p:cNvPr id="287" name="Google Shape;287;p63"/>
          <p:cNvSpPr txBox="1"/>
          <p:nvPr>
            <p:ph type="title"/>
          </p:nvPr>
        </p:nvSpPr>
        <p:spPr>
          <a:xfrm>
            <a:off x="274320" y="296898"/>
            <a:ext cx="9144318" cy="5486366"/>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4799"/>
              <a:buFont typeface="Quattrocento Sans"/>
              <a:buNone/>
              <a:defRPr sz="47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88" name="Shape 288"/>
        <p:cNvGrpSpPr/>
        <p:nvPr/>
      </p:nvGrpSpPr>
      <p:grpSpPr>
        <a:xfrm>
          <a:off x="0" y="0"/>
          <a:ext cx="0" cy="0"/>
          <a:chOff x="0" y="0"/>
          <a:chExt cx="0" cy="0"/>
        </a:xfrm>
      </p:grpSpPr>
      <p:sp>
        <p:nvSpPr>
          <p:cNvPr id="289" name="Google Shape;289;p64"/>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399"/>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2">
  <p:cSld name="Demo slide 2">
    <p:spTree>
      <p:nvGrpSpPr>
        <p:cNvPr id="290" name="Shape 290"/>
        <p:cNvGrpSpPr/>
        <p:nvPr/>
      </p:nvGrpSpPr>
      <p:grpSpPr>
        <a:xfrm>
          <a:off x="0" y="0"/>
          <a:ext cx="0" cy="0"/>
          <a:chOff x="0" y="0"/>
          <a:chExt cx="0" cy="0"/>
        </a:xfrm>
      </p:grpSpPr>
      <p:sp>
        <p:nvSpPr>
          <p:cNvPr id="291" name="Google Shape;291;p65"/>
          <p:cNvSpPr txBox="1"/>
          <p:nvPr>
            <p:ph type="title"/>
          </p:nvPr>
        </p:nvSpPr>
        <p:spPr>
          <a:xfrm>
            <a:off x="274639" y="1209973"/>
            <a:ext cx="10056812" cy="2751698"/>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7198"/>
              <a:buFont typeface="Quattrocento Sans"/>
              <a:buNone/>
              <a:defRPr sz="719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65"/>
          <p:cNvSpPr txBox="1"/>
          <p:nvPr>
            <p:ph idx="1" type="body"/>
          </p:nvPr>
        </p:nvSpPr>
        <p:spPr>
          <a:xfrm>
            <a:off x="274639" y="3954458"/>
            <a:ext cx="10058401" cy="1829593"/>
          </a:xfrm>
          <a:prstGeom prst="rect">
            <a:avLst/>
          </a:prstGeom>
          <a:noFill/>
          <a:ln>
            <a:noFill/>
          </a:ln>
        </p:spPr>
        <p:txBody>
          <a:bodyPr anchorCtr="0" anchor="t" bIns="146300" lIns="182875" spcFirstLastPara="1" rIns="182875" wrap="square" tIns="146300"/>
          <a:lstStyle>
            <a:lvl1pPr indent="-228600" lvl="0" marL="457200" algn="l">
              <a:lnSpc>
                <a:spcPct val="90000"/>
              </a:lnSpc>
              <a:spcBef>
                <a:spcPts val="0"/>
              </a:spcBef>
              <a:spcAft>
                <a:spcPts val="0"/>
              </a:spcAft>
              <a:buClr>
                <a:schemeClr val="lt1"/>
              </a:buClr>
              <a:buSzPts val="3239"/>
              <a:buNone/>
              <a:defRPr sz="3599">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C:\Users\petern\AppData\Local\Temp\vmware-petern\VMwareDnD\9912bbd5\PPE_Logo_RGB_bootcamp_600x131.png" id="293" name="Google Shape;293;p65"/>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3" name="Shape 53"/>
        <p:cNvGrpSpPr/>
        <p:nvPr/>
      </p:nvGrpSpPr>
      <p:grpSpPr>
        <a:xfrm>
          <a:off x="0" y="0"/>
          <a:ext cx="0" cy="0"/>
          <a:chOff x="0" y="0"/>
          <a:chExt cx="0" cy="0"/>
        </a:xfrm>
      </p:grpSpPr>
      <p:sp>
        <p:nvSpPr>
          <p:cNvPr id="54" name="Google Shape;54;p7"/>
          <p:cNvSpPr txBox="1"/>
          <p:nvPr>
            <p:ph type="title"/>
          </p:nvPr>
        </p:nvSpPr>
        <p:spPr>
          <a:xfrm>
            <a:off x="856627" y="466302"/>
            <a:ext cx="4010947" cy="1632056"/>
          </a:xfrm>
          <a:prstGeom prst="rect">
            <a:avLst/>
          </a:prstGeom>
          <a:noFill/>
          <a:ln>
            <a:noFill/>
          </a:ln>
        </p:spPr>
        <p:txBody>
          <a:bodyPr anchorCtr="0" anchor="b" bIns="46600" lIns="93250" spcFirstLastPara="1" rIns="93250" wrap="square" tIns="46600"/>
          <a:lstStyle>
            <a:lvl1pPr lvl="0" algn="l">
              <a:lnSpc>
                <a:spcPct val="90000"/>
              </a:lnSpc>
              <a:spcBef>
                <a:spcPts val="0"/>
              </a:spcBef>
              <a:spcAft>
                <a:spcPts val="0"/>
              </a:spcAft>
              <a:buClr>
                <a:schemeClr val="dk1"/>
              </a:buClr>
              <a:buSzPts val="3200"/>
              <a:buFont typeface="Calibri"/>
              <a:buNone/>
              <a:defRPr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p:nvPr>
            <p:ph idx="2" type="pic"/>
          </p:nvPr>
        </p:nvSpPr>
        <p:spPr>
          <a:xfrm>
            <a:off x="5287122" y="1007082"/>
            <a:ext cx="6295965" cy="679427"/>
          </a:xfrm>
          <a:prstGeom prst="rect">
            <a:avLst/>
          </a:prstGeom>
          <a:noFill/>
          <a:ln>
            <a:noFill/>
          </a:ln>
        </p:spPr>
        <p:txBody>
          <a:bodyPr anchorCtr="0" anchor="t" bIns="46600" lIns="93250" spcFirstLastPara="1" rIns="93250" wrap="square" tIns="46600"/>
          <a:lstStyle>
            <a:lvl1pPr lvl="0" marR="0" rtl="0" algn="l">
              <a:lnSpc>
                <a:spcPct val="90000"/>
              </a:lnSpc>
              <a:spcBef>
                <a:spcPts val="1020"/>
              </a:spcBef>
              <a:spcAft>
                <a:spcPts val="0"/>
              </a:spcAft>
              <a:buClr>
                <a:schemeClr val="dk1"/>
              </a:buClr>
              <a:buSzPts val="32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510"/>
              </a:spcBef>
              <a:spcAft>
                <a:spcPts val="0"/>
              </a:spcAft>
              <a:buClr>
                <a:schemeClr val="dk1"/>
              </a:buClr>
              <a:buSzPts val="2800"/>
              <a:buFont typeface="Arial"/>
              <a:buNone/>
              <a:defRPr b="0" i="0" sz="2900" u="none" cap="none" strike="noStrike">
                <a:solidFill>
                  <a:schemeClr val="dk1"/>
                </a:solidFill>
                <a:latin typeface="Calibri"/>
                <a:ea typeface="Calibri"/>
                <a:cs typeface="Calibri"/>
                <a:sym typeface="Calibri"/>
              </a:defRPr>
            </a:lvl2pPr>
            <a:lvl3pPr lvl="2" marR="0" rtl="0" algn="l">
              <a:lnSpc>
                <a:spcPct val="90000"/>
              </a:lnSpc>
              <a:spcBef>
                <a:spcPts val="51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1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7"/>
          <p:cNvSpPr txBox="1"/>
          <p:nvPr>
            <p:ph idx="1" type="body"/>
          </p:nvPr>
        </p:nvSpPr>
        <p:spPr>
          <a:xfrm>
            <a:off x="856627" y="2098358"/>
            <a:ext cx="4010947" cy="443978"/>
          </a:xfrm>
          <a:prstGeom prst="rect">
            <a:avLst/>
          </a:prstGeom>
          <a:noFill/>
          <a:ln>
            <a:noFill/>
          </a:ln>
        </p:spPr>
        <p:txBody>
          <a:bodyPr anchorCtr="0" anchor="t" bIns="46600" lIns="93250" spcFirstLastPara="1" rIns="93250" wrap="square" tIns="46600"/>
          <a:lstStyle>
            <a:lvl1pPr indent="-228600" lvl="0" marL="457200" algn="l">
              <a:lnSpc>
                <a:spcPct val="90000"/>
              </a:lnSpc>
              <a:spcBef>
                <a:spcPts val="1020"/>
              </a:spcBef>
              <a:spcAft>
                <a:spcPts val="0"/>
              </a:spcAft>
              <a:buClr>
                <a:schemeClr val="dk1"/>
              </a:buClr>
              <a:buSzPts val="1600"/>
              <a:buNone/>
              <a:defRPr sz="1600"/>
            </a:lvl1pPr>
            <a:lvl2pPr indent="-228600" lvl="1" marL="914400" algn="l">
              <a:lnSpc>
                <a:spcPct val="90000"/>
              </a:lnSpc>
              <a:spcBef>
                <a:spcPts val="510"/>
              </a:spcBef>
              <a:spcAft>
                <a:spcPts val="0"/>
              </a:spcAft>
              <a:buClr>
                <a:schemeClr val="dk1"/>
              </a:buClr>
              <a:buSzPts val="1400"/>
              <a:buNone/>
              <a:defRPr sz="1400"/>
            </a:lvl2pPr>
            <a:lvl3pPr indent="-228600" lvl="2" marL="1371600" algn="l">
              <a:lnSpc>
                <a:spcPct val="90000"/>
              </a:lnSpc>
              <a:spcBef>
                <a:spcPts val="510"/>
              </a:spcBef>
              <a:spcAft>
                <a:spcPts val="0"/>
              </a:spcAft>
              <a:buClr>
                <a:schemeClr val="dk1"/>
              </a:buClr>
              <a:buSzPts val="1200"/>
              <a:buNone/>
              <a:defRPr sz="1200"/>
            </a:lvl3pPr>
            <a:lvl4pPr indent="-228600" lvl="3" marL="1828800" algn="l">
              <a:lnSpc>
                <a:spcPct val="90000"/>
              </a:lnSpc>
              <a:spcBef>
                <a:spcPts val="510"/>
              </a:spcBef>
              <a:spcAft>
                <a:spcPts val="0"/>
              </a:spcAft>
              <a:buClr>
                <a:schemeClr val="dk1"/>
              </a:buClr>
              <a:buSzPts val="1000"/>
              <a:buNone/>
              <a:defRPr sz="1000"/>
            </a:lvl4pPr>
            <a:lvl5pPr indent="-228600" lvl="4" marL="2286000" algn="l">
              <a:lnSpc>
                <a:spcPct val="90000"/>
              </a:lnSpc>
              <a:spcBef>
                <a:spcPts val="510"/>
              </a:spcBef>
              <a:spcAft>
                <a:spcPts val="0"/>
              </a:spcAft>
              <a:buClr>
                <a:schemeClr val="dk1"/>
              </a:buClr>
              <a:buSzPts val="1000"/>
              <a:buNone/>
              <a:defRPr sz="1000"/>
            </a:lvl5pPr>
            <a:lvl6pPr indent="-228600" lvl="5" marL="2743200" algn="l">
              <a:lnSpc>
                <a:spcPct val="90000"/>
              </a:lnSpc>
              <a:spcBef>
                <a:spcPts val="510"/>
              </a:spcBef>
              <a:spcAft>
                <a:spcPts val="0"/>
              </a:spcAft>
              <a:buClr>
                <a:schemeClr val="dk1"/>
              </a:buClr>
              <a:buSzPts val="1000"/>
              <a:buNone/>
              <a:defRPr sz="1000"/>
            </a:lvl6pPr>
            <a:lvl7pPr indent="-228600" lvl="6" marL="3200400" algn="l">
              <a:lnSpc>
                <a:spcPct val="90000"/>
              </a:lnSpc>
              <a:spcBef>
                <a:spcPts val="510"/>
              </a:spcBef>
              <a:spcAft>
                <a:spcPts val="0"/>
              </a:spcAft>
              <a:buClr>
                <a:schemeClr val="dk1"/>
              </a:buClr>
              <a:buSzPts val="1000"/>
              <a:buNone/>
              <a:defRPr sz="1000"/>
            </a:lvl7pPr>
            <a:lvl8pPr indent="-228600" lvl="7" marL="3657600" algn="l">
              <a:lnSpc>
                <a:spcPct val="90000"/>
              </a:lnSpc>
              <a:spcBef>
                <a:spcPts val="510"/>
              </a:spcBef>
              <a:spcAft>
                <a:spcPts val="0"/>
              </a:spcAft>
              <a:buClr>
                <a:schemeClr val="dk1"/>
              </a:buClr>
              <a:buSzPts val="1000"/>
              <a:buNone/>
              <a:defRPr sz="1000"/>
            </a:lvl8pPr>
            <a:lvl9pPr indent="-228600" lvl="8" marL="4114800" algn="l">
              <a:lnSpc>
                <a:spcPct val="90000"/>
              </a:lnSpc>
              <a:spcBef>
                <a:spcPts val="510"/>
              </a:spcBef>
              <a:spcAft>
                <a:spcPts val="0"/>
              </a:spcAft>
              <a:buClr>
                <a:schemeClr val="dk1"/>
              </a:buClr>
              <a:buSzPts val="1000"/>
              <a:buNone/>
              <a:defRPr sz="1000"/>
            </a:lvl9pPr>
          </a:lstStyle>
          <a:p/>
        </p:txBody>
      </p:sp>
      <p:sp>
        <p:nvSpPr>
          <p:cNvPr id="57" name="Google Shape;57;p7"/>
          <p:cNvSpPr txBox="1"/>
          <p:nvPr>
            <p:ph idx="10" type="dt"/>
          </p:nvPr>
        </p:nvSpPr>
        <p:spPr>
          <a:xfrm>
            <a:off x="855008" y="6482889"/>
            <a:ext cx="2798207" cy="372368"/>
          </a:xfrm>
          <a:prstGeom prst="rect">
            <a:avLst/>
          </a:prstGeom>
          <a:noFill/>
          <a:ln>
            <a:noFill/>
          </a:ln>
        </p:spPr>
        <p:txBody>
          <a:bodyPr anchorCtr="0" anchor="ctr" bIns="46600" lIns="93250" spcFirstLastPara="1" rIns="93250" wrap="square" tIns="46600"/>
          <a:lstStyle>
            <a:lvl1pPr lvl="0" marR="0" rtl="0" algn="l">
              <a:lnSpc>
                <a:spcPct val="100000"/>
              </a:lnSpc>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8" name="Google Shape;58;p7"/>
          <p:cNvSpPr txBox="1"/>
          <p:nvPr>
            <p:ph idx="11" type="ftr"/>
          </p:nvPr>
        </p:nvSpPr>
        <p:spPr>
          <a:xfrm>
            <a:off x="4119583" y="6482889"/>
            <a:ext cx="4197310" cy="372368"/>
          </a:xfrm>
          <a:prstGeom prst="rect">
            <a:avLst/>
          </a:prstGeom>
          <a:noFill/>
          <a:ln>
            <a:noFill/>
          </a:ln>
        </p:spPr>
        <p:txBody>
          <a:bodyPr anchorCtr="0" anchor="ctr" bIns="46600" lIns="93250" spcFirstLastPara="1" rIns="93250" wrap="square" tIns="46600"/>
          <a:lstStyle>
            <a:lvl1pPr lvl="0" marR="0" rtl="0" algn="ctr">
              <a:lnSpc>
                <a:spcPct val="100000"/>
              </a:lnSpc>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9" name="Google Shape;59;p7"/>
          <p:cNvSpPr txBox="1"/>
          <p:nvPr>
            <p:ph idx="12" type="sldNum"/>
          </p:nvPr>
        </p:nvSpPr>
        <p:spPr>
          <a:xfrm>
            <a:off x="8783260" y="6482889"/>
            <a:ext cx="2798207" cy="372368"/>
          </a:xfrm>
          <a:prstGeom prst="rect">
            <a:avLst/>
          </a:prstGeom>
          <a:noFill/>
          <a:ln>
            <a:noFill/>
          </a:ln>
        </p:spPr>
        <p:txBody>
          <a:bodyPr anchorCtr="0" anchor="ctr" bIns="46600" lIns="93250" spcFirstLastPara="1" rIns="93250" wrap="square" tIns="466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2">
  <p:cSld name="Video slide 2">
    <p:bg>
      <p:bgPr>
        <a:solidFill>
          <a:schemeClr val="dk2"/>
        </a:solidFill>
      </p:bgPr>
    </p:bg>
    <p:spTree>
      <p:nvGrpSpPr>
        <p:cNvPr id="294" name="Shape 294"/>
        <p:cNvGrpSpPr/>
        <p:nvPr/>
      </p:nvGrpSpPr>
      <p:grpSpPr>
        <a:xfrm>
          <a:off x="0" y="0"/>
          <a:ext cx="0" cy="0"/>
          <a:chOff x="0" y="0"/>
          <a:chExt cx="0" cy="0"/>
        </a:xfrm>
      </p:grpSpPr>
      <p:sp>
        <p:nvSpPr>
          <p:cNvPr id="295" name="Google Shape;295;p66"/>
          <p:cNvSpPr txBox="1"/>
          <p:nvPr>
            <p:ph type="title"/>
          </p:nvPr>
        </p:nvSpPr>
        <p:spPr>
          <a:xfrm>
            <a:off x="274639" y="1209973"/>
            <a:ext cx="10056812" cy="2751698"/>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7198"/>
              <a:buFont typeface="Quattrocento Sans"/>
              <a:buNone/>
              <a:defRPr sz="719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petern\AppData\Local\Temp\vmware-petern\VMwareDnD\9912bbd5\PPE_Logo_RGB_bootcamp_600x131.png" id="296" name="Google Shape;296;p66"/>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spTree>
      <p:nvGrpSpPr>
        <p:cNvPr id="297" name="Shape 297"/>
        <p:cNvGrpSpPr/>
        <p:nvPr/>
      </p:nvGrpSpPr>
      <p:grpSpPr>
        <a:xfrm>
          <a:off x="0" y="0"/>
          <a:ext cx="0" cy="0"/>
          <a:chOff x="0" y="0"/>
          <a:chExt cx="0" cy="0"/>
        </a:xfrm>
      </p:grpSpPr>
      <p:sp>
        <p:nvSpPr>
          <p:cNvPr id="298" name="Google Shape;298;p67"/>
          <p:cNvSpPr txBox="1"/>
          <p:nvPr>
            <p:ph type="title"/>
          </p:nvPr>
        </p:nvSpPr>
        <p:spPr>
          <a:xfrm>
            <a:off x="274639" y="2125663"/>
            <a:ext cx="11887200" cy="18319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8799"/>
              <a:buFont typeface="Quattrocento Sans"/>
              <a:buNone/>
              <a:defRPr sz="87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petern\AppData\Local\Temp\vmware-petern\VMwareDnD\9912bbd5\PPE_Logo_RGB_bootcamp_600x131.png" id="299" name="Google Shape;299;p67"/>
          <p:cNvPicPr preferRelativeResize="0"/>
          <p:nvPr/>
        </p:nvPicPr>
        <p:blipFill rotWithShape="1">
          <a:blip r:embed="rId2">
            <a:alphaModFix/>
          </a:blip>
          <a:srcRect b="0" l="0" r="0" t="0"/>
          <a:stretch/>
        </p:blipFill>
        <p:spPr>
          <a:xfrm>
            <a:off x="10284758" y="6287834"/>
            <a:ext cx="1877080" cy="409830"/>
          </a:xfrm>
          <a:prstGeom prst="rect">
            <a:avLst/>
          </a:prstGeom>
          <a:noFill/>
          <a:ln>
            <a:noFill/>
          </a:ln>
        </p:spPr>
      </p:pic>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300" name="Shape 300"/>
        <p:cNvGrpSpPr/>
        <p:nvPr/>
      </p:nvGrpSpPr>
      <p:grpSpPr>
        <a:xfrm>
          <a:off x="0" y="0"/>
          <a:ext cx="0" cy="0"/>
          <a:chOff x="0" y="0"/>
          <a:chExt cx="0" cy="0"/>
        </a:xfrm>
      </p:grpSpPr>
      <p:sp>
        <p:nvSpPr>
          <p:cNvPr id="301" name="Google Shape;301;p68"/>
          <p:cNvSpPr txBox="1"/>
          <p:nvPr>
            <p:ph idx="1" type="body"/>
          </p:nvPr>
        </p:nvSpPr>
        <p:spPr>
          <a:xfrm>
            <a:off x="274639" y="1212851"/>
            <a:ext cx="11887200" cy="2443746"/>
          </a:xfrm>
          <a:prstGeom prst="rect">
            <a:avLst/>
          </a:prstGeom>
          <a:noFill/>
          <a:ln>
            <a:noFill/>
          </a:ln>
        </p:spPr>
        <p:txBody>
          <a:bodyPr anchorCtr="0" anchor="t" bIns="91425" lIns="146300" spcFirstLastPara="1" rIns="146300" wrap="square" tIns="91425"/>
          <a:lstStyle>
            <a:lvl1pPr indent="-434282" lvl="0" marL="457200" algn="l">
              <a:lnSpc>
                <a:spcPct val="90000"/>
              </a:lnSpc>
              <a:spcBef>
                <a:spcPts val="720"/>
              </a:spcBef>
              <a:spcAft>
                <a:spcPts val="0"/>
              </a:spcAft>
              <a:buClr>
                <a:schemeClr val="lt1"/>
              </a:buClr>
              <a:buSzPts val="3239"/>
              <a:buFont typeface="Arial"/>
              <a:buChar char="•"/>
              <a:defRPr sz="3599">
                <a:solidFill>
                  <a:schemeClr val="lt1"/>
                </a:solidFill>
                <a:latin typeface="Quattrocento Sans"/>
                <a:ea typeface="Quattrocento Sans"/>
                <a:cs typeface="Quattrocento Sans"/>
                <a:sym typeface="Quattrocento Sans"/>
              </a:defRPr>
            </a:lvl1pPr>
            <a:lvl2pPr indent="-411422" lvl="1" marL="914400" algn="l">
              <a:lnSpc>
                <a:spcPct val="90000"/>
              </a:lnSpc>
              <a:spcBef>
                <a:spcPts val="640"/>
              </a:spcBef>
              <a:spcAft>
                <a:spcPts val="0"/>
              </a:spcAft>
              <a:buClr>
                <a:schemeClr val="lt1"/>
              </a:buClr>
              <a:buSzPts val="2879"/>
              <a:buFont typeface="Arial"/>
              <a:buChar char="•"/>
              <a:defRPr sz="3199">
                <a:solidFill>
                  <a:schemeClr val="lt1"/>
                </a:solidFill>
                <a:latin typeface="Quattrocento Sans"/>
                <a:ea typeface="Quattrocento Sans"/>
                <a:cs typeface="Quattrocento Sans"/>
                <a:sym typeface="Quattrocento Sans"/>
              </a:defRPr>
            </a:lvl2pPr>
            <a:lvl3pPr indent="-388619" lvl="2" marL="1371600" algn="l">
              <a:lnSpc>
                <a:spcPct val="90000"/>
              </a:lnSpc>
              <a:spcBef>
                <a:spcPts val="560"/>
              </a:spcBef>
              <a:spcAft>
                <a:spcPts val="0"/>
              </a:spcAft>
              <a:buClr>
                <a:schemeClr val="lt1"/>
              </a:buClr>
              <a:buSzPts val="2520"/>
              <a:buFont typeface="Arial"/>
              <a:buChar char="•"/>
              <a:defRPr sz="2800">
                <a:solidFill>
                  <a:schemeClr val="lt1"/>
                </a:solidFill>
                <a:latin typeface="Quattrocento Sans"/>
                <a:ea typeface="Quattrocento Sans"/>
                <a:cs typeface="Quattrocento Sans"/>
                <a:sym typeface="Quattrocento Sans"/>
              </a:defRPr>
            </a:lvl3pPr>
            <a:lvl4pPr indent="-365760" lvl="3" marL="1828800" algn="l">
              <a:lnSpc>
                <a:spcPct val="90000"/>
              </a:lnSpc>
              <a:spcBef>
                <a:spcPts val="480"/>
              </a:spcBef>
              <a:spcAft>
                <a:spcPts val="0"/>
              </a:spcAft>
              <a:buClr>
                <a:schemeClr val="lt1"/>
              </a:buClr>
              <a:buSzPts val="2160"/>
              <a:buFont typeface="Arial"/>
              <a:buChar char="•"/>
              <a:defRPr sz="2400">
                <a:solidFill>
                  <a:schemeClr val="lt1"/>
                </a:solidFill>
                <a:latin typeface="Quattrocento Sans"/>
                <a:ea typeface="Quattrocento Sans"/>
                <a:cs typeface="Quattrocento Sans"/>
                <a:sym typeface="Quattrocento Sans"/>
              </a:defRPr>
            </a:lvl4pPr>
            <a:lvl5pPr indent="-342900" lvl="4" marL="2286000" algn="l">
              <a:lnSpc>
                <a:spcPct val="90000"/>
              </a:lnSpc>
              <a:spcBef>
                <a:spcPts val="4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02" name="Google Shape;302;p68"/>
          <p:cNvSpPr txBox="1"/>
          <p:nvPr>
            <p:ph idx="2" type="body"/>
          </p:nvPr>
        </p:nvSpPr>
        <p:spPr>
          <a:xfrm>
            <a:off x="2" y="6363076"/>
            <a:ext cx="12436476" cy="631450"/>
          </a:xfrm>
          <a:prstGeom prst="rect">
            <a:avLst/>
          </a:prstGeom>
          <a:solidFill>
            <a:srgbClr val="FFFF99"/>
          </a:solidFill>
          <a:ln>
            <a:noFill/>
          </a:ln>
        </p:spPr>
        <p:txBody>
          <a:bodyPr anchorCtr="0" anchor="b" bIns="77725" lIns="155450" spcFirstLastPara="1" rIns="155450" wrap="square" tIns="77725"/>
          <a:lstStyle>
            <a:lvl1pPr indent="-228600" lvl="0" marL="457200" algn="r">
              <a:lnSpc>
                <a:spcPct val="90000"/>
              </a:lnSpc>
              <a:spcBef>
                <a:spcPts val="740"/>
              </a:spcBef>
              <a:spcAft>
                <a:spcPts val="0"/>
              </a:spcAft>
              <a:buClr>
                <a:srgbClr val="000000"/>
              </a:buClr>
              <a:buSzPts val="3329"/>
              <a:buFont typeface="Arial"/>
              <a:buNone/>
              <a:defRPr sz="3699">
                <a:solidFill>
                  <a:srgbClr val="000000"/>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03" name="Google Shape;303;p68"/>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algn="l">
              <a:lnSpc>
                <a:spcPct val="90000"/>
              </a:lnSpc>
              <a:spcBef>
                <a:spcPts val="0"/>
              </a:spcBef>
              <a:spcAft>
                <a:spcPts val="0"/>
              </a:spcAft>
              <a:buClr>
                <a:schemeClr val="lt1"/>
              </a:buClr>
              <a:buSzPts val="5399"/>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855008" y="372394"/>
            <a:ext cx="10726460" cy="1352091"/>
          </a:xfrm>
          <a:prstGeom prst="rect">
            <a:avLst/>
          </a:prstGeom>
          <a:noFill/>
          <a:ln>
            <a:noFill/>
          </a:ln>
        </p:spPr>
        <p:txBody>
          <a:bodyPr anchorCtr="0" anchor="ctr" bIns="46600" lIns="93250" spcFirstLastPara="1" rIns="93250" wrap="square" tIns="46600"/>
          <a:lstStyle>
            <a:lvl1pPr lvl="0" algn="l">
              <a:lnSpc>
                <a:spcPct val="90000"/>
              </a:lnSpc>
              <a:spcBef>
                <a:spcPts val="0"/>
              </a:spcBef>
              <a:spcAft>
                <a:spcPts val="0"/>
              </a:spcAft>
              <a:buClr>
                <a:schemeClr val="dk1"/>
              </a:buClr>
              <a:buSzPts val="1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855008" y="6482889"/>
            <a:ext cx="2798207" cy="372368"/>
          </a:xfrm>
          <a:prstGeom prst="rect">
            <a:avLst/>
          </a:prstGeom>
          <a:noFill/>
          <a:ln>
            <a:noFill/>
          </a:ln>
        </p:spPr>
        <p:txBody>
          <a:bodyPr anchorCtr="0" anchor="ctr" bIns="46600" lIns="93250" spcFirstLastPara="1" rIns="93250" wrap="square" tIns="46600"/>
          <a:lstStyle>
            <a:lvl1pPr lvl="0" marR="0" rtl="0" algn="l">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 name="Google Shape;63;p8"/>
          <p:cNvSpPr txBox="1"/>
          <p:nvPr>
            <p:ph idx="11" type="ftr"/>
          </p:nvPr>
        </p:nvSpPr>
        <p:spPr>
          <a:xfrm>
            <a:off x="4119583" y="6482889"/>
            <a:ext cx="4197310" cy="372368"/>
          </a:xfrm>
          <a:prstGeom prst="rect">
            <a:avLst/>
          </a:prstGeom>
          <a:noFill/>
          <a:ln>
            <a:noFill/>
          </a:ln>
        </p:spPr>
        <p:txBody>
          <a:bodyPr anchorCtr="0" anchor="ctr" bIns="46600" lIns="93250" spcFirstLastPara="1" rIns="93250" wrap="square" tIns="46600"/>
          <a:lstStyle>
            <a:lvl1pPr lvl="0" marR="0" rtl="0" algn="ctr">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4" name="Google Shape;64;p8"/>
          <p:cNvSpPr txBox="1"/>
          <p:nvPr>
            <p:ph idx="12" type="sldNum"/>
          </p:nvPr>
        </p:nvSpPr>
        <p:spPr>
          <a:xfrm>
            <a:off x="8783260" y="6482889"/>
            <a:ext cx="2798207" cy="372368"/>
          </a:xfrm>
          <a:prstGeom prst="rect">
            <a:avLst/>
          </a:prstGeom>
          <a:noFill/>
          <a:ln>
            <a:noFill/>
          </a:ln>
        </p:spPr>
        <p:txBody>
          <a:bodyPr anchorCtr="0" anchor="ctr" bIns="46600" lIns="93250" spcFirstLastPara="1" rIns="93250" wrap="square" tIns="46600">
            <a:noAutofit/>
          </a:bodyPr>
          <a:lstStyle>
            <a:lvl1pPr indent="0" lvl="0"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1pPr>
            <a:lvl2pPr indent="0" lvl="1"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2pPr>
            <a:lvl3pPr indent="0" lvl="2"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3pPr>
            <a:lvl4pPr indent="0" lvl="3"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4pPr>
            <a:lvl5pPr indent="0" lvl="4"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5pPr>
            <a:lvl6pPr indent="0" lvl="5"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6pPr>
            <a:lvl7pPr indent="0" lvl="6"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7pPr>
            <a:lvl8pPr indent="0" lvl="7"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8pPr>
            <a:lvl9pPr indent="0" lvl="8"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2">
    <p:spTree>
      <p:nvGrpSpPr>
        <p:cNvPr id="65" name="Shape 65"/>
        <p:cNvGrpSpPr/>
        <p:nvPr/>
      </p:nvGrpSpPr>
      <p:grpSpPr>
        <a:xfrm>
          <a:off x="0" y="0"/>
          <a:ext cx="0" cy="0"/>
          <a:chOff x="0" y="0"/>
          <a:chExt cx="0" cy="0"/>
        </a:xfrm>
      </p:grpSpPr>
      <p:sp>
        <p:nvSpPr>
          <p:cNvPr id="66" name="Google Shape;66;p9"/>
          <p:cNvSpPr txBox="1"/>
          <p:nvPr>
            <p:ph type="title"/>
          </p:nvPr>
        </p:nvSpPr>
        <p:spPr>
          <a:xfrm>
            <a:off x="434975" y="449264"/>
            <a:ext cx="11563412" cy="773192"/>
          </a:xfrm>
          <a:prstGeom prst="rect">
            <a:avLst/>
          </a:prstGeom>
          <a:noFill/>
          <a:ln>
            <a:noFill/>
          </a:ln>
        </p:spPr>
        <p:txBody>
          <a:bodyPr anchorCtr="0" anchor="t" bIns="0" lIns="0" spcFirstLastPara="1" rIns="0" wrap="square" tIns="167850"/>
          <a:lstStyle>
            <a:lvl1pPr lvl="0" algn="l">
              <a:lnSpc>
                <a:spcPct val="90000"/>
              </a:lnSpc>
              <a:spcBef>
                <a:spcPts val="0"/>
              </a:spcBef>
              <a:spcAft>
                <a:spcPts val="0"/>
              </a:spcAft>
              <a:buClr>
                <a:srgbClr val="000000"/>
              </a:buClr>
              <a:buSzPts val="4400"/>
              <a:buFont typeface="Calibri"/>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10"/>
          <p:cNvSpPr txBox="1"/>
          <p:nvPr>
            <p:ph type="title"/>
          </p:nvPr>
        </p:nvSpPr>
        <p:spPr>
          <a:xfrm>
            <a:off x="855008" y="372394"/>
            <a:ext cx="10726460" cy="1352091"/>
          </a:xfrm>
          <a:prstGeom prst="rect">
            <a:avLst/>
          </a:prstGeom>
          <a:noFill/>
          <a:ln>
            <a:noFill/>
          </a:ln>
        </p:spPr>
        <p:txBody>
          <a:bodyPr anchorCtr="0" anchor="ctr" bIns="46600" lIns="93250" spcFirstLastPara="1" rIns="93250" wrap="square" tIns="46600"/>
          <a:lstStyle>
            <a:lvl1pPr lvl="0" algn="l">
              <a:lnSpc>
                <a:spcPct val="90000"/>
              </a:lnSpc>
              <a:spcBef>
                <a:spcPts val="0"/>
              </a:spcBef>
              <a:spcAft>
                <a:spcPts val="0"/>
              </a:spcAft>
              <a:buClr>
                <a:schemeClr val="dk1"/>
              </a:buClr>
              <a:buSzPts val="1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855008" y="1861969"/>
            <a:ext cx="10726460" cy="776376"/>
          </a:xfrm>
          <a:prstGeom prst="rect">
            <a:avLst/>
          </a:prstGeom>
          <a:noFill/>
          <a:ln>
            <a:noFill/>
          </a:ln>
        </p:spPr>
        <p:txBody>
          <a:bodyPr anchorCtr="0" anchor="t" bIns="46600" lIns="93250" spcFirstLastPara="1" rIns="93250" wrap="square" tIns="46600"/>
          <a:lstStyle>
            <a:lvl1pPr indent="-342900" lvl="0" marL="457200" algn="l">
              <a:lnSpc>
                <a:spcPct val="90000"/>
              </a:lnSpc>
              <a:spcBef>
                <a:spcPts val="1020"/>
              </a:spcBef>
              <a:spcAft>
                <a:spcPts val="0"/>
              </a:spcAft>
              <a:buClr>
                <a:schemeClr val="dk1"/>
              </a:buClr>
              <a:buSzPts val="1800"/>
              <a:buChar char="•"/>
              <a:defRPr/>
            </a:lvl1pPr>
            <a:lvl2pPr indent="-342900" lvl="1" marL="914400" algn="l">
              <a:lnSpc>
                <a:spcPct val="90000"/>
              </a:lnSpc>
              <a:spcBef>
                <a:spcPts val="510"/>
              </a:spcBef>
              <a:spcAft>
                <a:spcPts val="0"/>
              </a:spcAft>
              <a:buClr>
                <a:schemeClr val="dk1"/>
              </a:buClr>
              <a:buSzPts val="1800"/>
              <a:buChar char="•"/>
              <a:defRPr/>
            </a:lvl2pPr>
            <a:lvl3pPr indent="-342900" lvl="2" marL="1371600" algn="l">
              <a:lnSpc>
                <a:spcPct val="90000"/>
              </a:lnSpc>
              <a:spcBef>
                <a:spcPts val="510"/>
              </a:spcBef>
              <a:spcAft>
                <a:spcPts val="0"/>
              </a:spcAft>
              <a:buClr>
                <a:schemeClr val="dk1"/>
              </a:buClr>
              <a:buSzPts val="1800"/>
              <a:buChar char="•"/>
              <a:defRPr/>
            </a:lvl3pPr>
            <a:lvl4pPr indent="-342900" lvl="3" marL="1828800" algn="l">
              <a:lnSpc>
                <a:spcPct val="90000"/>
              </a:lnSpc>
              <a:spcBef>
                <a:spcPts val="510"/>
              </a:spcBef>
              <a:spcAft>
                <a:spcPts val="0"/>
              </a:spcAft>
              <a:buClr>
                <a:schemeClr val="dk1"/>
              </a:buClr>
              <a:buSzPts val="1800"/>
              <a:buChar char="•"/>
              <a:defRPr/>
            </a:lvl4pPr>
            <a:lvl5pPr indent="-342900" lvl="4" marL="2286000" algn="l">
              <a:lnSpc>
                <a:spcPct val="90000"/>
              </a:lnSpc>
              <a:spcBef>
                <a:spcPts val="510"/>
              </a:spcBef>
              <a:spcAft>
                <a:spcPts val="0"/>
              </a:spcAft>
              <a:buClr>
                <a:schemeClr val="dk1"/>
              </a:buClr>
              <a:buSzPts val="1800"/>
              <a:buChar char="•"/>
              <a:defRPr/>
            </a:lvl5pPr>
            <a:lvl6pPr indent="-342900" lvl="5" marL="2743200" algn="l">
              <a:lnSpc>
                <a:spcPct val="90000"/>
              </a:lnSpc>
              <a:spcBef>
                <a:spcPts val="510"/>
              </a:spcBef>
              <a:spcAft>
                <a:spcPts val="0"/>
              </a:spcAft>
              <a:buClr>
                <a:schemeClr val="dk1"/>
              </a:buClr>
              <a:buSzPts val="1800"/>
              <a:buChar char="•"/>
              <a:defRPr/>
            </a:lvl6pPr>
            <a:lvl7pPr indent="-342900" lvl="6" marL="3200400" algn="l">
              <a:lnSpc>
                <a:spcPct val="90000"/>
              </a:lnSpc>
              <a:spcBef>
                <a:spcPts val="510"/>
              </a:spcBef>
              <a:spcAft>
                <a:spcPts val="0"/>
              </a:spcAft>
              <a:buClr>
                <a:schemeClr val="dk1"/>
              </a:buClr>
              <a:buSzPts val="1800"/>
              <a:buChar char="•"/>
              <a:defRPr/>
            </a:lvl7pPr>
            <a:lvl8pPr indent="-342900" lvl="7" marL="3657600" algn="l">
              <a:lnSpc>
                <a:spcPct val="90000"/>
              </a:lnSpc>
              <a:spcBef>
                <a:spcPts val="510"/>
              </a:spcBef>
              <a:spcAft>
                <a:spcPts val="0"/>
              </a:spcAft>
              <a:buClr>
                <a:schemeClr val="dk1"/>
              </a:buClr>
              <a:buSzPts val="1800"/>
              <a:buChar char="•"/>
              <a:defRPr/>
            </a:lvl8pPr>
            <a:lvl9pPr indent="-342900" lvl="8" marL="4114800" algn="l">
              <a:lnSpc>
                <a:spcPct val="90000"/>
              </a:lnSpc>
              <a:spcBef>
                <a:spcPts val="510"/>
              </a:spcBef>
              <a:spcAft>
                <a:spcPts val="0"/>
              </a:spcAft>
              <a:buClr>
                <a:schemeClr val="dk1"/>
              </a:buClr>
              <a:buSzPts val="1800"/>
              <a:buChar char="•"/>
              <a:defRPr/>
            </a:lvl9pPr>
          </a:lstStyle>
          <a:p/>
        </p:txBody>
      </p:sp>
      <p:sp>
        <p:nvSpPr>
          <p:cNvPr id="70" name="Google Shape;70;p10"/>
          <p:cNvSpPr txBox="1"/>
          <p:nvPr>
            <p:ph idx="10" type="dt"/>
          </p:nvPr>
        </p:nvSpPr>
        <p:spPr>
          <a:xfrm>
            <a:off x="855008" y="6482889"/>
            <a:ext cx="2798207" cy="372368"/>
          </a:xfrm>
          <a:prstGeom prst="rect">
            <a:avLst/>
          </a:prstGeom>
          <a:noFill/>
          <a:ln>
            <a:noFill/>
          </a:ln>
        </p:spPr>
        <p:txBody>
          <a:bodyPr anchorCtr="0" anchor="ctr" bIns="46600" lIns="93250" spcFirstLastPara="1" rIns="93250" wrap="square" tIns="46600"/>
          <a:lstStyle>
            <a:lvl1pPr lvl="0" marR="0" rtl="0" algn="l">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1" name="Google Shape;71;p10"/>
          <p:cNvSpPr txBox="1"/>
          <p:nvPr>
            <p:ph idx="11" type="ftr"/>
          </p:nvPr>
        </p:nvSpPr>
        <p:spPr>
          <a:xfrm>
            <a:off x="4119583" y="6482889"/>
            <a:ext cx="4197310" cy="372368"/>
          </a:xfrm>
          <a:prstGeom prst="rect">
            <a:avLst/>
          </a:prstGeom>
          <a:noFill/>
          <a:ln>
            <a:noFill/>
          </a:ln>
        </p:spPr>
        <p:txBody>
          <a:bodyPr anchorCtr="0" anchor="ctr" bIns="46600" lIns="93250" spcFirstLastPara="1" rIns="93250" wrap="square" tIns="46600"/>
          <a:lstStyle>
            <a:lvl1pPr lvl="0" marR="0" rtl="0" algn="ctr">
              <a:spcBef>
                <a:spcPts val="0"/>
              </a:spcBef>
              <a:spcAft>
                <a:spcPts val="0"/>
              </a:spcAft>
              <a:buClr>
                <a:schemeClr val="dk1"/>
              </a:buClr>
              <a:buSzPts val="1400"/>
              <a:buFont typeface="Quattrocento Sans"/>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Clr>
                <a:schemeClr val="dk1"/>
              </a:buClr>
              <a:buSzPts val="1400"/>
              <a:buFont typeface="Quattrocento Sans"/>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2" name="Google Shape;72;p10"/>
          <p:cNvSpPr txBox="1"/>
          <p:nvPr>
            <p:ph idx="12" type="sldNum"/>
          </p:nvPr>
        </p:nvSpPr>
        <p:spPr>
          <a:xfrm>
            <a:off x="8783260" y="6482889"/>
            <a:ext cx="2798207" cy="372368"/>
          </a:xfrm>
          <a:prstGeom prst="rect">
            <a:avLst/>
          </a:prstGeom>
          <a:noFill/>
          <a:ln>
            <a:noFill/>
          </a:ln>
        </p:spPr>
        <p:txBody>
          <a:bodyPr anchorCtr="0" anchor="ctr" bIns="46600" lIns="93250" spcFirstLastPara="1" rIns="93250" wrap="square" tIns="46600">
            <a:noAutofit/>
          </a:bodyPr>
          <a:lstStyle>
            <a:lvl1pPr indent="0" lvl="0"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1pPr>
            <a:lvl2pPr indent="0" lvl="1"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2pPr>
            <a:lvl3pPr indent="0" lvl="2"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3pPr>
            <a:lvl4pPr indent="0" lvl="3"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4pPr>
            <a:lvl5pPr indent="0" lvl="4"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5pPr>
            <a:lvl6pPr indent="0" lvl="5"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6pPr>
            <a:lvl7pPr indent="0" lvl="6"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7pPr>
            <a:lvl8pPr indent="0" lvl="7"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8pPr>
            <a:lvl9pPr indent="0" lvl="8" marL="0" marR="0" rtl="0" algn="r">
              <a:spcBef>
                <a:spcPts val="0"/>
              </a:spcBef>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1.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20" Type="http://schemas.openxmlformats.org/officeDocument/2006/relationships/theme" Target="../theme/theme7.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5" Type="http://schemas.openxmlformats.org/officeDocument/2006/relationships/slideLayout" Target="../slideLayouts/slideLayout48.xml"/><Relationship Id="rId19" Type="http://schemas.openxmlformats.org/officeDocument/2006/relationships/slideLayout" Target="../slideLayouts/slideLayout62.xml"/><Relationship Id="rId6" Type="http://schemas.openxmlformats.org/officeDocument/2006/relationships/slideLayout" Target="../slideLayouts/slideLayout49.xml"/><Relationship Id="rId18" Type="http://schemas.openxmlformats.org/officeDocument/2006/relationships/slideLayout" Target="../slideLayouts/slideLayout61.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11" name="Google Shape;11;p1"/>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pic>
        <p:nvPicPr>
          <p:cNvPr id="12" name="Google Shape;12;p1"/>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6"/>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id="97" name="Google Shape;97;p16"/>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24"/>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24"/>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123" name="Google Shape;123;p24"/>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pic>
        <p:nvPicPr>
          <p:cNvPr id="124" name="Google Shape;124;p24"/>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29"/>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Google Shape;144;p29"/>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145" name="Google Shape;145;p29"/>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35"/>
          <p:cNvSpPr txBox="1"/>
          <p:nvPr>
            <p:ph type="title"/>
          </p:nvPr>
        </p:nvSpPr>
        <p:spPr>
          <a:xfrm>
            <a:off x="1" y="2"/>
            <a:ext cx="12436475" cy="658903"/>
          </a:xfrm>
          <a:prstGeom prst="rect">
            <a:avLst/>
          </a:prstGeom>
          <a:noFill/>
          <a:ln>
            <a:noFill/>
          </a:ln>
        </p:spPr>
        <p:txBody>
          <a:bodyPr anchorCtr="0" anchor="ctr" bIns="53325" lIns="320025" spcFirstLastPara="1" rIns="53325" wrap="square" tIns="152350"/>
          <a:lstStyle>
            <a:lvl1pPr lvl="0" marR="0" rtl="0" algn="l">
              <a:lnSpc>
                <a:spcPct val="90000"/>
              </a:lnSpc>
              <a:spcBef>
                <a:spcPts val="0"/>
              </a:spcBef>
              <a:spcAft>
                <a:spcPts val="0"/>
              </a:spcAft>
              <a:buClr>
                <a:schemeClr val="lt2"/>
              </a:buClr>
              <a:buSzPts val="4080"/>
              <a:buFont typeface="Quattrocento Sans"/>
              <a:buNone/>
              <a:defRPr b="0" i="0" sz="4080" u="none" cap="none" strike="noStrike">
                <a:solidFill>
                  <a:schemeClr val="l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3" name="Google Shape;163;p35"/>
          <p:cNvSpPr txBox="1"/>
          <p:nvPr>
            <p:ph idx="11" type="ftr"/>
          </p:nvPr>
        </p:nvSpPr>
        <p:spPr>
          <a:xfrm>
            <a:off x="1943199" y="6606832"/>
            <a:ext cx="8550077" cy="387694"/>
          </a:xfrm>
          <a:prstGeom prst="rect">
            <a:avLst/>
          </a:prstGeom>
          <a:noFill/>
          <a:ln>
            <a:noFill/>
          </a:ln>
        </p:spPr>
        <p:txBody>
          <a:bodyPr anchorCtr="0" anchor="ctr" bIns="38075" lIns="76175" spcFirstLastPara="1" rIns="76175" wrap="square" tIns="38075"/>
          <a:lstStyle>
            <a:lvl1pPr lvl="0" marR="0" rtl="0" algn="ctr">
              <a:spcBef>
                <a:spcPts val="0"/>
              </a:spcBef>
              <a:spcAft>
                <a:spcPts val="0"/>
              </a:spcAft>
              <a:buSzPts val="1400"/>
              <a:buNone/>
              <a:defRPr sz="816">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4" name="Google Shape;164;p35"/>
          <p:cNvSpPr txBox="1"/>
          <p:nvPr>
            <p:ph idx="1" type="body"/>
          </p:nvPr>
        </p:nvSpPr>
        <p:spPr>
          <a:xfrm>
            <a:off x="153878" y="1632058"/>
            <a:ext cx="12128722" cy="4650299"/>
          </a:xfrm>
          <a:prstGeom prst="rect">
            <a:avLst/>
          </a:prstGeom>
          <a:noFill/>
          <a:ln>
            <a:noFill/>
          </a:ln>
        </p:spPr>
        <p:txBody>
          <a:bodyPr anchorCtr="0" anchor="t" bIns="45700" lIns="182875" spcFirstLastPara="1" rIns="182875" wrap="square" tIns="91425"/>
          <a:lstStyle>
            <a:lvl1pPr indent="-228600" lvl="0" marL="457200" marR="0" rtl="0" algn="l">
              <a:spcBef>
                <a:spcPts val="1836"/>
              </a:spcBef>
              <a:spcAft>
                <a:spcPts val="0"/>
              </a:spcAft>
              <a:buClr>
                <a:srgbClr val="0072C6"/>
              </a:buClr>
              <a:buSzPts val="2448"/>
              <a:buFont typeface="Noto Sans Symbols"/>
              <a:buNone/>
              <a:defRPr b="0" i="0" sz="2448" u="none" cap="none" strike="noStrike">
                <a:solidFill>
                  <a:schemeClr val="dk2"/>
                </a:solidFill>
                <a:latin typeface="Quattrocento Sans"/>
                <a:ea typeface="Quattrocento Sans"/>
                <a:cs typeface="Quattrocento Sans"/>
                <a:sym typeface="Quattrocento Sans"/>
              </a:defRPr>
            </a:lvl1pPr>
            <a:lvl2pPr indent="-345186" lvl="1" marL="914400" marR="0" rtl="0" algn="l">
              <a:spcBef>
                <a:spcPts val="367"/>
              </a:spcBef>
              <a:spcAft>
                <a:spcPts val="0"/>
              </a:spcAft>
              <a:buClr>
                <a:schemeClr val="dk1"/>
              </a:buClr>
              <a:buSzPts val="1836"/>
              <a:buFont typeface="Arial"/>
              <a:buChar char="•"/>
              <a:defRPr b="0" i="0" sz="1836" u="none" cap="none" strike="noStrike">
                <a:solidFill>
                  <a:schemeClr val="dk1"/>
                </a:solidFill>
                <a:latin typeface="Quattrocento Sans"/>
                <a:ea typeface="Quattrocento Sans"/>
                <a:cs typeface="Quattrocento Sans"/>
                <a:sym typeface="Quattrocento Sans"/>
              </a:defRPr>
            </a:lvl2pPr>
            <a:lvl3pPr indent="-332232" lvl="2" marL="1371600" marR="0" rtl="0" algn="l">
              <a:spcBef>
                <a:spcPts val="326"/>
              </a:spcBef>
              <a:spcAft>
                <a:spcPts val="0"/>
              </a:spcAft>
              <a:buClr>
                <a:schemeClr val="dk1"/>
              </a:buClr>
              <a:buSzPts val="1632"/>
              <a:buFont typeface="Arial"/>
              <a:buChar char="•"/>
              <a:defRPr b="0" i="0" sz="1632" u="none" cap="none" strike="noStrike">
                <a:solidFill>
                  <a:schemeClr val="dk1"/>
                </a:solidFill>
                <a:latin typeface="Quattrocento Sans"/>
                <a:ea typeface="Quattrocento Sans"/>
                <a:cs typeface="Quattrocento Sans"/>
                <a:sym typeface="Quattrocento Sans"/>
              </a:defRPr>
            </a:lvl3pPr>
            <a:lvl4pPr indent="-319278" lvl="3" marL="1828800" marR="0" rtl="0" algn="l">
              <a:spcBef>
                <a:spcPts val="286"/>
              </a:spcBef>
              <a:spcAft>
                <a:spcPts val="0"/>
              </a:spcAft>
              <a:buClr>
                <a:schemeClr val="dk1"/>
              </a:buClr>
              <a:buSzPts val="1428"/>
              <a:buFont typeface="Arial"/>
              <a:buChar char="–"/>
              <a:defRPr b="0" i="0" sz="1428" u="none" cap="none" strike="noStrike">
                <a:solidFill>
                  <a:schemeClr val="dk1"/>
                </a:solidFill>
                <a:latin typeface="Quattrocento Sans"/>
                <a:ea typeface="Quattrocento Sans"/>
                <a:cs typeface="Quattrocento Sans"/>
                <a:sym typeface="Quattrocento Sans"/>
              </a:defRPr>
            </a:lvl4pPr>
            <a:lvl5pPr indent="-319278" lvl="4" marL="2286000" marR="0" rtl="0" algn="l">
              <a:spcBef>
                <a:spcPts val="286"/>
              </a:spcBef>
              <a:spcAft>
                <a:spcPts val="0"/>
              </a:spcAft>
              <a:buClr>
                <a:schemeClr val="dk1"/>
              </a:buClr>
              <a:buSzPts val="1428"/>
              <a:buFont typeface="Arial"/>
              <a:buChar char="»"/>
              <a:defRPr b="0" i="0" sz="1428" u="none" cap="none" strike="noStrike">
                <a:solidFill>
                  <a:schemeClr val="dk1"/>
                </a:solidFill>
                <a:latin typeface="Quattrocento Sans"/>
                <a:ea typeface="Quattrocento Sans"/>
                <a:cs typeface="Quattrocento Sans"/>
                <a:sym typeface="Quattrocento Sans"/>
              </a:defRPr>
            </a:lvl5pPr>
            <a:lvl6pPr indent="-390525" lvl="5" marL="2743200" marR="0" rtl="0" algn="l">
              <a:spcBef>
                <a:spcPts val="510"/>
              </a:spcBef>
              <a:spcAft>
                <a:spcPts val="0"/>
              </a:spcAft>
              <a:buClr>
                <a:schemeClr val="dk1"/>
              </a:buClr>
              <a:buSzPts val="2550"/>
              <a:buFont typeface="Arial"/>
              <a:buChar char="•"/>
              <a:defRPr b="0" i="0" sz="2550" u="none" cap="none" strike="noStrike">
                <a:solidFill>
                  <a:schemeClr val="dk1"/>
                </a:solidFill>
                <a:latin typeface="Quattrocento Sans"/>
                <a:ea typeface="Quattrocento Sans"/>
                <a:cs typeface="Quattrocento Sans"/>
                <a:sym typeface="Quattrocento Sans"/>
              </a:defRPr>
            </a:lvl6pPr>
            <a:lvl7pPr indent="-390525" lvl="6" marL="3200400" marR="0" rtl="0" algn="l">
              <a:spcBef>
                <a:spcPts val="510"/>
              </a:spcBef>
              <a:spcAft>
                <a:spcPts val="0"/>
              </a:spcAft>
              <a:buClr>
                <a:schemeClr val="dk1"/>
              </a:buClr>
              <a:buSzPts val="2550"/>
              <a:buFont typeface="Arial"/>
              <a:buChar char="•"/>
              <a:defRPr b="0" i="0" sz="2550" u="none" cap="none" strike="noStrike">
                <a:solidFill>
                  <a:schemeClr val="dk1"/>
                </a:solidFill>
                <a:latin typeface="Quattrocento Sans"/>
                <a:ea typeface="Quattrocento Sans"/>
                <a:cs typeface="Quattrocento Sans"/>
                <a:sym typeface="Quattrocento Sans"/>
              </a:defRPr>
            </a:lvl7pPr>
            <a:lvl8pPr indent="-390525" lvl="7" marL="3657600" marR="0" rtl="0" algn="l">
              <a:spcBef>
                <a:spcPts val="510"/>
              </a:spcBef>
              <a:spcAft>
                <a:spcPts val="0"/>
              </a:spcAft>
              <a:buClr>
                <a:schemeClr val="dk1"/>
              </a:buClr>
              <a:buSzPts val="2550"/>
              <a:buFont typeface="Arial"/>
              <a:buChar char="•"/>
              <a:defRPr b="0" i="0" sz="2550" u="none" cap="none" strike="noStrike">
                <a:solidFill>
                  <a:schemeClr val="dk1"/>
                </a:solidFill>
                <a:latin typeface="Quattrocento Sans"/>
                <a:ea typeface="Quattrocento Sans"/>
                <a:cs typeface="Quattrocento Sans"/>
                <a:sym typeface="Quattrocento Sans"/>
              </a:defRPr>
            </a:lvl8pPr>
            <a:lvl9pPr indent="-390525" lvl="8" marL="4114800" marR="0" rtl="0" algn="l">
              <a:spcBef>
                <a:spcPts val="510"/>
              </a:spcBef>
              <a:spcAft>
                <a:spcPts val="0"/>
              </a:spcAft>
              <a:buClr>
                <a:schemeClr val="dk1"/>
              </a:buClr>
              <a:buSzPts val="2550"/>
              <a:buFont typeface="Arial"/>
              <a:buChar char="•"/>
              <a:defRPr b="0" i="0" sz="2550" u="none" cap="none" strike="noStrike">
                <a:solidFill>
                  <a:schemeClr val="dk1"/>
                </a:solidFill>
                <a:latin typeface="Quattrocento Sans"/>
                <a:ea typeface="Quattrocento Sans"/>
                <a:cs typeface="Quattrocento Sans"/>
                <a:sym typeface="Quattrocento Sans"/>
              </a:defRPr>
            </a:lvl9pPr>
          </a:lstStyle>
          <a:p/>
        </p:txBody>
      </p:sp>
      <p:sp>
        <p:nvSpPr>
          <p:cNvPr id="165" name="Google Shape;165;p35"/>
          <p:cNvSpPr txBox="1"/>
          <p:nvPr>
            <p:ph idx="12" type="sldNum"/>
          </p:nvPr>
        </p:nvSpPr>
        <p:spPr>
          <a:xfrm>
            <a:off x="11439937" y="6606832"/>
            <a:ext cx="777278" cy="38769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816">
                <a:solidFill>
                  <a:srgbClr val="505050"/>
                </a:solidFill>
                <a:latin typeface="Quattrocento Sans"/>
                <a:ea typeface="Quattrocento Sans"/>
                <a:cs typeface="Quattrocento Sans"/>
                <a:sym typeface="Quattrocento Sans"/>
              </a:defRPr>
            </a:lvl1pPr>
            <a:lvl2pPr indent="0" lvl="1" marL="0" marR="0" rtl="0" algn="r">
              <a:spcBef>
                <a:spcPts val="0"/>
              </a:spcBef>
              <a:buNone/>
              <a:defRPr sz="816">
                <a:solidFill>
                  <a:srgbClr val="505050"/>
                </a:solidFill>
                <a:latin typeface="Quattrocento Sans"/>
                <a:ea typeface="Quattrocento Sans"/>
                <a:cs typeface="Quattrocento Sans"/>
                <a:sym typeface="Quattrocento Sans"/>
              </a:defRPr>
            </a:lvl2pPr>
            <a:lvl3pPr indent="0" lvl="2" marL="0" marR="0" rtl="0" algn="r">
              <a:spcBef>
                <a:spcPts val="0"/>
              </a:spcBef>
              <a:buNone/>
              <a:defRPr sz="816">
                <a:solidFill>
                  <a:srgbClr val="505050"/>
                </a:solidFill>
                <a:latin typeface="Quattrocento Sans"/>
                <a:ea typeface="Quattrocento Sans"/>
                <a:cs typeface="Quattrocento Sans"/>
                <a:sym typeface="Quattrocento Sans"/>
              </a:defRPr>
            </a:lvl3pPr>
            <a:lvl4pPr indent="0" lvl="3" marL="0" marR="0" rtl="0" algn="r">
              <a:spcBef>
                <a:spcPts val="0"/>
              </a:spcBef>
              <a:buNone/>
              <a:defRPr sz="816">
                <a:solidFill>
                  <a:srgbClr val="505050"/>
                </a:solidFill>
                <a:latin typeface="Quattrocento Sans"/>
                <a:ea typeface="Quattrocento Sans"/>
                <a:cs typeface="Quattrocento Sans"/>
                <a:sym typeface="Quattrocento Sans"/>
              </a:defRPr>
            </a:lvl4pPr>
            <a:lvl5pPr indent="0" lvl="4" marL="0" marR="0" rtl="0" algn="r">
              <a:spcBef>
                <a:spcPts val="0"/>
              </a:spcBef>
              <a:buNone/>
              <a:defRPr sz="816">
                <a:solidFill>
                  <a:srgbClr val="505050"/>
                </a:solidFill>
                <a:latin typeface="Quattrocento Sans"/>
                <a:ea typeface="Quattrocento Sans"/>
                <a:cs typeface="Quattrocento Sans"/>
                <a:sym typeface="Quattrocento Sans"/>
              </a:defRPr>
            </a:lvl5pPr>
            <a:lvl6pPr indent="0" lvl="5" marL="0" marR="0" rtl="0" algn="r">
              <a:spcBef>
                <a:spcPts val="0"/>
              </a:spcBef>
              <a:buNone/>
              <a:defRPr sz="816">
                <a:solidFill>
                  <a:srgbClr val="505050"/>
                </a:solidFill>
                <a:latin typeface="Quattrocento Sans"/>
                <a:ea typeface="Quattrocento Sans"/>
                <a:cs typeface="Quattrocento Sans"/>
                <a:sym typeface="Quattrocento Sans"/>
              </a:defRPr>
            </a:lvl6pPr>
            <a:lvl7pPr indent="0" lvl="6" marL="0" marR="0" rtl="0" algn="r">
              <a:spcBef>
                <a:spcPts val="0"/>
              </a:spcBef>
              <a:buNone/>
              <a:defRPr sz="816">
                <a:solidFill>
                  <a:srgbClr val="505050"/>
                </a:solidFill>
                <a:latin typeface="Quattrocento Sans"/>
                <a:ea typeface="Quattrocento Sans"/>
                <a:cs typeface="Quattrocento Sans"/>
                <a:sym typeface="Quattrocento Sans"/>
              </a:defRPr>
            </a:lvl7pPr>
            <a:lvl8pPr indent="0" lvl="7" marL="0" marR="0" rtl="0" algn="r">
              <a:spcBef>
                <a:spcPts val="0"/>
              </a:spcBef>
              <a:buNone/>
              <a:defRPr sz="816">
                <a:solidFill>
                  <a:srgbClr val="505050"/>
                </a:solidFill>
                <a:latin typeface="Quattrocento Sans"/>
                <a:ea typeface="Quattrocento Sans"/>
                <a:cs typeface="Quattrocento Sans"/>
                <a:sym typeface="Quattrocento Sans"/>
              </a:defRPr>
            </a:lvl8pPr>
            <a:lvl9pPr indent="0" lvl="8" marL="0" marR="0" rtl="0" algn="r">
              <a:spcBef>
                <a:spcPts val="0"/>
              </a:spcBef>
              <a:buNone/>
              <a:defRPr sz="816">
                <a:solidFill>
                  <a:srgbClr val="50505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35" name="Shape 235"/>
        <p:cNvGrpSpPr/>
        <p:nvPr/>
      </p:nvGrpSpPr>
      <p:grpSpPr>
        <a:xfrm>
          <a:off x="0" y="0"/>
          <a:ext cx="0" cy="0"/>
          <a:chOff x="0" y="0"/>
          <a:chExt cx="0" cy="0"/>
        </a:xfrm>
      </p:grpSpPr>
      <p:sp>
        <p:nvSpPr>
          <p:cNvPr id="236" name="Google Shape;236;p49"/>
          <p:cNvSpPr txBox="1"/>
          <p:nvPr>
            <p:ph type="title"/>
          </p:nvPr>
        </p:nvSpPr>
        <p:spPr>
          <a:xfrm>
            <a:off x="274321" y="296898"/>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lt1"/>
              </a:buClr>
              <a:buSzPts val="5399"/>
              <a:buFont typeface="Quattrocento Sans"/>
              <a:buNone/>
              <a:defRPr b="0" i="0" sz="53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7" name="Google Shape;237;p49"/>
          <p:cNvSpPr txBox="1"/>
          <p:nvPr>
            <p:ph idx="1" type="body"/>
          </p:nvPr>
        </p:nvSpPr>
        <p:spPr>
          <a:xfrm>
            <a:off x="274641" y="1212851"/>
            <a:ext cx="11887198" cy="2228302"/>
          </a:xfrm>
          <a:prstGeom prst="rect">
            <a:avLst/>
          </a:prstGeom>
          <a:noFill/>
          <a:ln>
            <a:noFill/>
          </a:ln>
        </p:spPr>
        <p:txBody>
          <a:bodyPr anchorCtr="0" anchor="t" bIns="91425" lIns="146300" spcFirstLastPara="1" rIns="146300" wrap="square" tIns="91425"/>
          <a:lstStyle>
            <a:lvl1pPr indent="-457142" lvl="0" marL="457200" marR="0" rtl="0" algn="l">
              <a:lnSpc>
                <a:spcPct val="90000"/>
              </a:lnSpc>
              <a:spcBef>
                <a:spcPts val="800"/>
              </a:spcBef>
              <a:spcAft>
                <a:spcPts val="0"/>
              </a:spcAft>
              <a:buClr>
                <a:schemeClr val="lt1"/>
              </a:buClr>
              <a:buSzPts val="3599"/>
              <a:buFont typeface="Arial"/>
              <a:buChar char="•"/>
              <a:defRPr b="0" i="0" sz="3999"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31.png"/><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38.png"/><Relationship Id="rId8"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40.png"/><Relationship Id="rId9"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cikit-learn.org/stable/tutorial/machine_learning_map/index.html" TargetMode="External"/><Relationship Id="rId4" Type="http://schemas.openxmlformats.org/officeDocument/2006/relationships/image" Target="../media/image41.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11" name="Shape 311"/>
        <p:cNvGrpSpPr/>
        <p:nvPr/>
      </p:nvGrpSpPr>
      <p:grpSpPr>
        <a:xfrm>
          <a:off x="0" y="0"/>
          <a:ext cx="0" cy="0"/>
          <a:chOff x="0" y="0"/>
          <a:chExt cx="0" cy="0"/>
        </a:xfrm>
      </p:grpSpPr>
      <p:sp>
        <p:nvSpPr>
          <p:cNvPr id="312" name="Google Shape;312;p69"/>
          <p:cNvSpPr txBox="1"/>
          <p:nvPr/>
        </p:nvSpPr>
        <p:spPr>
          <a:xfrm>
            <a:off x="384738" y="155607"/>
            <a:ext cx="11889564" cy="91757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4400"/>
              <a:buFont typeface="Quattrocento Sans"/>
              <a:buNone/>
            </a:pPr>
            <a:r>
              <a:t/>
            </a:r>
            <a:endParaRPr b="1" i="0" sz="4400" u="none" cap="none" strike="noStrike">
              <a:solidFill>
                <a:schemeClr val="dk1"/>
              </a:solidFill>
              <a:latin typeface="Quattrocento Sans"/>
              <a:ea typeface="Quattrocento Sans"/>
              <a:cs typeface="Quattrocento Sans"/>
              <a:sym typeface="Quattrocento Sans"/>
            </a:endParaRPr>
          </a:p>
        </p:txBody>
      </p:sp>
      <p:sp>
        <p:nvSpPr>
          <p:cNvPr id="313" name="Google Shape;313;p69"/>
          <p:cNvSpPr txBox="1"/>
          <p:nvPr>
            <p:ph type="title"/>
          </p:nvPr>
        </p:nvSpPr>
        <p:spPr>
          <a:xfrm>
            <a:off x="216777" y="1689565"/>
            <a:ext cx="11756687" cy="106940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5000"/>
              <a:buFont typeface="Calibri"/>
              <a:buNone/>
            </a:pPr>
            <a:r>
              <a:rPr b="1" lang="en-US" sz="5000">
                <a:solidFill>
                  <a:schemeClr val="lt1"/>
                </a:solidFill>
                <a:latin typeface="Calibri"/>
                <a:ea typeface="Calibri"/>
                <a:cs typeface="Calibri"/>
                <a:sym typeface="Calibri"/>
              </a:rPr>
              <a:t>Anomaly Detection and Predictive Maintenance</a:t>
            </a:r>
            <a:endParaRPr/>
          </a:p>
        </p:txBody>
      </p:sp>
      <p:sp>
        <p:nvSpPr>
          <p:cNvPr id="314" name="Google Shape;314;p69"/>
          <p:cNvSpPr txBox="1"/>
          <p:nvPr/>
        </p:nvSpPr>
        <p:spPr>
          <a:xfrm>
            <a:off x="272197" y="4542982"/>
            <a:ext cx="4997740" cy="1229167"/>
          </a:xfrm>
          <a:prstGeom prst="rect">
            <a:avLst/>
          </a:prstGeom>
          <a:noFill/>
          <a:ln>
            <a:noFill/>
          </a:ln>
        </p:spPr>
        <p:txBody>
          <a:bodyPr anchorCtr="0" anchor="t" bIns="46625" lIns="93250" spcFirstLastPara="1" rIns="93250" wrap="square" tIns="46625">
            <a:noAutofit/>
          </a:bodyPr>
          <a:lstStyle/>
          <a:p>
            <a:pPr indent="0" lvl="0" marL="0" marR="0" rtl="0" algn="l">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Calibri"/>
                <a:ea typeface="Calibri"/>
                <a:cs typeface="Calibri"/>
                <a:sym typeface="Calibri"/>
              </a:rPr>
              <a:t>Mithun Prasad, PhD</a:t>
            </a:r>
            <a:br>
              <a:rPr b="0" i="0" lang="en-US" sz="3600" u="none" cap="none" strike="noStrike">
                <a:solidFill>
                  <a:schemeClr val="lt1"/>
                </a:solidFill>
                <a:latin typeface="Calibri"/>
                <a:ea typeface="Calibri"/>
                <a:cs typeface="Calibri"/>
                <a:sym typeface="Calibri"/>
              </a:rPr>
            </a:br>
            <a:r>
              <a:rPr b="0" i="0" lang="en-US" sz="2800" u="none" cap="none" strike="noStrike">
                <a:solidFill>
                  <a:schemeClr val="lt1"/>
                </a:solidFill>
                <a:latin typeface="Calibri"/>
                <a:ea typeface="Calibri"/>
                <a:cs typeface="Calibri"/>
                <a:sym typeface="Calibri"/>
              </a:rPr>
              <a:t>miprasad@Microsoft.com</a:t>
            </a:r>
            <a:endParaRPr/>
          </a:p>
        </p:txBody>
      </p:sp>
      <p:pic>
        <p:nvPicPr>
          <p:cNvPr id="315" name="Google Shape;315;p69"/>
          <p:cNvPicPr preferRelativeResize="0"/>
          <p:nvPr/>
        </p:nvPicPr>
        <p:blipFill rotWithShape="1">
          <a:blip r:embed="rId3">
            <a:alphaModFix/>
          </a:blip>
          <a:srcRect b="0" l="0" r="0" t="0"/>
          <a:stretch/>
        </p:blipFill>
        <p:spPr>
          <a:xfrm>
            <a:off x="587981" y="6245526"/>
            <a:ext cx="2690858" cy="5744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78"/>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Collective Anomalies</a:t>
            </a:r>
            <a:endParaRPr b="1" sz="5400">
              <a:solidFill>
                <a:srgbClr val="080808"/>
              </a:solidFill>
              <a:latin typeface="Calibri"/>
              <a:ea typeface="Calibri"/>
              <a:cs typeface="Calibri"/>
              <a:sym typeface="Calibri"/>
            </a:endParaRPr>
          </a:p>
        </p:txBody>
      </p:sp>
      <p:sp>
        <p:nvSpPr>
          <p:cNvPr id="391" name="Google Shape;391;p78"/>
          <p:cNvSpPr txBox="1"/>
          <p:nvPr>
            <p:ph idx="1" type="subTitle"/>
          </p:nvPr>
        </p:nvSpPr>
        <p:spPr>
          <a:xfrm>
            <a:off x="685800" y="1417320"/>
            <a:ext cx="9906582" cy="71627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2160"/>
              <a:buNone/>
            </a:pPr>
            <a:r>
              <a:rPr lang="en-US" sz="2400">
                <a:solidFill>
                  <a:srgbClr val="080808"/>
                </a:solidFill>
                <a:latin typeface="Calibri"/>
                <a:ea typeface="Calibri"/>
                <a:cs typeface="Calibri"/>
                <a:sym typeface="Calibri"/>
              </a:rPr>
              <a:t>The individual data instances in a collective anomaly may not be anomalies by themselves.</a:t>
            </a:r>
            <a:endParaRPr/>
          </a:p>
          <a:p>
            <a:pPr indent="0" lvl="0" marL="0" rtl="0" algn="l">
              <a:lnSpc>
                <a:spcPct val="90000"/>
              </a:lnSpc>
              <a:spcBef>
                <a:spcPts val="480"/>
              </a:spcBef>
              <a:spcAft>
                <a:spcPts val="0"/>
              </a:spcAft>
              <a:buClr>
                <a:srgbClr val="959595"/>
              </a:buClr>
              <a:buSzPts val="2160"/>
              <a:buNone/>
            </a:pPr>
            <a:r>
              <a:t/>
            </a:r>
            <a:endParaRPr sz="2400">
              <a:solidFill>
                <a:srgbClr val="080808"/>
              </a:solidFill>
              <a:latin typeface="Calibri"/>
              <a:ea typeface="Calibri"/>
              <a:cs typeface="Calibri"/>
              <a:sym typeface="Calibri"/>
            </a:endParaRPr>
          </a:p>
        </p:txBody>
      </p:sp>
      <p:sp>
        <p:nvSpPr>
          <p:cNvPr id="392" name="Google Shape;392;p78"/>
          <p:cNvSpPr/>
          <p:nvPr/>
        </p:nvSpPr>
        <p:spPr>
          <a:xfrm>
            <a:off x="2990593" y="2158432"/>
            <a:ext cx="5665727" cy="43947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pic>
        <p:nvPicPr>
          <p:cNvPr id="393" name="Google Shape;393;p78"/>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79"/>
          <p:cNvSpPr txBox="1"/>
          <p:nvPr>
            <p:ph type="ctrTitle"/>
          </p:nvPr>
        </p:nvSpPr>
        <p:spPr>
          <a:xfrm>
            <a:off x="518186" y="155435"/>
            <a:ext cx="11192828" cy="1673365"/>
          </a:xfrm>
          <a:prstGeom prst="rect">
            <a:avLst/>
          </a:prstGeom>
          <a:noFill/>
          <a:ln>
            <a:noFill/>
          </a:ln>
        </p:spPr>
        <p:txBody>
          <a:bodyPr anchorCtr="0" anchor="t" bIns="91425" lIns="146300" spcFirstLastPara="1" rIns="146300" wrap="square" tIns="91425">
            <a:noAutofit/>
          </a:bodyPr>
          <a:lstStyle/>
          <a:p>
            <a:pPr indent="0" lvl="0" marL="12700" rtl="0" algn="l">
              <a:lnSpc>
                <a:spcPct val="10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Predictive Maintenance (aka preventive maintenance):</a:t>
            </a:r>
            <a:endParaRPr b="1" sz="5400">
              <a:solidFill>
                <a:srgbClr val="080808"/>
              </a:solidFill>
              <a:latin typeface="Calibri"/>
              <a:ea typeface="Calibri"/>
              <a:cs typeface="Calibri"/>
              <a:sym typeface="Calibri"/>
            </a:endParaRPr>
          </a:p>
        </p:txBody>
      </p:sp>
      <p:sp>
        <p:nvSpPr>
          <p:cNvPr id="399" name="Google Shape;399;p79"/>
          <p:cNvSpPr txBox="1"/>
          <p:nvPr>
            <p:ph idx="1" type="subTitle"/>
          </p:nvPr>
        </p:nvSpPr>
        <p:spPr>
          <a:xfrm>
            <a:off x="655320" y="2103120"/>
            <a:ext cx="9906582" cy="1554480"/>
          </a:xfrm>
          <a:prstGeom prst="rect">
            <a:avLst/>
          </a:prstGeom>
          <a:noFill/>
          <a:ln>
            <a:noFill/>
          </a:ln>
        </p:spPr>
        <p:txBody>
          <a:bodyPr anchorCtr="0" anchor="t" bIns="91425" lIns="146300" spcFirstLastPara="1" rIns="146300" wrap="square" tIns="91425">
            <a:noAutofit/>
          </a:bodyPr>
          <a:lstStyle/>
          <a:p>
            <a:pPr indent="0" lvl="0" marL="0" rtl="0" algn="just">
              <a:lnSpc>
                <a:spcPct val="90000"/>
              </a:lnSpc>
              <a:spcBef>
                <a:spcPts val="0"/>
              </a:spcBef>
              <a:spcAft>
                <a:spcPts val="0"/>
              </a:spcAft>
              <a:buClr>
                <a:srgbClr val="080808"/>
              </a:buClr>
              <a:buSzPts val="2160"/>
              <a:buNone/>
            </a:pPr>
            <a:r>
              <a:rPr lang="en-US" sz="2400">
                <a:solidFill>
                  <a:srgbClr val="080808"/>
                </a:solidFill>
                <a:latin typeface="Calibri"/>
                <a:ea typeface="Calibri"/>
                <a:cs typeface="Calibri"/>
                <a:sym typeface="Calibri"/>
              </a:rPr>
              <a:t>By trying to predict failures before they happen and run just in time maintenance. This  approach is often more optimal in balancing the cost failures and the labor and  opportunity cost of equipment maintenance.</a:t>
            </a:r>
            <a:endParaRPr/>
          </a:p>
        </p:txBody>
      </p:sp>
      <p:pic>
        <p:nvPicPr>
          <p:cNvPr id="400" name="Google Shape;400;p79"/>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80"/>
          <p:cNvSpPr txBox="1"/>
          <p:nvPr>
            <p:ph type="ctrTitle"/>
          </p:nvPr>
        </p:nvSpPr>
        <p:spPr>
          <a:xfrm>
            <a:off x="518186" y="155435"/>
            <a:ext cx="11192828" cy="1673365"/>
          </a:xfrm>
          <a:prstGeom prst="rect">
            <a:avLst/>
          </a:prstGeom>
          <a:noFill/>
          <a:ln>
            <a:noFill/>
          </a:ln>
        </p:spPr>
        <p:txBody>
          <a:bodyPr anchorCtr="0" anchor="t" bIns="91425" lIns="146300" spcFirstLastPara="1" rIns="146300" wrap="square" tIns="91425">
            <a:noAutofit/>
          </a:bodyPr>
          <a:lstStyle/>
          <a:p>
            <a:pPr indent="0" lvl="0" marL="12700" rtl="0" algn="l">
              <a:lnSpc>
                <a:spcPct val="10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Common PdM Use - Cases</a:t>
            </a:r>
            <a:endParaRPr b="1" sz="5400">
              <a:solidFill>
                <a:srgbClr val="080808"/>
              </a:solidFill>
              <a:latin typeface="Calibri"/>
              <a:ea typeface="Calibri"/>
              <a:cs typeface="Calibri"/>
              <a:sym typeface="Calibri"/>
            </a:endParaRPr>
          </a:p>
        </p:txBody>
      </p:sp>
      <p:sp>
        <p:nvSpPr>
          <p:cNvPr id="406" name="Google Shape;406;p80"/>
          <p:cNvSpPr txBox="1"/>
          <p:nvPr>
            <p:ph idx="1" type="subTitle"/>
          </p:nvPr>
        </p:nvSpPr>
        <p:spPr>
          <a:xfrm>
            <a:off x="655320" y="2103120"/>
            <a:ext cx="9906582" cy="1554480"/>
          </a:xfrm>
          <a:prstGeom prst="rect">
            <a:avLst/>
          </a:prstGeom>
          <a:noFill/>
          <a:ln>
            <a:noFill/>
          </a:ln>
        </p:spPr>
        <p:txBody>
          <a:bodyPr anchorCtr="0" anchor="t" bIns="91425" lIns="146300" spcFirstLastPara="1" rIns="146300" wrap="square" tIns="91425">
            <a:noAutofit/>
          </a:bodyPr>
          <a:lstStyle/>
          <a:p>
            <a:pPr indent="-342900" lvl="0" marL="342900" rtl="0" algn="just">
              <a:lnSpc>
                <a:spcPct val="90000"/>
              </a:lnSpc>
              <a:spcBef>
                <a:spcPts val="0"/>
              </a:spcBef>
              <a:spcAft>
                <a:spcPts val="0"/>
              </a:spcAft>
              <a:buClr>
                <a:srgbClr val="080808"/>
              </a:buClr>
              <a:buSzPts val="2160"/>
              <a:buFont typeface="Arial"/>
              <a:buChar char="•"/>
            </a:pPr>
            <a:r>
              <a:rPr b="1" lang="en-US" sz="2400">
                <a:solidFill>
                  <a:srgbClr val="080808"/>
                </a:solidFill>
                <a:latin typeface="Calibri"/>
                <a:ea typeface="Calibri"/>
                <a:cs typeface="Calibri"/>
                <a:sym typeface="Calibri"/>
              </a:rPr>
              <a:t>Airline:</a:t>
            </a:r>
            <a:r>
              <a:rPr lang="en-US" sz="2400">
                <a:solidFill>
                  <a:srgbClr val="080808"/>
                </a:solidFill>
                <a:latin typeface="Calibri"/>
                <a:ea typeface="Calibri"/>
                <a:cs typeface="Calibri"/>
                <a:sym typeface="Calibri"/>
              </a:rPr>
              <a:t> Flight delay and cancellations due to mechanical problems</a:t>
            </a:r>
            <a:endParaRPr/>
          </a:p>
          <a:p>
            <a:pPr indent="-342900" lvl="0" marL="342900" rtl="0" algn="just">
              <a:lnSpc>
                <a:spcPct val="90000"/>
              </a:lnSpc>
              <a:spcBef>
                <a:spcPts val="480"/>
              </a:spcBef>
              <a:spcAft>
                <a:spcPts val="0"/>
              </a:spcAft>
              <a:buClr>
                <a:srgbClr val="080808"/>
              </a:buClr>
              <a:buSzPts val="2160"/>
              <a:buFont typeface="Arial"/>
              <a:buChar char="•"/>
            </a:pPr>
            <a:r>
              <a:rPr b="1" lang="en-US" sz="2400">
                <a:solidFill>
                  <a:srgbClr val="080808"/>
                </a:solidFill>
                <a:latin typeface="Calibri"/>
                <a:ea typeface="Calibri"/>
                <a:cs typeface="Calibri"/>
                <a:sym typeface="Calibri"/>
              </a:rPr>
              <a:t>Banking:</a:t>
            </a:r>
            <a:r>
              <a:rPr lang="en-US" sz="2400">
                <a:solidFill>
                  <a:srgbClr val="080808"/>
                </a:solidFill>
                <a:latin typeface="Calibri"/>
                <a:ea typeface="Calibri"/>
                <a:cs typeface="Calibri"/>
                <a:sym typeface="Calibri"/>
              </a:rPr>
              <a:t> ATM failure due to paper jam</a:t>
            </a:r>
            <a:endParaRPr/>
          </a:p>
          <a:p>
            <a:pPr indent="-342900" lvl="0" marL="342900" rtl="0" algn="just">
              <a:lnSpc>
                <a:spcPct val="90000"/>
              </a:lnSpc>
              <a:spcBef>
                <a:spcPts val="480"/>
              </a:spcBef>
              <a:spcAft>
                <a:spcPts val="0"/>
              </a:spcAft>
              <a:buClr>
                <a:srgbClr val="080808"/>
              </a:buClr>
              <a:buSzPts val="2160"/>
              <a:buFont typeface="Arial"/>
              <a:buChar char="•"/>
            </a:pPr>
            <a:r>
              <a:rPr b="1" lang="en-US" sz="2400">
                <a:solidFill>
                  <a:srgbClr val="080808"/>
                </a:solidFill>
                <a:latin typeface="Calibri"/>
                <a:ea typeface="Calibri"/>
                <a:cs typeface="Calibri"/>
                <a:sym typeface="Calibri"/>
              </a:rPr>
              <a:t>Energy:</a:t>
            </a:r>
            <a:r>
              <a:rPr lang="en-US" sz="2400">
                <a:solidFill>
                  <a:srgbClr val="080808"/>
                </a:solidFill>
                <a:latin typeface="Calibri"/>
                <a:ea typeface="Calibri"/>
                <a:cs typeface="Calibri"/>
                <a:sym typeface="Calibri"/>
              </a:rPr>
              <a:t> Wind turbine or circuit break failures</a:t>
            </a:r>
            <a:endParaRPr/>
          </a:p>
          <a:p>
            <a:pPr indent="-342900" lvl="0" marL="342900" rtl="0" algn="just">
              <a:lnSpc>
                <a:spcPct val="90000"/>
              </a:lnSpc>
              <a:spcBef>
                <a:spcPts val="480"/>
              </a:spcBef>
              <a:spcAft>
                <a:spcPts val="0"/>
              </a:spcAft>
              <a:buClr>
                <a:srgbClr val="080808"/>
              </a:buClr>
              <a:buSzPts val="2160"/>
              <a:buFont typeface="Arial"/>
              <a:buChar char="•"/>
            </a:pPr>
            <a:r>
              <a:rPr b="1" lang="en-US" sz="2400">
                <a:solidFill>
                  <a:srgbClr val="080808"/>
                </a:solidFill>
                <a:latin typeface="Calibri"/>
                <a:ea typeface="Calibri"/>
                <a:cs typeface="Calibri"/>
                <a:sym typeface="Calibri"/>
              </a:rPr>
              <a:t>Transportation:</a:t>
            </a:r>
            <a:r>
              <a:rPr lang="en-US" sz="2400">
                <a:solidFill>
                  <a:srgbClr val="080808"/>
                </a:solidFill>
                <a:latin typeface="Calibri"/>
                <a:ea typeface="Calibri"/>
                <a:cs typeface="Calibri"/>
                <a:sym typeface="Calibri"/>
              </a:rPr>
              <a:t> Elevator door failures or train wheel failures</a:t>
            </a:r>
            <a:endParaRPr/>
          </a:p>
        </p:txBody>
      </p:sp>
      <p:pic>
        <p:nvPicPr>
          <p:cNvPr id="407" name="Google Shape;407;p80"/>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81"/>
          <p:cNvSpPr txBox="1"/>
          <p:nvPr>
            <p:ph type="title"/>
          </p:nvPr>
        </p:nvSpPr>
        <p:spPr>
          <a:xfrm>
            <a:off x="400880" y="2940266"/>
            <a:ext cx="6838120" cy="66059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Quattrocento Sans"/>
              <a:buNone/>
            </a:pPr>
            <a:r>
              <a:rPr lang="en-US" sz="5400">
                <a:solidFill>
                  <a:srgbClr val="000000"/>
                </a:solidFill>
                <a:latin typeface="Calibri"/>
                <a:ea typeface="Calibri"/>
                <a:cs typeface="Calibri"/>
                <a:sym typeface="Calibri"/>
              </a:rPr>
              <a:t>Azure Machine Learning</a:t>
            </a:r>
            <a:endParaRPr sz="5400">
              <a:solidFill>
                <a:srgbClr val="000000"/>
              </a:solidFill>
              <a:latin typeface="Calibri"/>
              <a:ea typeface="Calibri"/>
              <a:cs typeface="Calibri"/>
              <a:sym typeface="Calibri"/>
            </a:endParaRPr>
          </a:p>
        </p:txBody>
      </p:sp>
      <p:pic>
        <p:nvPicPr>
          <p:cNvPr id="413" name="Google Shape;413;p81"/>
          <p:cNvPicPr preferRelativeResize="0"/>
          <p:nvPr/>
        </p:nvPicPr>
        <p:blipFill rotWithShape="1">
          <a:blip r:embed="rId3">
            <a:alphaModFix/>
          </a:blip>
          <a:srcRect b="0" l="0" r="0" t="0"/>
          <a:stretch/>
        </p:blipFill>
        <p:spPr>
          <a:xfrm>
            <a:off x="10147320" y="17914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82"/>
          <p:cNvSpPr txBox="1"/>
          <p:nvPr/>
        </p:nvSpPr>
        <p:spPr>
          <a:xfrm>
            <a:off x="520759" y="358645"/>
            <a:ext cx="11889564" cy="91757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5400"/>
              <a:buFont typeface="Quattrocento Sans"/>
              <a:buNone/>
            </a:pPr>
            <a:r>
              <a:t/>
            </a:r>
            <a:endParaRPr b="1" sz="5400" cap="none">
              <a:solidFill>
                <a:schemeClr val="dk1"/>
              </a:solidFill>
              <a:latin typeface="Calibri"/>
              <a:ea typeface="Calibri"/>
              <a:cs typeface="Calibri"/>
              <a:sym typeface="Calibri"/>
            </a:endParaRPr>
          </a:p>
        </p:txBody>
      </p:sp>
      <p:sp>
        <p:nvSpPr>
          <p:cNvPr id="423" name="Google Shape;423;p82"/>
          <p:cNvSpPr txBox="1"/>
          <p:nvPr>
            <p:ph type="title"/>
          </p:nvPr>
        </p:nvSpPr>
        <p:spPr>
          <a:xfrm>
            <a:off x="426424" y="302550"/>
            <a:ext cx="11335800" cy="917575"/>
          </a:xfrm>
          <a:prstGeom prst="rect">
            <a:avLst/>
          </a:prstGeom>
          <a:noFill/>
          <a:ln>
            <a:noFill/>
          </a:ln>
        </p:spPr>
        <p:txBody>
          <a:bodyPr anchorCtr="0" anchor="t" bIns="0" lIns="0" spcFirstLastPara="1" rIns="0" wrap="square" tIns="161350">
            <a:noAutofit/>
          </a:bodyPr>
          <a:lstStyle/>
          <a:p>
            <a:pPr indent="0" lvl="0" marL="0" rtl="0" algn="l">
              <a:lnSpc>
                <a:spcPct val="90000"/>
              </a:lnSpc>
              <a:spcBef>
                <a:spcPts val="0"/>
              </a:spcBef>
              <a:spcAft>
                <a:spcPts val="0"/>
              </a:spcAft>
              <a:buClr>
                <a:srgbClr val="000000"/>
              </a:buClr>
              <a:buSzPts val="3700"/>
              <a:buFont typeface="Quattrocento Sans"/>
              <a:buNone/>
            </a:pPr>
            <a:r>
              <a:rPr b="1" lang="en-US" sz="5400">
                <a:solidFill>
                  <a:srgbClr val="000000"/>
                </a:solidFill>
                <a:latin typeface="Calibri"/>
                <a:ea typeface="Calibri"/>
                <a:cs typeface="Calibri"/>
                <a:sym typeface="Calibri"/>
              </a:rPr>
              <a:t>Building blocks for a Data Science Project</a:t>
            </a:r>
            <a:endParaRPr b="1" sz="5400">
              <a:solidFill>
                <a:srgbClr val="000000"/>
              </a:solidFill>
              <a:latin typeface="Calibri"/>
              <a:ea typeface="Calibri"/>
              <a:cs typeface="Calibri"/>
              <a:sym typeface="Calibri"/>
            </a:endParaRPr>
          </a:p>
        </p:txBody>
      </p:sp>
      <p:pic>
        <p:nvPicPr>
          <p:cNvPr id="424" name="Google Shape;424;p82"/>
          <p:cNvPicPr preferRelativeResize="0"/>
          <p:nvPr/>
        </p:nvPicPr>
        <p:blipFill rotWithShape="1">
          <a:blip r:embed="rId3">
            <a:alphaModFix/>
          </a:blip>
          <a:srcRect b="24167" l="27056" r="12386" t="37500"/>
          <a:stretch/>
        </p:blipFill>
        <p:spPr>
          <a:xfrm>
            <a:off x="901758" y="1965959"/>
            <a:ext cx="10436801" cy="3714451"/>
          </a:xfrm>
          <a:prstGeom prst="rect">
            <a:avLst/>
          </a:prstGeom>
          <a:noFill/>
          <a:ln>
            <a:noFill/>
          </a:ln>
        </p:spPr>
      </p:pic>
      <p:pic>
        <p:nvPicPr>
          <p:cNvPr id="425" name="Google Shape;425;p82"/>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83"/>
          <p:cNvSpPr/>
          <p:nvPr/>
        </p:nvSpPr>
        <p:spPr>
          <a:xfrm>
            <a:off x="354544" y="1227285"/>
            <a:ext cx="11759568" cy="5444164"/>
          </a:xfrm>
          <a:prstGeom prst="rect">
            <a:avLst/>
          </a:prstGeom>
          <a:noFill/>
          <a:ln cap="flat" cmpd="sng" w="28575">
            <a:solidFill>
              <a:srgbClr val="D9D9D9"/>
            </a:solidFill>
            <a:prstDash val="solid"/>
            <a:round/>
            <a:headEnd len="sm" w="sm" type="none"/>
            <a:tailEnd len="sm" w="sm" type="none"/>
          </a:ln>
        </p:spPr>
        <p:txBody>
          <a:bodyPr anchorCtr="0" anchor="t" bIns="177600" lIns="222000" spcFirstLastPara="1" rIns="222000" wrap="square" tIns="177600">
            <a:noAutofit/>
          </a:bodyPr>
          <a:lstStyle/>
          <a:p>
            <a:pPr indent="0" lvl="0" marL="0" marR="0" rtl="0" algn="ctr">
              <a:lnSpc>
                <a:spcPct val="90000"/>
              </a:lnSpc>
              <a:spcBef>
                <a:spcPts val="0"/>
              </a:spcBef>
              <a:spcAft>
                <a:spcPts val="0"/>
              </a:spcAft>
              <a:buNone/>
            </a:pPr>
            <a:r>
              <a:t/>
            </a:r>
            <a:endParaRPr sz="2900">
              <a:solidFill>
                <a:srgbClr val="FFFFFF"/>
              </a:solidFill>
              <a:latin typeface="Quattrocento Sans"/>
              <a:ea typeface="Quattrocento Sans"/>
              <a:cs typeface="Quattrocento Sans"/>
              <a:sym typeface="Quattrocento Sans"/>
            </a:endParaRPr>
          </a:p>
        </p:txBody>
      </p:sp>
      <p:sp>
        <p:nvSpPr>
          <p:cNvPr id="435" name="Google Shape;435;p83"/>
          <p:cNvSpPr txBox="1"/>
          <p:nvPr>
            <p:ph type="title"/>
          </p:nvPr>
        </p:nvSpPr>
        <p:spPr>
          <a:xfrm>
            <a:off x="281077" y="58900"/>
            <a:ext cx="11563412" cy="927096"/>
          </a:xfrm>
          <a:prstGeom prst="rect">
            <a:avLst/>
          </a:prstGeom>
          <a:noFill/>
          <a:ln>
            <a:noFill/>
          </a:ln>
        </p:spPr>
        <p:txBody>
          <a:bodyPr anchorCtr="0" anchor="t" bIns="0" lIns="0" spcFirstLastPara="1" rIns="0" wrap="square" tIns="199825">
            <a:noAutofit/>
          </a:bodyPr>
          <a:lstStyle/>
          <a:p>
            <a:pPr indent="0" lvl="0" marL="0" rtl="0" algn="l">
              <a:lnSpc>
                <a:spcPct val="90000"/>
              </a:lnSpc>
              <a:spcBef>
                <a:spcPts val="0"/>
              </a:spcBef>
              <a:spcAft>
                <a:spcPts val="0"/>
              </a:spcAft>
              <a:buSzPts val="3700"/>
              <a:buNone/>
            </a:pPr>
            <a:r>
              <a:rPr b="1" lang="en-US" sz="5400">
                <a:latin typeface="Calibri"/>
                <a:ea typeface="Calibri"/>
                <a:cs typeface="Calibri"/>
                <a:sym typeface="Calibri"/>
              </a:rPr>
              <a:t>Machine Learning on Azure</a:t>
            </a:r>
            <a:endParaRPr b="1" sz="5400">
              <a:latin typeface="Calibri"/>
              <a:ea typeface="Calibri"/>
              <a:cs typeface="Calibri"/>
              <a:sym typeface="Calibri"/>
            </a:endParaRPr>
          </a:p>
        </p:txBody>
      </p:sp>
      <p:grpSp>
        <p:nvGrpSpPr>
          <p:cNvPr id="436" name="Google Shape;436;p83"/>
          <p:cNvGrpSpPr/>
          <p:nvPr/>
        </p:nvGrpSpPr>
        <p:grpSpPr>
          <a:xfrm>
            <a:off x="525636" y="1186355"/>
            <a:ext cx="11417387" cy="5121260"/>
            <a:chOff x="509501" y="1346897"/>
            <a:chExt cx="11194064" cy="5021801"/>
          </a:xfrm>
        </p:grpSpPr>
        <p:grpSp>
          <p:nvGrpSpPr>
            <p:cNvPr id="437" name="Google Shape;437;p83"/>
            <p:cNvGrpSpPr/>
            <p:nvPr/>
          </p:nvGrpSpPr>
          <p:grpSpPr>
            <a:xfrm>
              <a:off x="509501" y="1346897"/>
              <a:ext cx="11194064" cy="5021801"/>
              <a:chOff x="509501" y="1346897"/>
              <a:chExt cx="11194064" cy="5021801"/>
            </a:xfrm>
          </p:grpSpPr>
          <p:sp>
            <p:nvSpPr>
              <p:cNvPr id="438" name="Google Shape;438;p83"/>
              <p:cNvSpPr/>
              <p:nvPr/>
            </p:nvSpPr>
            <p:spPr>
              <a:xfrm>
                <a:off x="6954243" y="1346897"/>
                <a:ext cx="4749322" cy="4792101"/>
              </a:xfrm>
              <a:prstGeom prst="rect">
                <a:avLst/>
              </a:prstGeom>
              <a:solidFill>
                <a:srgbClr val="F2F2F2"/>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1700">
                  <a:solidFill>
                    <a:srgbClr val="FFFFFF"/>
                  </a:solidFill>
                  <a:latin typeface="Quattrocento Sans"/>
                  <a:ea typeface="Quattrocento Sans"/>
                  <a:cs typeface="Quattrocento Sans"/>
                  <a:sym typeface="Quattrocento Sans"/>
                </a:endParaRPr>
              </a:p>
            </p:txBody>
          </p:sp>
          <p:sp>
            <p:nvSpPr>
              <p:cNvPr id="439" name="Google Shape;439;p83"/>
              <p:cNvSpPr/>
              <p:nvPr/>
            </p:nvSpPr>
            <p:spPr>
              <a:xfrm>
                <a:off x="529597" y="1423106"/>
                <a:ext cx="6424500" cy="844200"/>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Domain Specific Pretrained Models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reduce time to market</a:t>
                </a:r>
                <a:endParaRPr sz="2400">
                  <a:solidFill>
                    <a:schemeClr val="dk1"/>
                  </a:solidFill>
                  <a:latin typeface="Calibri"/>
                  <a:ea typeface="Calibri"/>
                  <a:cs typeface="Calibri"/>
                  <a:sym typeface="Calibri"/>
                </a:endParaRPr>
              </a:p>
            </p:txBody>
          </p:sp>
          <p:sp>
            <p:nvSpPr>
              <p:cNvPr id="440" name="Google Shape;440;p83"/>
              <p:cNvSpPr txBox="1"/>
              <p:nvPr/>
            </p:nvSpPr>
            <p:spPr>
              <a:xfrm>
                <a:off x="7013689" y="4766429"/>
                <a:ext cx="1118768" cy="34663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Azure </a:t>
                </a:r>
                <a:br>
                  <a:rPr lang="en-US" sz="1100">
                    <a:solidFill>
                      <a:srgbClr val="000000"/>
                    </a:solidFill>
                    <a:latin typeface="Quattrocento Sans"/>
                    <a:ea typeface="Quattrocento Sans"/>
                    <a:cs typeface="Quattrocento Sans"/>
                    <a:sym typeface="Quattrocento Sans"/>
                  </a:rPr>
                </a:br>
                <a:r>
                  <a:rPr lang="en-US" sz="1100">
                    <a:solidFill>
                      <a:srgbClr val="000000"/>
                    </a:solidFill>
                    <a:latin typeface="Quattrocento Sans"/>
                    <a:ea typeface="Quattrocento Sans"/>
                    <a:cs typeface="Quattrocento Sans"/>
                    <a:sym typeface="Quattrocento Sans"/>
                  </a:rPr>
                  <a:t>Databricks</a:t>
                </a:r>
                <a:endParaRPr sz="1800">
                  <a:solidFill>
                    <a:schemeClr val="dk1"/>
                  </a:solidFill>
                  <a:latin typeface="Quattrocento Sans"/>
                  <a:ea typeface="Quattrocento Sans"/>
                  <a:cs typeface="Quattrocento Sans"/>
                  <a:sym typeface="Quattrocento Sans"/>
                </a:endParaRPr>
              </a:p>
            </p:txBody>
          </p:sp>
          <p:sp>
            <p:nvSpPr>
              <p:cNvPr id="441" name="Google Shape;441;p83"/>
              <p:cNvSpPr txBox="1"/>
              <p:nvPr/>
            </p:nvSpPr>
            <p:spPr>
              <a:xfrm>
                <a:off x="10570848" y="4766429"/>
                <a:ext cx="1118768" cy="34663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Machine </a:t>
                </a:r>
                <a:br>
                  <a:rPr lang="en-US" sz="1100">
                    <a:solidFill>
                      <a:srgbClr val="000000"/>
                    </a:solidFill>
                    <a:latin typeface="Quattrocento Sans"/>
                    <a:ea typeface="Quattrocento Sans"/>
                    <a:cs typeface="Quattrocento Sans"/>
                    <a:sym typeface="Quattrocento Sans"/>
                  </a:rPr>
                </a:br>
                <a:r>
                  <a:rPr lang="en-US" sz="1100">
                    <a:solidFill>
                      <a:srgbClr val="000000"/>
                    </a:solidFill>
                    <a:latin typeface="Quattrocento Sans"/>
                    <a:ea typeface="Quattrocento Sans"/>
                    <a:cs typeface="Quattrocento Sans"/>
                    <a:sym typeface="Quattrocento Sans"/>
                  </a:rPr>
                  <a:t>Learning VMs</a:t>
                </a:r>
                <a:endParaRPr sz="1800">
                  <a:solidFill>
                    <a:schemeClr val="dk1"/>
                  </a:solidFill>
                  <a:latin typeface="Quattrocento Sans"/>
                  <a:ea typeface="Quattrocento Sans"/>
                  <a:cs typeface="Quattrocento Sans"/>
                  <a:sym typeface="Quattrocento Sans"/>
                </a:endParaRPr>
              </a:p>
            </p:txBody>
          </p:sp>
          <p:sp>
            <p:nvSpPr>
              <p:cNvPr id="442" name="Google Shape;442;p83"/>
              <p:cNvSpPr/>
              <p:nvPr/>
            </p:nvSpPr>
            <p:spPr>
              <a:xfrm>
                <a:off x="529596" y="3283034"/>
                <a:ext cx="6423222" cy="844198"/>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Popular Frameworks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To build machine learning and deep learning solutions </a:t>
                </a:r>
                <a:endParaRPr sz="2400">
                  <a:solidFill>
                    <a:schemeClr val="dk1"/>
                  </a:solidFill>
                  <a:latin typeface="Calibri"/>
                  <a:ea typeface="Calibri"/>
                  <a:cs typeface="Calibri"/>
                  <a:sym typeface="Calibri"/>
                </a:endParaRPr>
              </a:p>
            </p:txBody>
          </p:sp>
          <p:sp>
            <p:nvSpPr>
              <p:cNvPr id="443" name="Google Shape;443;p83"/>
              <p:cNvSpPr txBox="1"/>
              <p:nvPr/>
            </p:nvSpPr>
            <p:spPr>
              <a:xfrm>
                <a:off x="8228198" y="3846520"/>
                <a:ext cx="1076060"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TensorFlow</a:t>
                </a:r>
                <a:endParaRPr sz="1800">
                  <a:solidFill>
                    <a:schemeClr val="dk1"/>
                  </a:solidFill>
                  <a:latin typeface="Quattrocento Sans"/>
                  <a:ea typeface="Quattrocento Sans"/>
                  <a:cs typeface="Quattrocento Sans"/>
                  <a:sym typeface="Quattrocento Sans"/>
                </a:endParaRPr>
              </a:p>
            </p:txBody>
          </p:sp>
          <p:sp>
            <p:nvSpPr>
              <p:cNvPr id="444" name="Google Shape;444;p83"/>
              <p:cNvSpPr txBox="1"/>
              <p:nvPr/>
            </p:nvSpPr>
            <p:spPr>
              <a:xfrm>
                <a:off x="7035043" y="3846520"/>
                <a:ext cx="1076060"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PyTorch</a:t>
                </a:r>
                <a:endParaRPr sz="1800">
                  <a:solidFill>
                    <a:schemeClr val="dk1"/>
                  </a:solidFill>
                  <a:latin typeface="Quattrocento Sans"/>
                  <a:ea typeface="Quattrocento Sans"/>
                  <a:cs typeface="Quattrocento Sans"/>
                  <a:sym typeface="Quattrocento Sans"/>
                </a:endParaRPr>
              </a:p>
            </p:txBody>
          </p:sp>
          <p:sp>
            <p:nvSpPr>
              <p:cNvPr id="445" name="Google Shape;445;p83"/>
              <p:cNvSpPr txBox="1"/>
              <p:nvPr/>
            </p:nvSpPr>
            <p:spPr>
              <a:xfrm>
                <a:off x="10592202" y="3846520"/>
                <a:ext cx="1076060"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ONNX</a:t>
                </a:r>
                <a:endParaRPr sz="1800">
                  <a:solidFill>
                    <a:schemeClr val="dk1"/>
                  </a:solidFill>
                  <a:latin typeface="Quattrocento Sans"/>
                  <a:ea typeface="Quattrocento Sans"/>
                  <a:cs typeface="Quattrocento Sans"/>
                  <a:sym typeface="Quattrocento Sans"/>
                </a:endParaRPr>
              </a:p>
            </p:txBody>
          </p:sp>
          <p:sp>
            <p:nvSpPr>
              <p:cNvPr id="446" name="Google Shape;446;p83"/>
              <p:cNvSpPr txBox="1"/>
              <p:nvPr/>
            </p:nvSpPr>
            <p:spPr>
              <a:xfrm>
                <a:off x="8630452" y="4766429"/>
                <a:ext cx="1315630" cy="34663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Azure Machine Learning</a:t>
                </a:r>
                <a:endParaRPr sz="1800">
                  <a:solidFill>
                    <a:schemeClr val="dk1"/>
                  </a:solidFill>
                  <a:latin typeface="Quattrocento Sans"/>
                  <a:ea typeface="Quattrocento Sans"/>
                  <a:cs typeface="Quattrocento Sans"/>
                  <a:sym typeface="Quattrocento Sans"/>
                </a:endParaRPr>
              </a:p>
            </p:txBody>
          </p:sp>
          <p:sp>
            <p:nvSpPr>
              <p:cNvPr id="447" name="Google Shape;447;p83"/>
              <p:cNvSpPr txBox="1"/>
              <p:nvPr/>
            </p:nvSpPr>
            <p:spPr>
              <a:xfrm>
                <a:off x="9585274" y="1873130"/>
                <a:ext cx="870366"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Language</a:t>
                </a:r>
                <a:endParaRPr sz="1800">
                  <a:solidFill>
                    <a:schemeClr val="dk1"/>
                  </a:solidFill>
                  <a:latin typeface="Quattrocento Sans"/>
                  <a:ea typeface="Quattrocento Sans"/>
                  <a:cs typeface="Quattrocento Sans"/>
                  <a:sym typeface="Quattrocento Sans"/>
                </a:endParaRPr>
              </a:p>
            </p:txBody>
          </p:sp>
          <p:sp>
            <p:nvSpPr>
              <p:cNvPr id="448" name="Google Shape;448;p83"/>
              <p:cNvSpPr txBox="1"/>
              <p:nvPr/>
            </p:nvSpPr>
            <p:spPr>
              <a:xfrm>
                <a:off x="8423733" y="1873130"/>
                <a:ext cx="684991"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Speech</a:t>
                </a:r>
                <a:endParaRPr sz="1800">
                  <a:solidFill>
                    <a:schemeClr val="dk1"/>
                  </a:solidFill>
                  <a:latin typeface="Quattrocento Sans"/>
                  <a:ea typeface="Quattrocento Sans"/>
                  <a:cs typeface="Quattrocento Sans"/>
                  <a:sym typeface="Quattrocento Sans"/>
                </a:endParaRPr>
              </a:p>
            </p:txBody>
          </p:sp>
          <p:sp>
            <p:nvSpPr>
              <p:cNvPr id="449" name="Google Shape;449;p83"/>
              <p:cNvSpPr/>
              <p:nvPr/>
            </p:nvSpPr>
            <p:spPr>
              <a:xfrm>
                <a:off x="8613464" y="1537775"/>
                <a:ext cx="308522" cy="206710"/>
              </a:xfrm>
              <a:prstGeom prst="wedgeRoundRectCallout">
                <a:avLst>
                  <a:gd fmla="val 30853" name="adj1"/>
                  <a:gd fmla="val 79643" name="adj2"/>
                  <a:gd fmla="val 16667" name="adj3"/>
                </a:avLst>
              </a:prstGeom>
              <a:noFill/>
              <a:ln cap="flat" cmpd="sng" w="12700">
                <a:solidFill>
                  <a:schemeClr val="dk2"/>
                </a:solidFill>
                <a:prstDash val="solid"/>
                <a:round/>
                <a:headEnd len="sm" w="sm" type="none"/>
                <a:tailEnd len="sm" w="sm" type="none"/>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lang="en-US" sz="1700">
                    <a:solidFill>
                      <a:srgbClr val="0078D4"/>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sp>
            <p:nvSpPr>
              <p:cNvPr id="450" name="Google Shape;450;p83"/>
              <p:cNvSpPr txBox="1"/>
              <p:nvPr/>
            </p:nvSpPr>
            <p:spPr>
              <a:xfrm>
                <a:off x="10757924" y="1873130"/>
                <a:ext cx="744616"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Search</a:t>
                </a:r>
                <a:endParaRPr sz="1800">
                  <a:solidFill>
                    <a:schemeClr val="dk1"/>
                  </a:solidFill>
                  <a:latin typeface="Quattrocento Sans"/>
                  <a:ea typeface="Quattrocento Sans"/>
                  <a:cs typeface="Quattrocento Sans"/>
                  <a:sym typeface="Quattrocento Sans"/>
                </a:endParaRPr>
              </a:p>
            </p:txBody>
          </p:sp>
          <p:sp>
            <p:nvSpPr>
              <p:cNvPr id="451" name="Google Shape;451;p83"/>
              <p:cNvSpPr txBox="1"/>
              <p:nvPr/>
            </p:nvSpPr>
            <p:spPr>
              <a:xfrm>
                <a:off x="7230578" y="1873130"/>
                <a:ext cx="684991" cy="2194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100">
                    <a:solidFill>
                      <a:srgbClr val="000000"/>
                    </a:solidFill>
                    <a:latin typeface="Quattrocento Sans"/>
                    <a:ea typeface="Quattrocento Sans"/>
                    <a:cs typeface="Quattrocento Sans"/>
                    <a:sym typeface="Quattrocento Sans"/>
                  </a:rPr>
                  <a:t>Vision</a:t>
                </a:r>
                <a:endParaRPr sz="1800">
                  <a:solidFill>
                    <a:schemeClr val="dk1"/>
                  </a:solidFill>
                  <a:latin typeface="Quattrocento Sans"/>
                  <a:ea typeface="Quattrocento Sans"/>
                  <a:cs typeface="Quattrocento Sans"/>
                  <a:sym typeface="Quattrocento Sans"/>
                </a:endParaRPr>
              </a:p>
            </p:txBody>
          </p:sp>
          <p:sp>
            <p:nvSpPr>
              <p:cNvPr id="452" name="Google Shape;452;p83"/>
              <p:cNvSpPr/>
              <p:nvPr/>
            </p:nvSpPr>
            <p:spPr>
              <a:xfrm>
                <a:off x="509501" y="4283417"/>
                <a:ext cx="6423222" cy="844198"/>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Productive Services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To empower data science and development teams</a:t>
                </a:r>
                <a:endParaRPr sz="2400">
                  <a:solidFill>
                    <a:schemeClr val="dk1"/>
                  </a:solidFill>
                  <a:latin typeface="Calibri"/>
                  <a:ea typeface="Calibri"/>
                  <a:cs typeface="Calibri"/>
                  <a:sym typeface="Calibri"/>
                </a:endParaRPr>
              </a:p>
            </p:txBody>
          </p:sp>
          <p:sp>
            <p:nvSpPr>
              <p:cNvPr id="453" name="Google Shape;453;p83"/>
              <p:cNvSpPr/>
              <p:nvPr/>
            </p:nvSpPr>
            <p:spPr>
              <a:xfrm>
                <a:off x="510876" y="5294811"/>
                <a:ext cx="6423222" cy="1073887"/>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Powerful Infrastructure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To accelerate deep learning</a:t>
                </a:r>
                <a:endParaRPr sz="2400">
                  <a:solidFill>
                    <a:schemeClr val="dk1"/>
                  </a:solidFill>
                  <a:latin typeface="Calibri"/>
                  <a:ea typeface="Calibri"/>
                  <a:cs typeface="Calibri"/>
                  <a:sym typeface="Calibri"/>
                </a:endParaRPr>
              </a:p>
            </p:txBody>
          </p:sp>
          <p:sp>
            <p:nvSpPr>
              <p:cNvPr id="454" name="Google Shape;454;p83"/>
              <p:cNvSpPr/>
              <p:nvPr/>
            </p:nvSpPr>
            <p:spPr>
              <a:xfrm>
                <a:off x="9654023" y="3885762"/>
                <a:ext cx="916825" cy="1704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100">
                    <a:solidFill>
                      <a:srgbClr val="000000"/>
                    </a:solidFill>
                    <a:latin typeface="Quattrocento Sans"/>
                    <a:ea typeface="Quattrocento Sans"/>
                    <a:cs typeface="Quattrocento Sans"/>
                    <a:sym typeface="Quattrocento Sans"/>
                  </a:rPr>
                  <a:t>Scikit-Learn</a:t>
                </a:r>
                <a:endParaRPr sz="1800">
                  <a:solidFill>
                    <a:schemeClr val="dk1"/>
                  </a:solidFill>
                  <a:latin typeface="Quattrocento Sans"/>
                  <a:ea typeface="Quattrocento Sans"/>
                  <a:cs typeface="Quattrocento Sans"/>
                  <a:sym typeface="Quattrocento Sans"/>
                </a:endParaRPr>
              </a:p>
            </p:txBody>
          </p:sp>
          <p:sp>
            <p:nvSpPr>
              <p:cNvPr id="455" name="Google Shape;455;p83"/>
              <p:cNvSpPr/>
              <p:nvPr/>
            </p:nvSpPr>
            <p:spPr>
              <a:xfrm>
                <a:off x="7336596" y="2883121"/>
                <a:ext cx="578972" cy="27337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100">
                    <a:solidFill>
                      <a:srgbClr val="000000"/>
                    </a:solidFill>
                    <a:latin typeface="Quattrocento Sans"/>
                    <a:ea typeface="Quattrocento Sans"/>
                    <a:cs typeface="Quattrocento Sans"/>
                    <a:sym typeface="Quattrocento Sans"/>
                  </a:rPr>
                  <a:t>PyCharm</a:t>
                </a:r>
                <a:endParaRPr sz="1800">
                  <a:solidFill>
                    <a:schemeClr val="dk1"/>
                  </a:solidFill>
                  <a:latin typeface="Quattrocento Sans"/>
                  <a:ea typeface="Quattrocento Sans"/>
                  <a:cs typeface="Quattrocento Sans"/>
                  <a:sym typeface="Quattrocento Sans"/>
                </a:endParaRPr>
              </a:p>
            </p:txBody>
          </p:sp>
          <p:sp>
            <p:nvSpPr>
              <p:cNvPr id="456" name="Google Shape;456;p83"/>
              <p:cNvSpPr/>
              <p:nvPr/>
            </p:nvSpPr>
            <p:spPr>
              <a:xfrm>
                <a:off x="8572237" y="2883121"/>
                <a:ext cx="549221" cy="14356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100">
                    <a:solidFill>
                      <a:srgbClr val="000000"/>
                    </a:solidFill>
                    <a:latin typeface="Quattrocento Sans"/>
                    <a:ea typeface="Quattrocento Sans"/>
                    <a:cs typeface="Quattrocento Sans"/>
                    <a:sym typeface="Quattrocento Sans"/>
                  </a:rPr>
                  <a:t>Jupyter</a:t>
                </a:r>
                <a:endParaRPr sz="1800">
                  <a:solidFill>
                    <a:schemeClr val="dk1"/>
                  </a:solidFill>
                  <a:latin typeface="Quattrocento Sans"/>
                  <a:ea typeface="Quattrocento Sans"/>
                  <a:cs typeface="Quattrocento Sans"/>
                  <a:sym typeface="Quattrocento Sans"/>
                </a:endParaRPr>
              </a:p>
            </p:txBody>
          </p:sp>
          <p:sp>
            <p:nvSpPr>
              <p:cNvPr id="457" name="Google Shape;457;p83"/>
              <p:cNvSpPr/>
              <p:nvPr/>
            </p:nvSpPr>
            <p:spPr>
              <a:xfrm>
                <a:off x="524118" y="2312299"/>
                <a:ext cx="6423222" cy="844198"/>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Familiar Data Science Tools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simplify model development</a:t>
                </a:r>
                <a:endParaRPr sz="2400">
                  <a:solidFill>
                    <a:schemeClr val="dk1"/>
                  </a:solidFill>
                  <a:latin typeface="Calibri"/>
                  <a:ea typeface="Calibri"/>
                  <a:cs typeface="Calibri"/>
                  <a:sym typeface="Calibri"/>
                </a:endParaRPr>
              </a:p>
            </p:txBody>
          </p:sp>
          <p:sp>
            <p:nvSpPr>
              <p:cNvPr id="458" name="Google Shape;458;p83"/>
              <p:cNvSpPr/>
              <p:nvPr/>
            </p:nvSpPr>
            <p:spPr>
              <a:xfrm>
                <a:off x="9468049" y="2888163"/>
                <a:ext cx="1279814" cy="26833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100">
                    <a:solidFill>
                      <a:srgbClr val="000000"/>
                    </a:solidFill>
                    <a:latin typeface="Quattrocento Sans"/>
                    <a:ea typeface="Quattrocento Sans"/>
                    <a:cs typeface="Quattrocento Sans"/>
                    <a:sym typeface="Quattrocento Sans"/>
                  </a:rPr>
                  <a:t>Visual Studio Code</a:t>
                </a:r>
                <a:endParaRPr sz="1800">
                  <a:solidFill>
                    <a:schemeClr val="dk1"/>
                  </a:solidFill>
                  <a:latin typeface="Quattrocento Sans"/>
                  <a:ea typeface="Quattrocento Sans"/>
                  <a:cs typeface="Quattrocento Sans"/>
                  <a:sym typeface="Quattrocento Sans"/>
                </a:endParaRPr>
              </a:p>
            </p:txBody>
          </p:sp>
          <p:sp>
            <p:nvSpPr>
              <p:cNvPr id="459" name="Google Shape;459;p83"/>
              <p:cNvSpPr/>
              <p:nvPr/>
            </p:nvSpPr>
            <p:spPr>
              <a:xfrm>
                <a:off x="10747862" y="2882400"/>
                <a:ext cx="920400" cy="27409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100">
                    <a:solidFill>
                      <a:srgbClr val="000000"/>
                    </a:solidFill>
                    <a:latin typeface="Quattrocento Sans"/>
                    <a:ea typeface="Quattrocento Sans"/>
                    <a:cs typeface="Quattrocento Sans"/>
                    <a:sym typeface="Quattrocento Sans"/>
                  </a:rPr>
                  <a:t>Command line</a:t>
                </a:r>
                <a:endParaRPr sz="1800">
                  <a:solidFill>
                    <a:schemeClr val="dk1"/>
                  </a:solidFill>
                  <a:latin typeface="Quattrocento Sans"/>
                  <a:ea typeface="Quattrocento Sans"/>
                  <a:cs typeface="Quattrocento Sans"/>
                  <a:sym typeface="Quattrocento Sans"/>
                </a:endParaRPr>
              </a:p>
            </p:txBody>
          </p:sp>
          <p:sp>
            <p:nvSpPr>
              <p:cNvPr id="460" name="Google Shape;460;p83"/>
              <p:cNvSpPr/>
              <p:nvPr/>
            </p:nvSpPr>
            <p:spPr>
              <a:xfrm>
                <a:off x="7402352" y="1566887"/>
                <a:ext cx="341442" cy="189450"/>
              </a:xfrm>
              <a:custGeom>
                <a:rect b="b" l="l" r="r" t="t"/>
                <a:pathLst>
                  <a:path extrusionOk="0" h="191" w="346">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1A1A1A"/>
                  </a:solidFill>
                  <a:latin typeface="Quattrocento Sans"/>
                  <a:ea typeface="Quattrocento Sans"/>
                  <a:cs typeface="Quattrocento Sans"/>
                  <a:sym typeface="Quattrocento Sans"/>
                </a:endParaRPr>
              </a:p>
            </p:txBody>
          </p:sp>
          <p:pic>
            <p:nvPicPr>
              <p:cNvPr id="461" name="Google Shape;461;p83"/>
              <p:cNvPicPr preferRelativeResize="0"/>
              <p:nvPr/>
            </p:nvPicPr>
            <p:blipFill rotWithShape="1">
              <a:blip r:embed="rId3">
                <a:alphaModFix/>
              </a:blip>
              <a:srcRect b="0" l="0" r="0" t="0"/>
              <a:stretch/>
            </p:blipFill>
            <p:spPr>
              <a:xfrm>
                <a:off x="9775424" y="1514472"/>
                <a:ext cx="317823" cy="294280"/>
              </a:xfrm>
              <a:prstGeom prst="rect">
                <a:avLst/>
              </a:prstGeom>
              <a:noFill/>
              <a:ln>
                <a:noFill/>
              </a:ln>
            </p:spPr>
          </p:pic>
          <p:sp>
            <p:nvSpPr>
              <p:cNvPr id="462" name="Google Shape;462;p83"/>
              <p:cNvSpPr/>
              <p:nvPr/>
            </p:nvSpPr>
            <p:spPr>
              <a:xfrm>
                <a:off x="10985371" y="1519519"/>
                <a:ext cx="289723" cy="284187"/>
              </a:xfrm>
              <a:custGeom>
                <a:rect b="b" l="l" r="r" t="t"/>
                <a:pathLst>
                  <a:path extrusionOk="0" h="338" w="343">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1A1A1A"/>
                  </a:solidFill>
                  <a:latin typeface="Quattrocento Sans"/>
                  <a:ea typeface="Quattrocento Sans"/>
                  <a:cs typeface="Quattrocento Sans"/>
                  <a:sym typeface="Quattrocento Sans"/>
                </a:endParaRPr>
              </a:p>
            </p:txBody>
          </p:sp>
          <p:grpSp>
            <p:nvGrpSpPr>
              <p:cNvPr id="463" name="Google Shape;463;p83"/>
              <p:cNvGrpSpPr/>
              <p:nvPr/>
            </p:nvGrpSpPr>
            <p:grpSpPr>
              <a:xfrm>
                <a:off x="10899883" y="4394646"/>
                <a:ext cx="460699" cy="348263"/>
                <a:chOff x="7669747" y="4810232"/>
                <a:chExt cx="520064" cy="393139"/>
              </a:xfrm>
            </p:grpSpPr>
            <p:grpSp>
              <p:nvGrpSpPr>
                <p:cNvPr id="464" name="Google Shape;464;p83"/>
                <p:cNvGrpSpPr/>
                <p:nvPr/>
              </p:nvGrpSpPr>
              <p:grpSpPr>
                <a:xfrm>
                  <a:off x="7669747" y="4810232"/>
                  <a:ext cx="520064" cy="393139"/>
                  <a:chOff x="3728" y="2083"/>
                  <a:chExt cx="245" cy="174"/>
                </a:xfrm>
              </p:grpSpPr>
              <p:sp>
                <p:nvSpPr>
                  <p:cNvPr id="465" name="Google Shape;465;p83"/>
                  <p:cNvSpPr/>
                  <p:nvPr/>
                </p:nvSpPr>
                <p:spPr>
                  <a:xfrm>
                    <a:off x="3728" y="2083"/>
                    <a:ext cx="245" cy="138"/>
                  </a:xfrm>
                  <a:prstGeom prst="rect">
                    <a:avLst/>
                  </a:prstGeom>
                  <a:noFill/>
                  <a:ln cap="rnd" cmpd="sng" w="12700">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cxnSp>
                <p:nvCxnSpPr>
                  <p:cNvPr id="466" name="Google Shape;466;p83"/>
                  <p:cNvCxnSpPr/>
                  <p:nvPr/>
                </p:nvCxnSpPr>
                <p:spPr>
                  <a:xfrm>
                    <a:off x="3850" y="2221"/>
                    <a:ext cx="0" cy="36"/>
                  </a:xfrm>
                  <a:prstGeom prst="straightConnector1">
                    <a:avLst/>
                  </a:prstGeom>
                  <a:noFill/>
                  <a:ln cap="rnd" cmpd="sng" w="12700">
                    <a:solidFill>
                      <a:schemeClr val="dk2"/>
                    </a:solidFill>
                    <a:prstDash val="solid"/>
                    <a:miter lim="800000"/>
                    <a:headEnd len="sm" w="sm" type="none"/>
                    <a:tailEnd len="sm" w="sm" type="none"/>
                  </a:ln>
                </p:spPr>
              </p:cxnSp>
              <p:cxnSp>
                <p:nvCxnSpPr>
                  <p:cNvPr id="467" name="Google Shape;467;p83"/>
                  <p:cNvCxnSpPr/>
                  <p:nvPr/>
                </p:nvCxnSpPr>
                <p:spPr>
                  <a:xfrm>
                    <a:off x="3808" y="2257"/>
                    <a:ext cx="86" cy="0"/>
                  </a:xfrm>
                  <a:prstGeom prst="straightConnector1">
                    <a:avLst/>
                  </a:prstGeom>
                  <a:noFill/>
                  <a:ln cap="rnd" cmpd="sng" w="12700">
                    <a:solidFill>
                      <a:schemeClr val="dk2"/>
                    </a:solidFill>
                    <a:prstDash val="solid"/>
                    <a:miter lim="800000"/>
                    <a:headEnd len="sm" w="sm" type="none"/>
                    <a:tailEnd len="sm" w="sm" type="none"/>
                  </a:ln>
                </p:spPr>
              </p:cxnSp>
            </p:grpSp>
            <p:grpSp>
              <p:nvGrpSpPr>
                <p:cNvPr id="468" name="Google Shape;468;p83"/>
                <p:cNvGrpSpPr/>
                <p:nvPr/>
              </p:nvGrpSpPr>
              <p:grpSpPr>
                <a:xfrm>
                  <a:off x="7857378" y="4871216"/>
                  <a:ext cx="164327" cy="180784"/>
                  <a:chOff x="5834040" y="2879832"/>
                  <a:chExt cx="279258" cy="307228"/>
                </a:xfrm>
              </p:grpSpPr>
              <p:sp>
                <p:nvSpPr>
                  <p:cNvPr id="469" name="Google Shape;469;p83"/>
                  <p:cNvSpPr/>
                  <p:nvPr/>
                </p:nvSpPr>
                <p:spPr>
                  <a:xfrm>
                    <a:off x="5834040" y="2879832"/>
                    <a:ext cx="279258" cy="307228"/>
                  </a:xfrm>
                  <a:custGeom>
                    <a:rect b="b" l="l" r="r" t="t"/>
                    <a:pathLst>
                      <a:path extrusionOk="0" h="307228" w="279256">
                        <a:moveTo>
                          <a:pt x="139628" y="0"/>
                        </a:moveTo>
                        <a:lnTo>
                          <a:pt x="279256" y="76617"/>
                        </a:lnTo>
                        <a:lnTo>
                          <a:pt x="279256" y="230611"/>
                        </a:lnTo>
                        <a:lnTo>
                          <a:pt x="139628" y="307228"/>
                        </a:lnTo>
                        <a:lnTo>
                          <a:pt x="0" y="230611"/>
                        </a:lnTo>
                        <a:lnTo>
                          <a:pt x="0" y="76617"/>
                        </a:lnTo>
                        <a:lnTo>
                          <a:pt x="139628" y="0"/>
                        </a:lnTo>
                        <a:close/>
                      </a:path>
                    </a:pathLst>
                  </a:custGeom>
                  <a:noFill/>
                  <a:ln cap="flat" cmpd="sng" w="12700">
                    <a:solidFill>
                      <a:schemeClr val="dk2"/>
                    </a:solidFill>
                    <a:prstDash val="solid"/>
                    <a:miter lim="800000"/>
                    <a:headEnd len="sm" w="sm" type="none"/>
                    <a:tailEnd len="sm" w="sm" type="none"/>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900">
                      <a:solidFill>
                        <a:srgbClr val="FFFFFF"/>
                      </a:solidFill>
                      <a:latin typeface="Quattrocento Sans"/>
                      <a:ea typeface="Quattrocento Sans"/>
                      <a:cs typeface="Quattrocento Sans"/>
                      <a:sym typeface="Quattrocento Sans"/>
                    </a:endParaRPr>
                  </a:p>
                </p:txBody>
              </p:sp>
              <p:cxnSp>
                <p:nvCxnSpPr>
                  <p:cNvPr id="470" name="Google Shape;470;p83"/>
                  <p:cNvCxnSpPr/>
                  <p:nvPr/>
                </p:nvCxnSpPr>
                <p:spPr>
                  <a:xfrm>
                    <a:off x="5834046" y="2956449"/>
                    <a:ext cx="139620" cy="76997"/>
                  </a:xfrm>
                  <a:prstGeom prst="straightConnector1">
                    <a:avLst/>
                  </a:prstGeom>
                  <a:noFill/>
                  <a:ln cap="flat" cmpd="sng" w="12700">
                    <a:solidFill>
                      <a:schemeClr val="dk2"/>
                    </a:solidFill>
                    <a:prstDash val="solid"/>
                    <a:round/>
                    <a:headEnd len="sm" w="sm" type="none"/>
                    <a:tailEnd len="sm" w="sm" type="none"/>
                  </a:ln>
                </p:spPr>
              </p:cxnSp>
              <p:cxnSp>
                <p:nvCxnSpPr>
                  <p:cNvPr id="471" name="Google Shape;471;p83"/>
                  <p:cNvCxnSpPr/>
                  <p:nvPr/>
                </p:nvCxnSpPr>
                <p:spPr>
                  <a:xfrm flipH="1" rot="10800000">
                    <a:off x="5973659" y="2956449"/>
                    <a:ext cx="139630" cy="76997"/>
                  </a:xfrm>
                  <a:prstGeom prst="straightConnector1">
                    <a:avLst/>
                  </a:prstGeom>
                  <a:noFill/>
                  <a:ln cap="flat" cmpd="sng" w="12700">
                    <a:solidFill>
                      <a:schemeClr val="dk2"/>
                    </a:solidFill>
                    <a:prstDash val="solid"/>
                    <a:round/>
                    <a:headEnd len="sm" w="sm" type="none"/>
                    <a:tailEnd len="sm" w="sm" type="none"/>
                  </a:ln>
                </p:spPr>
              </p:cxnSp>
              <p:cxnSp>
                <p:nvCxnSpPr>
                  <p:cNvPr id="472" name="Google Shape;472;p83"/>
                  <p:cNvCxnSpPr/>
                  <p:nvPr/>
                </p:nvCxnSpPr>
                <p:spPr>
                  <a:xfrm rot="10800000">
                    <a:off x="5973664" y="3033446"/>
                    <a:ext cx="0" cy="153614"/>
                  </a:xfrm>
                  <a:prstGeom prst="straightConnector1">
                    <a:avLst/>
                  </a:prstGeom>
                  <a:noFill/>
                  <a:ln cap="flat" cmpd="sng" w="12700">
                    <a:solidFill>
                      <a:schemeClr val="dk2"/>
                    </a:solidFill>
                    <a:prstDash val="solid"/>
                    <a:round/>
                    <a:headEnd len="sm" w="sm" type="none"/>
                    <a:tailEnd len="sm" w="sm" type="none"/>
                  </a:ln>
                </p:spPr>
              </p:cxnSp>
            </p:grpSp>
          </p:grpSp>
          <p:grpSp>
            <p:nvGrpSpPr>
              <p:cNvPr id="473" name="Google Shape;473;p83"/>
              <p:cNvGrpSpPr/>
              <p:nvPr/>
            </p:nvGrpSpPr>
            <p:grpSpPr>
              <a:xfrm>
                <a:off x="9128180" y="4397599"/>
                <a:ext cx="320174" cy="342357"/>
                <a:chOff x="8882196" y="3721867"/>
                <a:chExt cx="285941" cy="305752"/>
              </a:xfrm>
            </p:grpSpPr>
            <p:sp>
              <p:nvSpPr>
                <p:cNvPr id="474" name="Google Shape;474;p83"/>
                <p:cNvSpPr/>
                <p:nvPr/>
              </p:nvSpPr>
              <p:spPr>
                <a:xfrm>
                  <a:off x="8901347" y="3950022"/>
                  <a:ext cx="247639" cy="77597"/>
                </a:xfrm>
                <a:prstGeom prst="rect">
                  <a:avLst/>
                </a:prstGeom>
                <a:solidFill>
                  <a:schemeClr val="lt2"/>
                </a:solidFill>
                <a:ln cap="flat" cmpd="sng" w="12700">
                  <a:solidFill>
                    <a:schemeClr val="dk2"/>
                  </a:solidFill>
                  <a:prstDash val="solid"/>
                  <a:round/>
                  <a:headEnd len="sm" w="sm" type="none"/>
                  <a:tailEnd len="sm" w="sm" type="none"/>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5" name="Google Shape;475;p83"/>
                <p:cNvSpPr/>
                <p:nvPr/>
              </p:nvSpPr>
              <p:spPr>
                <a:xfrm>
                  <a:off x="8882196" y="3721867"/>
                  <a:ext cx="180942" cy="305752"/>
                </a:xfrm>
                <a:custGeom>
                  <a:rect b="b" l="l" r="r" t="t"/>
                  <a:pathLst>
                    <a:path extrusionOk="0" h="4810991" w="2847109">
                      <a:moveTo>
                        <a:pt x="1641764" y="0"/>
                      </a:moveTo>
                      <a:lnTo>
                        <a:pt x="2847109" y="0"/>
                      </a:lnTo>
                      <a:lnTo>
                        <a:pt x="2847109" y="1797627"/>
                      </a:lnTo>
                      <a:lnTo>
                        <a:pt x="290946" y="4810991"/>
                      </a:lnTo>
                      <a:lnTo>
                        <a:pt x="0" y="3647209"/>
                      </a:lnTo>
                      <a:lnTo>
                        <a:pt x="1662546" y="1787236"/>
                      </a:lnTo>
                      <a:lnTo>
                        <a:pt x="1641764" y="0"/>
                      </a:lnTo>
                      <a:close/>
                    </a:path>
                  </a:pathLst>
                </a:custGeom>
                <a:solidFill>
                  <a:schemeClr val="lt2"/>
                </a:solidFill>
                <a:ln cap="flat" cmpd="sng" w="12700">
                  <a:solidFill>
                    <a:schemeClr val="dk2"/>
                  </a:solidFill>
                  <a:prstDash val="solid"/>
                  <a:round/>
                  <a:headEnd len="sm" w="sm" type="none"/>
                  <a:tailEnd len="sm" w="sm" type="none"/>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6" name="Google Shape;476;p83"/>
                <p:cNvSpPr/>
                <p:nvPr/>
              </p:nvSpPr>
              <p:spPr>
                <a:xfrm>
                  <a:off x="9035402" y="3857904"/>
                  <a:ext cx="132735" cy="169715"/>
                </a:xfrm>
                <a:custGeom>
                  <a:rect b="b" l="l" r="r" t="t"/>
                  <a:pathLst>
                    <a:path extrusionOk="0" h="2670464" w="2088573">
                      <a:moveTo>
                        <a:pt x="0" y="883227"/>
                      </a:moveTo>
                      <a:lnTo>
                        <a:pt x="737755" y="0"/>
                      </a:lnTo>
                      <a:lnTo>
                        <a:pt x="2088573" y="1517073"/>
                      </a:lnTo>
                      <a:lnTo>
                        <a:pt x="1797627" y="2670464"/>
                      </a:lnTo>
                      <a:lnTo>
                        <a:pt x="0" y="883227"/>
                      </a:lnTo>
                      <a:close/>
                    </a:path>
                  </a:pathLst>
                </a:custGeom>
                <a:solidFill>
                  <a:schemeClr val="lt2"/>
                </a:solidFill>
                <a:ln cap="flat" cmpd="sng" w="12700">
                  <a:solidFill>
                    <a:schemeClr val="dk2"/>
                  </a:solidFill>
                  <a:prstDash val="solid"/>
                  <a:round/>
                  <a:headEnd len="sm" w="sm" type="none"/>
                  <a:tailEnd len="sm" w="sm" type="none"/>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477" name="Google Shape;477;p83"/>
              <p:cNvGrpSpPr/>
              <p:nvPr/>
            </p:nvGrpSpPr>
            <p:grpSpPr>
              <a:xfrm>
                <a:off x="7416979" y="4409674"/>
                <a:ext cx="312189" cy="318206"/>
                <a:chOff x="7158422" y="1607015"/>
                <a:chExt cx="2726357" cy="2778898"/>
              </a:xfrm>
            </p:grpSpPr>
            <p:sp>
              <p:nvSpPr>
                <p:cNvPr id="478" name="Google Shape;478;p83"/>
                <p:cNvSpPr/>
                <p:nvPr/>
              </p:nvSpPr>
              <p:spPr>
                <a:xfrm>
                  <a:off x="7158422" y="2971802"/>
                  <a:ext cx="2726357" cy="1414111"/>
                </a:xfrm>
                <a:custGeom>
                  <a:rect b="b" l="l" r="r" t="t"/>
                  <a:pathLst>
                    <a:path extrusionOk="0" h="1414112" w="2726357">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chemeClr val="lt2"/>
                </a:solidFill>
                <a:ln cap="flat" cmpd="sng" w="12700">
                  <a:solidFill>
                    <a:schemeClr val="dk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rgbClr val="000000"/>
                    </a:solidFill>
                    <a:latin typeface="Arial"/>
                    <a:ea typeface="Arial"/>
                    <a:cs typeface="Arial"/>
                    <a:sym typeface="Arial"/>
                  </a:endParaRPr>
                </a:p>
              </p:txBody>
            </p:sp>
            <p:sp>
              <p:nvSpPr>
                <p:cNvPr id="479" name="Google Shape;479;p83"/>
                <p:cNvSpPr/>
                <p:nvPr/>
              </p:nvSpPr>
              <p:spPr>
                <a:xfrm>
                  <a:off x="7158422" y="2521415"/>
                  <a:ext cx="2726357" cy="1414112"/>
                </a:xfrm>
                <a:prstGeom prst="diamond">
                  <a:avLst/>
                </a:prstGeom>
                <a:solidFill>
                  <a:schemeClr val="lt2"/>
                </a:solidFill>
                <a:ln cap="flat" cmpd="sng" w="12700">
                  <a:solidFill>
                    <a:schemeClr val="dk2"/>
                  </a:solidFill>
                  <a:prstDash val="solid"/>
                  <a:bevel/>
                  <a:headEnd len="sm" w="sm" type="none"/>
                  <a:tailEnd len="sm" w="sm" type="none"/>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900">
                    <a:solidFill>
                      <a:srgbClr val="FFFFFF"/>
                    </a:solidFill>
                    <a:latin typeface="Quattrocento Sans"/>
                    <a:ea typeface="Quattrocento Sans"/>
                    <a:cs typeface="Quattrocento Sans"/>
                    <a:sym typeface="Quattrocento Sans"/>
                  </a:endParaRPr>
                </a:p>
              </p:txBody>
            </p:sp>
            <p:sp>
              <p:nvSpPr>
                <p:cNvPr id="480" name="Google Shape;480;p83"/>
                <p:cNvSpPr/>
                <p:nvPr/>
              </p:nvSpPr>
              <p:spPr>
                <a:xfrm>
                  <a:off x="7158422" y="2057402"/>
                  <a:ext cx="2726357" cy="1414113"/>
                </a:xfrm>
                <a:custGeom>
                  <a:rect b="b" l="l" r="r" t="t"/>
                  <a:pathLst>
                    <a:path extrusionOk="0" h="1414112" w="2726357">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chemeClr val="lt2"/>
                </a:solidFill>
                <a:ln cap="flat" cmpd="sng" w="12700">
                  <a:solidFill>
                    <a:schemeClr val="dk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rgbClr val="000000"/>
                    </a:solidFill>
                    <a:latin typeface="Arial"/>
                    <a:ea typeface="Arial"/>
                    <a:cs typeface="Arial"/>
                    <a:sym typeface="Arial"/>
                  </a:endParaRPr>
                </a:p>
              </p:txBody>
            </p:sp>
            <p:sp>
              <p:nvSpPr>
                <p:cNvPr id="481" name="Google Shape;481;p83"/>
                <p:cNvSpPr/>
                <p:nvPr/>
              </p:nvSpPr>
              <p:spPr>
                <a:xfrm>
                  <a:off x="7158422" y="1607015"/>
                  <a:ext cx="2726357" cy="1414112"/>
                </a:xfrm>
                <a:prstGeom prst="diamond">
                  <a:avLst/>
                </a:prstGeom>
                <a:solidFill>
                  <a:schemeClr val="lt2"/>
                </a:solidFill>
                <a:ln cap="flat" cmpd="sng" w="12700">
                  <a:solidFill>
                    <a:schemeClr val="dk2"/>
                  </a:solidFill>
                  <a:prstDash val="solid"/>
                  <a:bevel/>
                  <a:headEnd len="sm" w="sm" type="none"/>
                  <a:tailEnd len="sm" w="sm" type="none"/>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900">
                    <a:solidFill>
                      <a:srgbClr val="FFFFFF"/>
                    </a:solidFill>
                    <a:latin typeface="Quattrocento Sans"/>
                    <a:ea typeface="Quattrocento Sans"/>
                    <a:cs typeface="Quattrocento Sans"/>
                    <a:sym typeface="Quattrocento Sans"/>
                  </a:endParaRPr>
                </a:p>
              </p:txBody>
            </p:sp>
          </p:grpSp>
          <p:sp>
            <p:nvSpPr>
              <p:cNvPr id="482" name="Google Shape;482;p83"/>
              <p:cNvSpPr/>
              <p:nvPr/>
            </p:nvSpPr>
            <p:spPr>
              <a:xfrm>
                <a:off x="7427028" y="5442122"/>
                <a:ext cx="292091" cy="298125"/>
              </a:xfrm>
              <a:custGeom>
                <a:rect b="b" l="l" r="r" t="t"/>
                <a:pathLst>
                  <a:path extrusionOk="0" h="341" w="334">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cap="sq" cmpd="sng" w="12700">
                <a:solidFill>
                  <a:schemeClr val="dk2"/>
                </a:solidFill>
                <a:prstDash val="solid"/>
                <a:miter lim="800000"/>
                <a:headEnd len="sm" w="sm" type="none"/>
                <a:tailEnd len="sm" w="sm" type="none"/>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2100">
                  <a:solidFill>
                    <a:srgbClr val="0078D4"/>
                  </a:solidFill>
                  <a:latin typeface="Quattrocento Sans"/>
                  <a:ea typeface="Quattrocento Sans"/>
                  <a:cs typeface="Quattrocento Sans"/>
                  <a:sym typeface="Quattrocento Sans"/>
                </a:endParaRPr>
              </a:p>
            </p:txBody>
          </p:sp>
          <p:sp>
            <p:nvSpPr>
              <p:cNvPr id="483" name="Google Shape;483;p83"/>
              <p:cNvSpPr txBox="1"/>
              <p:nvPr/>
            </p:nvSpPr>
            <p:spPr>
              <a:xfrm>
                <a:off x="7034085" y="5894601"/>
                <a:ext cx="1077976" cy="323165"/>
              </a:xfrm>
              <a:prstGeom prst="rect">
                <a:avLst/>
              </a:prstGeom>
              <a:noFill/>
              <a:ln>
                <a:noFill/>
              </a:ln>
            </p:spPr>
            <p:txBody>
              <a:bodyPr anchorCtr="0" anchor="b" bIns="182850" lIns="0" spcFirstLastPara="1" rIns="0" wrap="square" tIns="0">
                <a:noAutofit/>
              </a:bodyPr>
              <a:lstStyle/>
              <a:p>
                <a:pPr indent="0" lvl="0" marL="0" marR="0" rtl="0" algn="ctr">
                  <a:lnSpc>
                    <a:spcPct val="90000"/>
                  </a:lnSpc>
                  <a:spcBef>
                    <a:spcPts val="0"/>
                  </a:spcBef>
                  <a:spcAft>
                    <a:spcPts val="0"/>
                  </a:spcAft>
                  <a:buNone/>
                </a:pPr>
                <a:r>
                  <a:rPr lang="en-US" sz="1200">
                    <a:solidFill>
                      <a:srgbClr val="000000"/>
                    </a:solidFill>
                    <a:latin typeface="Quattrocento Sans"/>
                    <a:ea typeface="Quattrocento Sans"/>
                    <a:cs typeface="Quattrocento Sans"/>
                    <a:sym typeface="Quattrocento Sans"/>
                  </a:rPr>
                  <a:t>CPU</a:t>
                </a:r>
                <a:endParaRPr sz="1800">
                  <a:solidFill>
                    <a:schemeClr val="dk1"/>
                  </a:solidFill>
                  <a:latin typeface="Quattrocento Sans"/>
                  <a:ea typeface="Quattrocento Sans"/>
                  <a:cs typeface="Quattrocento Sans"/>
                  <a:sym typeface="Quattrocento Sans"/>
                </a:endParaRPr>
              </a:p>
            </p:txBody>
          </p:sp>
          <p:grpSp>
            <p:nvGrpSpPr>
              <p:cNvPr id="484" name="Google Shape;484;p83"/>
              <p:cNvGrpSpPr/>
              <p:nvPr/>
            </p:nvGrpSpPr>
            <p:grpSpPr>
              <a:xfrm>
                <a:off x="9133636" y="5492532"/>
                <a:ext cx="309263" cy="197305"/>
                <a:chOff x="5842028" y="2023300"/>
                <a:chExt cx="518306" cy="330673"/>
              </a:xfrm>
            </p:grpSpPr>
            <p:sp>
              <p:nvSpPr>
                <p:cNvPr id="485" name="Google Shape;485;p83"/>
                <p:cNvSpPr/>
                <p:nvPr/>
              </p:nvSpPr>
              <p:spPr>
                <a:xfrm>
                  <a:off x="5842028" y="2023300"/>
                  <a:ext cx="518306" cy="284908"/>
                </a:xfrm>
                <a:prstGeom prst="round1Rect">
                  <a:avLst>
                    <a:gd fmla="val 19322" name="adj"/>
                  </a:avLst>
                </a:prstGeom>
                <a:noFill/>
                <a:ln cap="sq" cmpd="sng" w="12700">
                  <a:solidFill>
                    <a:schemeClr val="dk2"/>
                  </a:solidFill>
                  <a:prstDash val="solid"/>
                  <a:miter lim="800000"/>
                  <a:headEnd len="sm" w="sm" type="none"/>
                  <a:tailEnd len="sm" w="sm" type="none"/>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2100">
                    <a:solidFill>
                      <a:srgbClr val="0078D4"/>
                    </a:solidFill>
                    <a:latin typeface="Quattrocento Sans"/>
                    <a:ea typeface="Quattrocento Sans"/>
                    <a:cs typeface="Quattrocento Sans"/>
                    <a:sym typeface="Quattrocento Sans"/>
                  </a:endParaRPr>
                </a:p>
              </p:txBody>
            </p:sp>
            <p:grpSp>
              <p:nvGrpSpPr>
                <p:cNvPr id="486" name="Google Shape;486;p83"/>
                <p:cNvGrpSpPr/>
                <p:nvPr/>
              </p:nvGrpSpPr>
              <p:grpSpPr>
                <a:xfrm>
                  <a:off x="5886781" y="2308208"/>
                  <a:ext cx="423110" cy="45765"/>
                  <a:chOff x="2805041" y="5363936"/>
                  <a:chExt cx="937405" cy="125178"/>
                </a:xfrm>
              </p:grpSpPr>
              <p:grpSp>
                <p:nvGrpSpPr>
                  <p:cNvPr id="487" name="Google Shape;487;p83"/>
                  <p:cNvGrpSpPr/>
                  <p:nvPr/>
                </p:nvGrpSpPr>
                <p:grpSpPr>
                  <a:xfrm>
                    <a:off x="2805041" y="5363936"/>
                    <a:ext cx="304800" cy="125178"/>
                    <a:chOff x="685111" y="5810249"/>
                    <a:chExt cx="304800" cy="356348"/>
                  </a:xfrm>
                </p:grpSpPr>
                <p:cxnSp>
                  <p:nvCxnSpPr>
                    <p:cNvPr id="488" name="Google Shape;488;p83"/>
                    <p:cNvCxnSpPr/>
                    <p:nvPr/>
                  </p:nvCxnSpPr>
                  <p:spPr>
                    <a:xfrm>
                      <a:off x="685111" y="5810249"/>
                      <a:ext cx="0" cy="356348"/>
                    </a:xfrm>
                    <a:prstGeom prst="straightConnector1">
                      <a:avLst/>
                    </a:prstGeom>
                    <a:noFill/>
                    <a:ln cap="sq" cmpd="sng" w="12700">
                      <a:solidFill>
                        <a:schemeClr val="dk2"/>
                      </a:solidFill>
                      <a:prstDash val="solid"/>
                      <a:miter lim="800000"/>
                      <a:headEnd len="sm" w="sm" type="none"/>
                      <a:tailEnd len="sm" w="sm" type="none"/>
                    </a:ln>
                  </p:spPr>
                </p:cxnSp>
                <p:cxnSp>
                  <p:nvCxnSpPr>
                    <p:cNvPr id="489" name="Google Shape;489;p83"/>
                    <p:cNvCxnSpPr/>
                    <p:nvPr/>
                  </p:nvCxnSpPr>
                  <p:spPr>
                    <a:xfrm>
                      <a:off x="837511" y="5810249"/>
                      <a:ext cx="0" cy="356348"/>
                    </a:xfrm>
                    <a:prstGeom prst="straightConnector1">
                      <a:avLst/>
                    </a:prstGeom>
                    <a:noFill/>
                    <a:ln cap="sq" cmpd="sng" w="12700">
                      <a:solidFill>
                        <a:schemeClr val="dk2"/>
                      </a:solidFill>
                      <a:prstDash val="solid"/>
                      <a:miter lim="800000"/>
                      <a:headEnd len="sm" w="sm" type="none"/>
                      <a:tailEnd len="sm" w="sm" type="none"/>
                    </a:ln>
                  </p:spPr>
                </p:cxnSp>
                <p:cxnSp>
                  <p:nvCxnSpPr>
                    <p:cNvPr id="490" name="Google Shape;490;p83"/>
                    <p:cNvCxnSpPr/>
                    <p:nvPr/>
                  </p:nvCxnSpPr>
                  <p:spPr>
                    <a:xfrm>
                      <a:off x="989911" y="5810249"/>
                      <a:ext cx="0" cy="356348"/>
                    </a:xfrm>
                    <a:prstGeom prst="straightConnector1">
                      <a:avLst/>
                    </a:prstGeom>
                    <a:noFill/>
                    <a:ln cap="sq" cmpd="sng" w="12700">
                      <a:solidFill>
                        <a:schemeClr val="dk2"/>
                      </a:solidFill>
                      <a:prstDash val="solid"/>
                      <a:miter lim="800000"/>
                      <a:headEnd len="sm" w="sm" type="none"/>
                      <a:tailEnd len="sm" w="sm" type="none"/>
                    </a:ln>
                  </p:spPr>
                </p:cxnSp>
              </p:grpSp>
              <p:grpSp>
                <p:nvGrpSpPr>
                  <p:cNvPr id="491" name="Google Shape;491;p83"/>
                  <p:cNvGrpSpPr/>
                  <p:nvPr/>
                </p:nvGrpSpPr>
                <p:grpSpPr>
                  <a:xfrm>
                    <a:off x="3437646" y="5363936"/>
                    <a:ext cx="304800" cy="125178"/>
                    <a:chOff x="685111" y="5810249"/>
                    <a:chExt cx="304800" cy="356348"/>
                  </a:xfrm>
                </p:grpSpPr>
                <p:cxnSp>
                  <p:nvCxnSpPr>
                    <p:cNvPr id="492" name="Google Shape;492;p83"/>
                    <p:cNvCxnSpPr/>
                    <p:nvPr/>
                  </p:nvCxnSpPr>
                  <p:spPr>
                    <a:xfrm>
                      <a:off x="685111" y="5810249"/>
                      <a:ext cx="0" cy="356348"/>
                    </a:xfrm>
                    <a:prstGeom prst="straightConnector1">
                      <a:avLst/>
                    </a:prstGeom>
                    <a:noFill/>
                    <a:ln cap="sq" cmpd="sng" w="12700">
                      <a:solidFill>
                        <a:schemeClr val="dk2"/>
                      </a:solidFill>
                      <a:prstDash val="solid"/>
                      <a:miter lim="800000"/>
                      <a:headEnd len="sm" w="sm" type="none"/>
                      <a:tailEnd len="sm" w="sm" type="none"/>
                    </a:ln>
                  </p:spPr>
                </p:cxnSp>
                <p:cxnSp>
                  <p:nvCxnSpPr>
                    <p:cNvPr id="493" name="Google Shape;493;p83"/>
                    <p:cNvCxnSpPr/>
                    <p:nvPr/>
                  </p:nvCxnSpPr>
                  <p:spPr>
                    <a:xfrm>
                      <a:off x="837511" y="5810249"/>
                      <a:ext cx="0" cy="356348"/>
                    </a:xfrm>
                    <a:prstGeom prst="straightConnector1">
                      <a:avLst/>
                    </a:prstGeom>
                    <a:noFill/>
                    <a:ln cap="sq" cmpd="sng" w="12700">
                      <a:solidFill>
                        <a:schemeClr val="dk2"/>
                      </a:solidFill>
                      <a:prstDash val="solid"/>
                      <a:miter lim="800000"/>
                      <a:headEnd len="sm" w="sm" type="none"/>
                      <a:tailEnd len="sm" w="sm" type="none"/>
                    </a:ln>
                  </p:spPr>
                </p:cxnSp>
                <p:cxnSp>
                  <p:nvCxnSpPr>
                    <p:cNvPr id="494" name="Google Shape;494;p83"/>
                    <p:cNvCxnSpPr/>
                    <p:nvPr/>
                  </p:nvCxnSpPr>
                  <p:spPr>
                    <a:xfrm>
                      <a:off x="989911" y="5810249"/>
                      <a:ext cx="0" cy="356348"/>
                    </a:xfrm>
                    <a:prstGeom prst="straightConnector1">
                      <a:avLst/>
                    </a:prstGeom>
                    <a:noFill/>
                    <a:ln cap="sq" cmpd="sng" w="12700">
                      <a:solidFill>
                        <a:schemeClr val="dk2"/>
                      </a:solidFill>
                      <a:prstDash val="solid"/>
                      <a:miter lim="800000"/>
                      <a:headEnd len="sm" w="sm" type="none"/>
                      <a:tailEnd len="sm" w="sm" type="none"/>
                    </a:ln>
                  </p:spPr>
                </p:cxnSp>
              </p:grpSp>
            </p:grpSp>
            <p:sp>
              <p:nvSpPr>
                <p:cNvPr id="495" name="Google Shape;495;p83"/>
                <p:cNvSpPr/>
                <p:nvPr/>
              </p:nvSpPr>
              <p:spPr>
                <a:xfrm>
                  <a:off x="6135172" y="2083744"/>
                  <a:ext cx="158117" cy="164020"/>
                </a:xfrm>
                <a:prstGeom prst="ellipse">
                  <a:avLst/>
                </a:prstGeom>
                <a:noFill/>
                <a:ln cap="sq" cmpd="sng" w="12700">
                  <a:solidFill>
                    <a:schemeClr val="dk2"/>
                  </a:solidFill>
                  <a:prstDash val="solid"/>
                  <a:miter lim="800000"/>
                  <a:headEnd len="sm" w="sm" type="none"/>
                  <a:tailEnd len="sm" w="sm" type="none"/>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2100">
                    <a:solidFill>
                      <a:srgbClr val="0078D4"/>
                    </a:solidFill>
                    <a:latin typeface="Quattrocento Sans"/>
                    <a:ea typeface="Quattrocento Sans"/>
                    <a:cs typeface="Quattrocento Sans"/>
                    <a:sym typeface="Quattrocento Sans"/>
                  </a:endParaRPr>
                </a:p>
              </p:txBody>
            </p:sp>
            <p:sp>
              <p:nvSpPr>
                <p:cNvPr id="496" name="Google Shape;496;p83"/>
                <p:cNvSpPr/>
                <p:nvPr/>
              </p:nvSpPr>
              <p:spPr>
                <a:xfrm>
                  <a:off x="5911951" y="2129519"/>
                  <a:ext cx="156176" cy="80034"/>
                </a:xfrm>
                <a:prstGeom prst="rect">
                  <a:avLst/>
                </a:prstGeom>
                <a:noFill/>
                <a:ln cap="sq" cmpd="sng" w="12700">
                  <a:solidFill>
                    <a:schemeClr val="dk2"/>
                  </a:solidFill>
                  <a:prstDash val="solid"/>
                  <a:miter lim="800000"/>
                  <a:headEnd len="sm" w="sm" type="none"/>
                  <a:tailEnd len="sm" w="sm" type="none"/>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2100">
                    <a:solidFill>
                      <a:srgbClr val="0078D4"/>
                    </a:solidFill>
                    <a:latin typeface="Quattrocento Sans"/>
                    <a:ea typeface="Quattrocento Sans"/>
                    <a:cs typeface="Quattrocento Sans"/>
                    <a:sym typeface="Quattrocento Sans"/>
                  </a:endParaRPr>
                </a:p>
              </p:txBody>
            </p:sp>
          </p:grpSp>
          <p:sp>
            <p:nvSpPr>
              <p:cNvPr id="497" name="Google Shape;497;p83"/>
              <p:cNvSpPr txBox="1"/>
              <p:nvPr/>
            </p:nvSpPr>
            <p:spPr>
              <a:xfrm>
                <a:off x="8396822" y="5894601"/>
                <a:ext cx="1782890" cy="323165"/>
              </a:xfrm>
              <a:prstGeom prst="rect">
                <a:avLst/>
              </a:prstGeom>
              <a:noFill/>
              <a:ln>
                <a:noFill/>
              </a:ln>
            </p:spPr>
            <p:txBody>
              <a:bodyPr anchorCtr="0" anchor="b" bIns="182850" lIns="0" spcFirstLastPara="1" rIns="0" wrap="square" tIns="0">
                <a:noAutofit/>
              </a:bodyPr>
              <a:lstStyle/>
              <a:p>
                <a:pPr indent="0" lvl="0" marL="0" marR="0" rtl="0" algn="ctr">
                  <a:lnSpc>
                    <a:spcPct val="90000"/>
                  </a:lnSpc>
                  <a:spcBef>
                    <a:spcPts val="0"/>
                  </a:spcBef>
                  <a:spcAft>
                    <a:spcPts val="0"/>
                  </a:spcAft>
                  <a:buNone/>
                </a:pPr>
                <a:r>
                  <a:rPr lang="en-US" sz="1200">
                    <a:solidFill>
                      <a:srgbClr val="000000"/>
                    </a:solidFill>
                    <a:latin typeface="Quattrocento Sans"/>
                    <a:ea typeface="Quattrocento Sans"/>
                    <a:cs typeface="Quattrocento Sans"/>
                    <a:sym typeface="Quattrocento Sans"/>
                  </a:rPr>
                  <a:t>GPU</a:t>
                </a:r>
                <a:endParaRPr sz="1800">
                  <a:solidFill>
                    <a:schemeClr val="dk1"/>
                  </a:solidFill>
                  <a:latin typeface="Quattrocento Sans"/>
                  <a:ea typeface="Quattrocento Sans"/>
                  <a:cs typeface="Quattrocento Sans"/>
                  <a:sym typeface="Quattrocento Sans"/>
                </a:endParaRPr>
              </a:p>
            </p:txBody>
          </p:sp>
          <p:grpSp>
            <p:nvGrpSpPr>
              <p:cNvPr id="498" name="Google Shape;498;p83"/>
              <p:cNvGrpSpPr/>
              <p:nvPr/>
            </p:nvGrpSpPr>
            <p:grpSpPr>
              <a:xfrm>
                <a:off x="10981129" y="5442109"/>
                <a:ext cx="298124" cy="298124"/>
                <a:chOff x="10035278" y="3218678"/>
                <a:chExt cx="247374" cy="247374"/>
              </a:xfrm>
            </p:grpSpPr>
            <p:grpSp>
              <p:nvGrpSpPr>
                <p:cNvPr id="499" name="Google Shape;499;p83"/>
                <p:cNvGrpSpPr/>
                <p:nvPr/>
              </p:nvGrpSpPr>
              <p:grpSpPr>
                <a:xfrm>
                  <a:off x="10035278" y="3218678"/>
                  <a:ext cx="247374" cy="247374"/>
                  <a:chOff x="3485441" y="4505566"/>
                  <a:chExt cx="712494" cy="712494"/>
                </a:xfrm>
              </p:grpSpPr>
              <p:sp>
                <p:nvSpPr>
                  <p:cNvPr id="500" name="Google Shape;500;p83"/>
                  <p:cNvSpPr/>
                  <p:nvPr/>
                </p:nvSpPr>
                <p:spPr>
                  <a:xfrm>
                    <a:off x="3565593" y="4585718"/>
                    <a:ext cx="552190" cy="552190"/>
                  </a:xfrm>
                  <a:prstGeom prst="rect">
                    <a:avLst/>
                  </a:prstGeom>
                  <a:noFill/>
                  <a:ln cap="flat" cmpd="sng" w="12700">
                    <a:solidFill>
                      <a:schemeClr val="dk2"/>
                    </a:solidFill>
                    <a:prstDash val="solid"/>
                    <a:miter lim="800000"/>
                    <a:headEnd len="sm" w="sm" type="none"/>
                    <a:tailEnd len="sm" w="sm" type="none"/>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2400">
                      <a:solidFill>
                        <a:srgbClr val="0078D4"/>
                      </a:solidFill>
                      <a:latin typeface="Quattrocento Sans"/>
                      <a:ea typeface="Quattrocento Sans"/>
                      <a:cs typeface="Quattrocento Sans"/>
                      <a:sym typeface="Quattrocento Sans"/>
                    </a:endParaRPr>
                  </a:p>
                </p:txBody>
              </p:sp>
              <p:grpSp>
                <p:nvGrpSpPr>
                  <p:cNvPr id="501" name="Google Shape;501;p83"/>
                  <p:cNvGrpSpPr/>
                  <p:nvPr/>
                </p:nvGrpSpPr>
                <p:grpSpPr>
                  <a:xfrm>
                    <a:off x="3485441" y="4677750"/>
                    <a:ext cx="712494" cy="368126"/>
                    <a:chOff x="3485441" y="4677750"/>
                    <a:chExt cx="712494" cy="368126"/>
                  </a:xfrm>
                </p:grpSpPr>
                <p:grpSp>
                  <p:nvGrpSpPr>
                    <p:cNvPr id="502" name="Google Shape;502;p83"/>
                    <p:cNvGrpSpPr/>
                    <p:nvPr/>
                  </p:nvGrpSpPr>
                  <p:grpSpPr>
                    <a:xfrm>
                      <a:off x="4117783" y="4677750"/>
                      <a:ext cx="80152" cy="368126"/>
                      <a:chOff x="4117783" y="4677750"/>
                      <a:chExt cx="129006" cy="368126"/>
                    </a:xfrm>
                  </p:grpSpPr>
                  <p:cxnSp>
                    <p:nvCxnSpPr>
                      <p:cNvPr id="503" name="Google Shape;503;p83"/>
                      <p:cNvCxnSpPr/>
                      <p:nvPr/>
                    </p:nvCxnSpPr>
                    <p:spPr>
                      <a:xfrm>
                        <a:off x="4117783" y="4677750"/>
                        <a:ext cx="129006" cy="0"/>
                      </a:xfrm>
                      <a:prstGeom prst="straightConnector1">
                        <a:avLst/>
                      </a:prstGeom>
                      <a:noFill/>
                      <a:ln cap="flat" cmpd="sng" w="12700">
                        <a:solidFill>
                          <a:schemeClr val="dk2"/>
                        </a:solidFill>
                        <a:prstDash val="solid"/>
                        <a:round/>
                        <a:headEnd len="sm" w="sm" type="none"/>
                        <a:tailEnd len="sm" w="sm" type="none"/>
                      </a:ln>
                    </p:spPr>
                  </p:cxnSp>
                  <p:cxnSp>
                    <p:nvCxnSpPr>
                      <p:cNvPr id="504" name="Google Shape;504;p83"/>
                      <p:cNvCxnSpPr/>
                      <p:nvPr/>
                    </p:nvCxnSpPr>
                    <p:spPr>
                      <a:xfrm>
                        <a:off x="4117783" y="4769781"/>
                        <a:ext cx="129006" cy="0"/>
                      </a:xfrm>
                      <a:prstGeom prst="straightConnector1">
                        <a:avLst/>
                      </a:prstGeom>
                      <a:noFill/>
                      <a:ln cap="flat" cmpd="sng" w="12700">
                        <a:solidFill>
                          <a:schemeClr val="dk2"/>
                        </a:solidFill>
                        <a:prstDash val="solid"/>
                        <a:round/>
                        <a:headEnd len="sm" w="sm" type="none"/>
                        <a:tailEnd len="sm" w="sm" type="none"/>
                      </a:ln>
                    </p:spPr>
                  </p:cxnSp>
                  <p:cxnSp>
                    <p:nvCxnSpPr>
                      <p:cNvPr id="505" name="Google Shape;505;p83"/>
                      <p:cNvCxnSpPr/>
                      <p:nvPr/>
                    </p:nvCxnSpPr>
                    <p:spPr>
                      <a:xfrm>
                        <a:off x="4117783" y="4953845"/>
                        <a:ext cx="129006" cy="0"/>
                      </a:xfrm>
                      <a:prstGeom prst="straightConnector1">
                        <a:avLst/>
                      </a:prstGeom>
                      <a:noFill/>
                      <a:ln cap="flat" cmpd="sng" w="12700">
                        <a:solidFill>
                          <a:schemeClr val="dk2"/>
                        </a:solidFill>
                        <a:prstDash val="solid"/>
                        <a:round/>
                        <a:headEnd len="sm" w="sm" type="none"/>
                        <a:tailEnd len="sm" w="sm" type="none"/>
                      </a:ln>
                    </p:spPr>
                  </p:cxnSp>
                  <p:cxnSp>
                    <p:nvCxnSpPr>
                      <p:cNvPr id="506" name="Google Shape;506;p83"/>
                      <p:cNvCxnSpPr/>
                      <p:nvPr/>
                    </p:nvCxnSpPr>
                    <p:spPr>
                      <a:xfrm>
                        <a:off x="4117783" y="5045876"/>
                        <a:ext cx="129006" cy="0"/>
                      </a:xfrm>
                      <a:prstGeom prst="straightConnector1">
                        <a:avLst/>
                      </a:prstGeom>
                      <a:noFill/>
                      <a:ln cap="flat" cmpd="sng" w="12700">
                        <a:solidFill>
                          <a:schemeClr val="dk2"/>
                        </a:solidFill>
                        <a:prstDash val="solid"/>
                        <a:round/>
                        <a:headEnd len="sm" w="sm" type="none"/>
                        <a:tailEnd len="sm" w="sm" type="none"/>
                      </a:ln>
                    </p:spPr>
                  </p:cxnSp>
                </p:grpSp>
                <p:grpSp>
                  <p:nvGrpSpPr>
                    <p:cNvPr id="507" name="Google Shape;507;p83"/>
                    <p:cNvGrpSpPr/>
                    <p:nvPr/>
                  </p:nvGrpSpPr>
                  <p:grpSpPr>
                    <a:xfrm>
                      <a:off x="3485441" y="4677750"/>
                      <a:ext cx="80152" cy="368126"/>
                      <a:chOff x="4117783" y="4677750"/>
                      <a:chExt cx="129006" cy="368126"/>
                    </a:xfrm>
                  </p:grpSpPr>
                  <p:cxnSp>
                    <p:nvCxnSpPr>
                      <p:cNvPr id="508" name="Google Shape;508;p83"/>
                      <p:cNvCxnSpPr/>
                      <p:nvPr/>
                    </p:nvCxnSpPr>
                    <p:spPr>
                      <a:xfrm>
                        <a:off x="4117783" y="4677750"/>
                        <a:ext cx="129006" cy="0"/>
                      </a:xfrm>
                      <a:prstGeom prst="straightConnector1">
                        <a:avLst/>
                      </a:prstGeom>
                      <a:noFill/>
                      <a:ln cap="flat" cmpd="sng" w="12700">
                        <a:solidFill>
                          <a:schemeClr val="dk2"/>
                        </a:solidFill>
                        <a:prstDash val="solid"/>
                        <a:round/>
                        <a:headEnd len="sm" w="sm" type="none"/>
                        <a:tailEnd len="sm" w="sm" type="none"/>
                      </a:ln>
                    </p:spPr>
                  </p:cxnSp>
                  <p:cxnSp>
                    <p:nvCxnSpPr>
                      <p:cNvPr id="509" name="Google Shape;509;p83"/>
                      <p:cNvCxnSpPr/>
                      <p:nvPr/>
                    </p:nvCxnSpPr>
                    <p:spPr>
                      <a:xfrm>
                        <a:off x="4117783" y="4769781"/>
                        <a:ext cx="129006" cy="0"/>
                      </a:xfrm>
                      <a:prstGeom prst="straightConnector1">
                        <a:avLst/>
                      </a:prstGeom>
                      <a:noFill/>
                      <a:ln cap="flat" cmpd="sng" w="12700">
                        <a:solidFill>
                          <a:schemeClr val="dk2"/>
                        </a:solidFill>
                        <a:prstDash val="solid"/>
                        <a:round/>
                        <a:headEnd len="sm" w="sm" type="none"/>
                        <a:tailEnd len="sm" w="sm" type="none"/>
                      </a:ln>
                    </p:spPr>
                  </p:cxnSp>
                  <p:cxnSp>
                    <p:nvCxnSpPr>
                      <p:cNvPr id="510" name="Google Shape;510;p83"/>
                      <p:cNvCxnSpPr/>
                      <p:nvPr/>
                    </p:nvCxnSpPr>
                    <p:spPr>
                      <a:xfrm>
                        <a:off x="4117783" y="4953845"/>
                        <a:ext cx="129006" cy="0"/>
                      </a:xfrm>
                      <a:prstGeom prst="straightConnector1">
                        <a:avLst/>
                      </a:prstGeom>
                      <a:noFill/>
                      <a:ln cap="flat" cmpd="sng" w="12700">
                        <a:solidFill>
                          <a:schemeClr val="dk2"/>
                        </a:solidFill>
                        <a:prstDash val="solid"/>
                        <a:round/>
                        <a:headEnd len="sm" w="sm" type="none"/>
                        <a:tailEnd len="sm" w="sm" type="none"/>
                      </a:ln>
                    </p:spPr>
                  </p:cxnSp>
                  <p:cxnSp>
                    <p:nvCxnSpPr>
                      <p:cNvPr id="511" name="Google Shape;511;p83"/>
                      <p:cNvCxnSpPr/>
                      <p:nvPr/>
                    </p:nvCxnSpPr>
                    <p:spPr>
                      <a:xfrm>
                        <a:off x="4117783" y="5045876"/>
                        <a:ext cx="129006" cy="0"/>
                      </a:xfrm>
                      <a:prstGeom prst="straightConnector1">
                        <a:avLst/>
                      </a:prstGeom>
                      <a:noFill/>
                      <a:ln cap="flat" cmpd="sng" w="12700">
                        <a:solidFill>
                          <a:schemeClr val="dk2"/>
                        </a:solidFill>
                        <a:prstDash val="solid"/>
                        <a:round/>
                        <a:headEnd len="sm" w="sm" type="none"/>
                        <a:tailEnd len="sm" w="sm" type="none"/>
                      </a:ln>
                    </p:spPr>
                  </p:cxnSp>
                </p:grpSp>
              </p:grpSp>
              <p:grpSp>
                <p:nvGrpSpPr>
                  <p:cNvPr id="512" name="Google Shape;512;p83"/>
                  <p:cNvGrpSpPr/>
                  <p:nvPr/>
                </p:nvGrpSpPr>
                <p:grpSpPr>
                  <a:xfrm rot="5400000">
                    <a:off x="3480396" y="4677750"/>
                    <a:ext cx="712494" cy="368126"/>
                    <a:chOff x="3485441" y="4677750"/>
                    <a:chExt cx="712494" cy="368126"/>
                  </a:xfrm>
                </p:grpSpPr>
                <p:grpSp>
                  <p:nvGrpSpPr>
                    <p:cNvPr id="513" name="Google Shape;513;p83"/>
                    <p:cNvGrpSpPr/>
                    <p:nvPr/>
                  </p:nvGrpSpPr>
                  <p:grpSpPr>
                    <a:xfrm>
                      <a:off x="4117783" y="4677750"/>
                      <a:ext cx="80152" cy="368126"/>
                      <a:chOff x="4117783" y="4677750"/>
                      <a:chExt cx="129006" cy="368126"/>
                    </a:xfrm>
                  </p:grpSpPr>
                  <p:cxnSp>
                    <p:nvCxnSpPr>
                      <p:cNvPr id="514" name="Google Shape;514;p83"/>
                      <p:cNvCxnSpPr/>
                      <p:nvPr/>
                    </p:nvCxnSpPr>
                    <p:spPr>
                      <a:xfrm>
                        <a:off x="4117783" y="4677750"/>
                        <a:ext cx="129006" cy="0"/>
                      </a:xfrm>
                      <a:prstGeom prst="straightConnector1">
                        <a:avLst/>
                      </a:prstGeom>
                      <a:noFill/>
                      <a:ln cap="flat" cmpd="sng" w="12700">
                        <a:solidFill>
                          <a:schemeClr val="dk2"/>
                        </a:solidFill>
                        <a:prstDash val="solid"/>
                        <a:round/>
                        <a:headEnd len="sm" w="sm" type="none"/>
                        <a:tailEnd len="sm" w="sm" type="none"/>
                      </a:ln>
                    </p:spPr>
                  </p:cxnSp>
                  <p:cxnSp>
                    <p:nvCxnSpPr>
                      <p:cNvPr id="515" name="Google Shape;515;p83"/>
                      <p:cNvCxnSpPr/>
                      <p:nvPr/>
                    </p:nvCxnSpPr>
                    <p:spPr>
                      <a:xfrm>
                        <a:off x="4117783" y="4769781"/>
                        <a:ext cx="129006" cy="0"/>
                      </a:xfrm>
                      <a:prstGeom prst="straightConnector1">
                        <a:avLst/>
                      </a:prstGeom>
                      <a:noFill/>
                      <a:ln cap="flat" cmpd="sng" w="12700">
                        <a:solidFill>
                          <a:schemeClr val="dk2"/>
                        </a:solidFill>
                        <a:prstDash val="solid"/>
                        <a:round/>
                        <a:headEnd len="sm" w="sm" type="none"/>
                        <a:tailEnd len="sm" w="sm" type="none"/>
                      </a:ln>
                    </p:spPr>
                  </p:cxnSp>
                  <p:cxnSp>
                    <p:nvCxnSpPr>
                      <p:cNvPr id="516" name="Google Shape;516;p83"/>
                      <p:cNvCxnSpPr/>
                      <p:nvPr/>
                    </p:nvCxnSpPr>
                    <p:spPr>
                      <a:xfrm>
                        <a:off x="4117783" y="4953845"/>
                        <a:ext cx="129006" cy="0"/>
                      </a:xfrm>
                      <a:prstGeom prst="straightConnector1">
                        <a:avLst/>
                      </a:prstGeom>
                      <a:noFill/>
                      <a:ln cap="flat" cmpd="sng" w="12700">
                        <a:solidFill>
                          <a:schemeClr val="dk2"/>
                        </a:solidFill>
                        <a:prstDash val="solid"/>
                        <a:round/>
                        <a:headEnd len="sm" w="sm" type="none"/>
                        <a:tailEnd len="sm" w="sm" type="none"/>
                      </a:ln>
                    </p:spPr>
                  </p:cxnSp>
                  <p:cxnSp>
                    <p:nvCxnSpPr>
                      <p:cNvPr id="517" name="Google Shape;517;p83"/>
                      <p:cNvCxnSpPr/>
                      <p:nvPr/>
                    </p:nvCxnSpPr>
                    <p:spPr>
                      <a:xfrm>
                        <a:off x="4117783" y="5045876"/>
                        <a:ext cx="129006" cy="0"/>
                      </a:xfrm>
                      <a:prstGeom prst="straightConnector1">
                        <a:avLst/>
                      </a:prstGeom>
                      <a:noFill/>
                      <a:ln cap="flat" cmpd="sng" w="12700">
                        <a:solidFill>
                          <a:schemeClr val="dk2"/>
                        </a:solidFill>
                        <a:prstDash val="solid"/>
                        <a:round/>
                        <a:headEnd len="sm" w="sm" type="none"/>
                        <a:tailEnd len="sm" w="sm" type="none"/>
                      </a:ln>
                    </p:spPr>
                  </p:cxnSp>
                </p:grpSp>
                <p:grpSp>
                  <p:nvGrpSpPr>
                    <p:cNvPr id="518" name="Google Shape;518;p83"/>
                    <p:cNvGrpSpPr/>
                    <p:nvPr/>
                  </p:nvGrpSpPr>
                  <p:grpSpPr>
                    <a:xfrm>
                      <a:off x="3485441" y="4677750"/>
                      <a:ext cx="80152" cy="368126"/>
                      <a:chOff x="4117783" y="4677750"/>
                      <a:chExt cx="129006" cy="368126"/>
                    </a:xfrm>
                  </p:grpSpPr>
                  <p:cxnSp>
                    <p:nvCxnSpPr>
                      <p:cNvPr id="519" name="Google Shape;519;p83"/>
                      <p:cNvCxnSpPr/>
                      <p:nvPr/>
                    </p:nvCxnSpPr>
                    <p:spPr>
                      <a:xfrm>
                        <a:off x="4117783" y="4677750"/>
                        <a:ext cx="129006" cy="0"/>
                      </a:xfrm>
                      <a:prstGeom prst="straightConnector1">
                        <a:avLst/>
                      </a:prstGeom>
                      <a:noFill/>
                      <a:ln cap="flat" cmpd="sng" w="12700">
                        <a:solidFill>
                          <a:schemeClr val="dk2"/>
                        </a:solidFill>
                        <a:prstDash val="solid"/>
                        <a:round/>
                        <a:headEnd len="sm" w="sm" type="none"/>
                        <a:tailEnd len="sm" w="sm" type="none"/>
                      </a:ln>
                    </p:spPr>
                  </p:cxnSp>
                  <p:cxnSp>
                    <p:nvCxnSpPr>
                      <p:cNvPr id="520" name="Google Shape;520;p83"/>
                      <p:cNvCxnSpPr/>
                      <p:nvPr/>
                    </p:nvCxnSpPr>
                    <p:spPr>
                      <a:xfrm>
                        <a:off x="4117783" y="4769781"/>
                        <a:ext cx="129006" cy="0"/>
                      </a:xfrm>
                      <a:prstGeom prst="straightConnector1">
                        <a:avLst/>
                      </a:prstGeom>
                      <a:noFill/>
                      <a:ln cap="flat" cmpd="sng" w="12700">
                        <a:solidFill>
                          <a:schemeClr val="dk2"/>
                        </a:solidFill>
                        <a:prstDash val="solid"/>
                        <a:round/>
                        <a:headEnd len="sm" w="sm" type="none"/>
                        <a:tailEnd len="sm" w="sm" type="none"/>
                      </a:ln>
                    </p:spPr>
                  </p:cxnSp>
                  <p:cxnSp>
                    <p:nvCxnSpPr>
                      <p:cNvPr id="521" name="Google Shape;521;p83"/>
                      <p:cNvCxnSpPr/>
                      <p:nvPr/>
                    </p:nvCxnSpPr>
                    <p:spPr>
                      <a:xfrm>
                        <a:off x="4117783" y="4953845"/>
                        <a:ext cx="129006" cy="0"/>
                      </a:xfrm>
                      <a:prstGeom prst="straightConnector1">
                        <a:avLst/>
                      </a:prstGeom>
                      <a:noFill/>
                      <a:ln cap="flat" cmpd="sng" w="12700">
                        <a:solidFill>
                          <a:schemeClr val="dk2"/>
                        </a:solidFill>
                        <a:prstDash val="solid"/>
                        <a:round/>
                        <a:headEnd len="sm" w="sm" type="none"/>
                        <a:tailEnd len="sm" w="sm" type="none"/>
                      </a:ln>
                    </p:spPr>
                  </p:cxnSp>
                  <p:cxnSp>
                    <p:nvCxnSpPr>
                      <p:cNvPr id="522" name="Google Shape;522;p83"/>
                      <p:cNvCxnSpPr/>
                      <p:nvPr/>
                    </p:nvCxnSpPr>
                    <p:spPr>
                      <a:xfrm>
                        <a:off x="4117783" y="5045876"/>
                        <a:ext cx="129006" cy="0"/>
                      </a:xfrm>
                      <a:prstGeom prst="straightConnector1">
                        <a:avLst/>
                      </a:prstGeom>
                      <a:noFill/>
                      <a:ln cap="flat" cmpd="sng" w="12700">
                        <a:solidFill>
                          <a:schemeClr val="dk2"/>
                        </a:solidFill>
                        <a:prstDash val="solid"/>
                        <a:round/>
                        <a:headEnd len="sm" w="sm" type="none"/>
                        <a:tailEnd len="sm" w="sm" type="none"/>
                      </a:ln>
                    </p:spPr>
                  </p:cxnSp>
                </p:grpSp>
              </p:grpSp>
            </p:grpSp>
            <p:sp>
              <p:nvSpPr>
                <p:cNvPr id="523" name="Google Shape;523;p83"/>
                <p:cNvSpPr/>
                <p:nvPr/>
              </p:nvSpPr>
              <p:spPr>
                <a:xfrm>
                  <a:off x="10124345" y="3293573"/>
                  <a:ext cx="71612" cy="91319"/>
                </a:xfrm>
                <a:custGeom>
                  <a:rect b="b" l="l" r="r" t="t"/>
                  <a:pathLst>
                    <a:path extrusionOk="0" h="1504393" w="974972">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cap="flat" cmpd="sng" w="12700">
                  <a:solidFill>
                    <a:schemeClr val="dk2"/>
                  </a:solidFill>
                  <a:prstDash val="solid"/>
                  <a:miter lim="800000"/>
                  <a:headEnd len="sm" w="sm" type="none"/>
                  <a:tailEnd len="sm" w="sm" type="none"/>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900">
                    <a:solidFill>
                      <a:srgbClr val="0078D4"/>
                    </a:solidFill>
                    <a:latin typeface="Quattrocento Sans"/>
                    <a:ea typeface="Quattrocento Sans"/>
                    <a:cs typeface="Quattrocento Sans"/>
                    <a:sym typeface="Quattrocento Sans"/>
                  </a:endParaRPr>
                </a:p>
              </p:txBody>
            </p:sp>
          </p:grpSp>
          <p:sp>
            <p:nvSpPr>
              <p:cNvPr id="524" name="Google Shape;524;p83"/>
              <p:cNvSpPr txBox="1"/>
              <p:nvPr/>
            </p:nvSpPr>
            <p:spPr>
              <a:xfrm>
                <a:off x="10938515" y="5894601"/>
                <a:ext cx="383435" cy="323165"/>
              </a:xfrm>
              <a:prstGeom prst="rect">
                <a:avLst/>
              </a:prstGeom>
              <a:noFill/>
              <a:ln>
                <a:noFill/>
              </a:ln>
            </p:spPr>
            <p:txBody>
              <a:bodyPr anchorCtr="0" anchor="b" bIns="182850" lIns="0" spcFirstLastPara="1" rIns="0" wrap="square" tIns="0">
                <a:noAutofit/>
              </a:bodyPr>
              <a:lstStyle/>
              <a:p>
                <a:pPr indent="0" lvl="0" marL="0" marR="0" rtl="0" algn="ctr">
                  <a:lnSpc>
                    <a:spcPct val="90000"/>
                  </a:lnSpc>
                  <a:spcBef>
                    <a:spcPts val="0"/>
                  </a:spcBef>
                  <a:spcAft>
                    <a:spcPts val="0"/>
                  </a:spcAft>
                  <a:buNone/>
                </a:pPr>
                <a:r>
                  <a:rPr lang="en-US" sz="1200">
                    <a:solidFill>
                      <a:srgbClr val="000000"/>
                    </a:solidFill>
                    <a:latin typeface="Quattrocento Sans"/>
                    <a:ea typeface="Quattrocento Sans"/>
                    <a:cs typeface="Quattrocento Sans"/>
                    <a:sym typeface="Quattrocento Sans"/>
                  </a:rPr>
                  <a:t>FPGA</a:t>
                </a:r>
                <a:endParaRPr sz="1800">
                  <a:solidFill>
                    <a:schemeClr val="dk1"/>
                  </a:solidFill>
                  <a:latin typeface="Quattrocento Sans"/>
                  <a:ea typeface="Quattrocento Sans"/>
                  <a:cs typeface="Quattrocento Sans"/>
                  <a:sym typeface="Quattrocento Sans"/>
                </a:endParaRPr>
              </a:p>
            </p:txBody>
          </p:sp>
          <p:grpSp>
            <p:nvGrpSpPr>
              <p:cNvPr id="525" name="Google Shape;525;p83"/>
              <p:cNvGrpSpPr/>
              <p:nvPr/>
            </p:nvGrpSpPr>
            <p:grpSpPr>
              <a:xfrm>
                <a:off x="10932876" y="2478114"/>
                <a:ext cx="349295" cy="297138"/>
                <a:chOff x="11238522" y="2214151"/>
                <a:chExt cx="394713" cy="335774"/>
              </a:xfrm>
            </p:grpSpPr>
            <p:grpSp>
              <p:nvGrpSpPr>
                <p:cNvPr id="526" name="Google Shape;526;p83"/>
                <p:cNvGrpSpPr/>
                <p:nvPr/>
              </p:nvGrpSpPr>
              <p:grpSpPr>
                <a:xfrm>
                  <a:off x="11238522" y="2214151"/>
                  <a:ext cx="394713" cy="335774"/>
                  <a:chOff x="2107244" y="1575258"/>
                  <a:chExt cx="310993" cy="264555"/>
                </a:xfrm>
              </p:grpSpPr>
              <p:grpSp>
                <p:nvGrpSpPr>
                  <p:cNvPr id="527" name="Google Shape;527;p83"/>
                  <p:cNvGrpSpPr/>
                  <p:nvPr/>
                </p:nvGrpSpPr>
                <p:grpSpPr>
                  <a:xfrm>
                    <a:off x="2107244" y="1575258"/>
                    <a:ext cx="310993" cy="264555"/>
                    <a:chOff x="2107244" y="1575258"/>
                    <a:chExt cx="310993" cy="264555"/>
                  </a:xfrm>
                </p:grpSpPr>
                <p:sp>
                  <p:nvSpPr>
                    <p:cNvPr id="528" name="Google Shape;528;p83"/>
                    <p:cNvSpPr/>
                    <p:nvPr/>
                  </p:nvSpPr>
                  <p:spPr>
                    <a:xfrm>
                      <a:off x="2107244" y="1575258"/>
                      <a:ext cx="310993" cy="26455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3F3F3F"/>
                        </a:solidFill>
                        <a:latin typeface="Quattrocento Sans"/>
                        <a:ea typeface="Quattrocento Sans"/>
                        <a:cs typeface="Quattrocento Sans"/>
                        <a:sym typeface="Quattrocento Sans"/>
                      </a:endParaRPr>
                    </a:p>
                  </p:txBody>
                </p:sp>
                <p:cxnSp>
                  <p:nvCxnSpPr>
                    <p:cNvPr id="529" name="Google Shape;529;p83"/>
                    <p:cNvCxnSpPr/>
                    <p:nvPr/>
                  </p:nvCxnSpPr>
                  <p:spPr>
                    <a:xfrm rot="10800000">
                      <a:off x="2107244" y="1647026"/>
                      <a:ext cx="310993" cy="0"/>
                    </a:xfrm>
                    <a:prstGeom prst="straightConnector1">
                      <a:avLst/>
                    </a:prstGeom>
                    <a:noFill/>
                    <a:ln cap="flat" cmpd="sng" w="12700">
                      <a:solidFill>
                        <a:schemeClr val="dk2"/>
                      </a:solidFill>
                      <a:prstDash val="solid"/>
                      <a:miter lim="800000"/>
                      <a:headEnd len="sm" w="sm" type="none"/>
                      <a:tailEnd len="sm" w="sm" type="none"/>
                    </a:ln>
                  </p:spPr>
                </p:cxnSp>
              </p:grpSp>
              <p:grpSp>
                <p:nvGrpSpPr>
                  <p:cNvPr id="530" name="Google Shape;530;p83"/>
                  <p:cNvGrpSpPr/>
                  <p:nvPr/>
                </p:nvGrpSpPr>
                <p:grpSpPr>
                  <a:xfrm>
                    <a:off x="2287367" y="1599181"/>
                    <a:ext cx="95690" cy="23923"/>
                    <a:chOff x="2287367" y="1599181"/>
                    <a:chExt cx="95690" cy="23923"/>
                  </a:xfrm>
                </p:grpSpPr>
                <p:sp>
                  <p:nvSpPr>
                    <p:cNvPr id="531" name="Google Shape;531;p83"/>
                    <p:cNvSpPr/>
                    <p:nvPr/>
                  </p:nvSpPr>
                  <p:spPr>
                    <a:xfrm>
                      <a:off x="2287367" y="1599181"/>
                      <a:ext cx="23923" cy="23923"/>
                    </a:xfrm>
                    <a:prstGeom prst="ellipse">
                      <a:avLst/>
                    </a:prstGeom>
                    <a:solidFill>
                      <a:schemeClr val="lt1"/>
                    </a:solid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3F3F3F"/>
                        </a:solidFill>
                        <a:latin typeface="Quattrocento Sans"/>
                        <a:ea typeface="Quattrocento Sans"/>
                        <a:cs typeface="Quattrocento Sans"/>
                        <a:sym typeface="Quattrocento Sans"/>
                      </a:endParaRPr>
                    </a:p>
                  </p:txBody>
                </p:sp>
                <p:sp>
                  <p:nvSpPr>
                    <p:cNvPr id="532" name="Google Shape;532;p83"/>
                    <p:cNvSpPr/>
                    <p:nvPr/>
                  </p:nvSpPr>
                  <p:spPr>
                    <a:xfrm>
                      <a:off x="2322547" y="1599181"/>
                      <a:ext cx="23923" cy="23923"/>
                    </a:xfrm>
                    <a:prstGeom prst="ellipse">
                      <a:avLst/>
                    </a:prstGeom>
                    <a:solidFill>
                      <a:schemeClr val="lt1"/>
                    </a:solid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3F3F3F"/>
                        </a:solidFill>
                        <a:latin typeface="Quattrocento Sans"/>
                        <a:ea typeface="Quattrocento Sans"/>
                        <a:cs typeface="Quattrocento Sans"/>
                        <a:sym typeface="Quattrocento Sans"/>
                      </a:endParaRPr>
                    </a:p>
                  </p:txBody>
                </p:sp>
                <p:sp>
                  <p:nvSpPr>
                    <p:cNvPr id="533" name="Google Shape;533;p83"/>
                    <p:cNvSpPr/>
                    <p:nvPr/>
                  </p:nvSpPr>
                  <p:spPr>
                    <a:xfrm>
                      <a:off x="2359134" y="1599181"/>
                      <a:ext cx="23923" cy="23923"/>
                    </a:xfrm>
                    <a:prstGeom prst="ellipse">
                      <a:avLst/>
                    </a:prstGeom>
                    <a:solidFill>
                      <a:schemeClr val="lt1"/>
                    </a:solid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3F3F3F"/>
                        </a:solidFill>
                        <a:latin typeface="Quattrocento Sans"/>
                        <a:ea typeface="Quattrocento Sans"/>
                        <a:cs typeface="Quattrocento Sans"/>
                        <a:sym typeface="Quattrocento Sans"/>
                      </a:endParaRPr>
                    </a:p>
                  </p:txBody>
                </p:sp>
              </p:grpSp>
            </p:grpSp>
            <p:sp>
              <p:nvSpPr>
                <p:cNvPr id="534" name="Google Shape;534;p83"/>
                <p:cNvSpPr/>
                <p:nvPr/>
              </p:nvSpPr>
              <p:spPr>
                <a:xfrm flipH="1">
                  <a:off x="11292455" y="2354178"/>
                  <a:ext cx="84926" cy="139515"/>
                </a:xfrm>
                <a:custGeom>
                  <a:rect b="b" l="l" r="r" t="t"/>
                  <a:pathLst>
                    <a:path extrusionOk="0" h="269875" w="250825">
                      <a:moveTo>
                        <a:pt x="250825" y="0"/>
                      </a:moveTo>
                      <a:lnTo>
                        <a:pt x="0" y="142875"/>
                      </a:lnTo>
                      <a:lnTo>
                        <a:pt x="250825" y="269875"/>
                      </a:ln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cxnSp>
              <p:nvCxnSpPr>
                <p:cNvPr id="535" name="Google Shape;535;p83"/>
                <p:cNvCxnSpPr/>
                <p:nvPr/>
              </p:nvCxnSpPr>
              <p:spPr>
                <a:xfrm>
                  <a:off x="11392807" y="2493693"/>
                  <a:ext cx="118979" cy="0"/>
                </a:xfrm>
                <a:prstGeom prst="straightConnector1">
                  <a:avLst/>
                </a:prstGeom>
                <a:noFill/>
                <a:ln cap="flat" cmpd="sng" w="12700">
                  <a:solidFill>
                    <a:schemeClr val="dk2"/>
                  </a:solidFill>
                  <a:prstDash val="solid"/>
                  <a:round/>
                  <a:headEnd len="sm" w="sm" type="none"/>
                  <a:tailEnd len="sm" w="sm" type="none"/>
                </a:ln>
              </p:spPr>
            </p:cxnSp>
          </p:grpSp>
          <p:cxnSp>
            <p:nvCxnSpPr>
              <p:cNvPr id="536" name="Google Shape;536;p83"/>
              <p:cNvCxnSpPr/>
              <p:nvPr/>
            </p:nvCxnSpPr>
            <p:spPr>
              <a:xfrm>
                <a:off x="526596" y="2244588"/>
                <a:ext cx="11176969" cy="0"/>
              </a:xfrm>
              <a:prstGeom prst="straightConnector1">
                <a:avLst/>
              </a:prstGeom>
              <a:noFill/>
              <a:ln cap="rnd" cmpd="sng" w="15875">
                <a:solidFill>
                  <a:srgbClr val="D9D9D9"/>
                </a:solidFill>
                <a:prstDash val="solid"/>
                <a:round/>
                <a:headEnd len="sm" w="sm" type="none"/>
                <a:tailEnd len="sm" w="sm" type="none"/>
              </a:ln>
            </p:spPr>
          </p:cxnSp>
          <p:cxnSp>
            <p:nvCxnSpPr>
              <p:cNvPr id="537" name="Google Shape;537;p83"/>
              <p:cNvCxnSpPr/>
              <p:nvPr/>
            </p:nvCxnSpPr>
            <p:spPr>
              <a:xfrm>
                <a:off x="526596" y="3233463"/>
                <a:ext cx="11176969" cy="0"/>
              </a:xfrm>
              <a:prstGeom prst="straightConnector1">
                <a:avLst/>
              </a:prstGeom>
              <a:noFill/>
              <a:ln cap="rnd" cmpd="sng" w="15875">
                <a:solidFill>
                  <a:srgbClr val="FFFFFF"/>
                </a:solidFill>
                <a:prstDash val="solid"/>
                <a:round/>
                <a:headEnd len="sm" w="sm" type="none"/>
                <a:tailEnd len="sm" w="sm" type="none"/>
              </a:ln>
            </p:spPr>
          </p:cxnSp>
          <p:cxnSp>
            <p:nvCxnSpPr>
              <p:cNvPr id="538" name="Google Shape;538;p83"/>
              <p:cNvCxnSpPr/>
              <p:nvPr/>
            </p:nvCxnSpPr>
            <p:spPr>
              <a:xfrm>
                <a:off x="526596" y="5211213"/>
                <a:ext cx="11176969" cy="0"/>
              </a:xfrm>
              <a:prstGeom prst="straightConnector1">
                <a:avLst/>
              </a:prstGeom>
              <a:noFill/>
              <a:ln cap="rnd" cmpd="sng" w="15875">
                <a:solidFill>
                  <a:srgbClr val="FFFFFF"/>
                </a:solidFill>
                <a:prstDash val="solid"/>
                <a:round/>
                <a:headEnd len="sm" w="sm" type="none"/>
                <a:tailEnd len="sm" w="sm" type="none"/>
              </a:ln>
            </p:spPr>
          </p:cxnSp>
          <p:pic>
            <p:nvPicPr>
              <p:cNvPr id="539" name="Google Shape;539;p83"/>
              <p:cNvPicPr preferRelativeResize="0"/>
              <p:nvPr/>
            </p:nvPicPr>
            <p:blipFill rotWithShape="1">
              <a:blip r:embed="rId4">
                <a:alphaModFix/>
              </a:blip>
              <a:srcRect b="0" l="0" r="0" t="0"/>
              <a:stretch/>
            </p:blipFill>
            <p:spPr>
              <a:xfrm>
                <a:off x="10941642" y="3428041"/>
                <a:ext cx="380308" cy="373064"/>
              </a:xfrm>
              <a:prstGeom prst="rect">
                <a:avLst/>
              </a:prstGeom>
              <a:noFill/>
              <a:ln>
                <a:noFill/>
              </a:ln>
            </p:spPr>
          </p:pic>
          <p:pic>
            <p:nvPicPr>
              <p:cNvPr descr="A close up of a sign&#10;&#10;Description automatically generated" id="540" name="Google Shape;540;p83"/>
              <p:cNvPicPr preferRelativeResize="0"/>
              <p:nvPr/>
            </p:nvPicPr>
            <p:blipFill rotWithShape="1">
              <a:blip r:embed="rId5">
                <a:alphaModFix/>
              </a:blip>
              <a:srcRect b="0" l="0" r="0" t="0"/>
              <a:stretch/>
            </p:blipFill>
            <p:spPr>
              <a:xfrm>
                <a:off x="7427019" y="2498296"/>
                <a:ext cx="287484" cy="300414"/>
              </a:xfrm>
              <a:prstGeom prst="rect">
                <a:avLst/>
              </a:prstGeom>
              <a:noFill/>
              <a:ln>
                <a:noFill/>
              </a:ln>
            </p:spPr>
          </p:pic>
          <p:pic>
            <p:nvPicPr>
              <p:cNvPr descr="A picture containing vector graphics&#10;&#10;Description automatically generated" id="541" name="Google Shape;541;p83"/>
              <p:cNvPicPr preferRelativeResize="0"/>
              <p:nvPr/>
            </p:nvPicPr>
            <p:blipFill rotWithShape="1">
              <a:blip r:embed="rId6">
                <a:alphaModFix/>
              </a:blip>
              <a:srcRect b="0" l="0" r="0" t="0"/>
              <a:stretch/>
            </p:blipFill>
            <p:spPr>
              <a:xfrm>
                <a:off x="8609809" y="2432478"/>
                <a:ext cx="349296" cy="399412"/>
              </a:xfrm>
              <a:prstGeom prst="rect">
                <a:avLst/>
              </a:prstGeom>
              <a:noFill/>
              <a:ln>
                <a:noFill/>
              </a:ln>
            </p:spPr>
          </p:pic>
          <p:pic>
            <p:nvPicPr>
              <p:cNvPr descr="A close up of a sign&#10;&#10;Description automatically generated" id="542" name="Google Shape;542;p83"/>
              <p:cNvPicPr preferRelativeResize="0"/>
              <p:nvPr/>
            </p:nvPicPr>
            <p:blipFill rotWithShape="1">
              <a:blip r:embed="rId7">
                <a:alphaModFix/>
              </a:blip>
              <a:srcRect b="0" l="0" r="0" t="0"/>
              <a:stretch/>
            </p:blipFill>
            <p:spPr>
              <a:xfrm>
                <a:off x="8660275" y="3436517"/>
                <a:ext cx="298830" cy="323165"/>
              </a:xfrm>
              <a:prstGeom prst="rect">
                <a:avLst/>
              </a:prstGeom>
              <a:noFill/>
              <a:ln>
                <a:noFill/>
              </a:ln>
            </p:spPr>
          </p:pic>
          <p:pic>
            <p:nvPicPr>
              <p:cNvPr id="543" name="Google Shape;543;p83"/>
              <p:cNvPicPr preferRelativeResize="0"/>
              <p:nvPr/>
            </p:nvPicPr>
            <p:blipFill rotWithShape="1">
              <a:blip r:embed="rId8">
                <a:alphaModFix/>
              </a:blip>
              <a:srcRect b="0" l="0" r="0" t="0"/>
              <a:stretch/>
            </p:blipFill>
            <p:spPr>
              <a:xfrm>
                <a:off x="7427019" y="3434373"/>
                <a:ext cx="292099" cy="343181"/>
              </a:xfrm>
              <a:prstGeom prst="rect">
                <a:avLst/>
              </a:prstGeom>
              <a:noFill/>
              <a:ln>
                <a:noFill/>
              </a:ln>
            </p:spPr>
          </p:pic>
          <p:pic>
            <p:nvPicPr>
              <p:cNvPr descr="A close up of a sign&#10;&#10;Description automatically generated" id="544" name="Google Shape;544;p83"/>
              <p:cNvPicPr preferRelativeResize="0"/>
              <p:nvPr/>
            </p:nvPicPr>
            <p:blipFill rotWithShape="1">
              <a:blip r:embed="rId9">
                <a:alphaModFix/>
              </a:blip>
              <a:srcRect b="0" l="0" r="0" t="0"/>
              <a:stretch/>
            </p:blipFill>
            <p:spPr>
              <a:xfrm>
                <a:off x="9798344" y="2481522"/>
                <a:ext cx="328027" cy="327573"/>
              </a:xfrm>
              <a:prstGeom prst="rect">
                <a:avLst/>
              </a:prstGeom>
              <a:noFill/>
              <a:ln>
                <a:noFill/>
              </a:ln>
            </p:spPr>
          </p:pic>
          <p:pic>
            <p:nvPicPr>
              <p:cNvPr id="545" name="Google Shape;545;p83"/>
              <p:cNvPicPr preferRelativeResize="0"/>
              <p:nvPr/>
            </p:nvPicPr>
            <p:blipFill rotWithShape="1">
              <a:blip r:embed="rId10">
                <a:alphaModFix/>
              </a:blip>
              <a:srcRect b="0" l="0" r="0" t="0"/>
              <a:stretch/>
            </p:blipFill>
            <p:spPr>
              <a:xfrm>
                <a:off x="9775424" y="3483341"/>
                <a:ext cx="553473" cy="294200"/>
              </a:xfrm>
              <a:prstGeom prst="rect">
                <a:avLst/>
              </a:prstGeom>
              <a:noFill/>
              <a:ln>
                <a:noFill/>
              </a:ln>
            </p:spPr>
          </p:pic>
        </p:grpSp>
        <p:cxnSp>
          <p:nvCxnSpPr>
            <p:cNvPr id="546" name="Google Shape;546;p83"/>
            <p:cNvCxnSpPr/>
            <p:nvPr/>
          </p:nvCxnSpPr>
          <p:spPr>
            <a:xfrm>
              <a:off x="509501" y="4127232"/>
              <a:ext cx="11194064" cy="95106"/>
            </a:xfrm>
            <a:prstGeom prst="straightConnector1">
              <a:avLst/>
            </a:prstGeom>
            <a:noFill/>
            <a:ln cap="rnd" cmpd="sng" w="15875">
              <a:solidFill>
                <a:srgbClr val="FFFFFF"/>
              </a:solidFill>
              <a:prstDash val="solid"/>
              <a:round/>
              <a:headEnd len="sm" w="sm" type="none"/>
              <a:tailEnd len="sm" w="sm" type="none"/>
            </a:ln>
          </p:spPr>
        </p:cxnSp>
      </p:grpSp>
      <p:sp>
        <p:nvSpPr>
          <p:cNvPr id="547" name="Google Shape;547;p83"/>
          <p:cNvSpPr/>
          <p:nvPr/>
        </p:nvSpPr>
        <p:spPr>
          <a:xfrm>
            <a:off x="5778158" y="5691817"/>
            <a:ext cx="912331" cy="121669"/>
          </a:xfrm>
          <a:prstGeom prst="rect">
            <a:avLst/>
          </a:prstGeom>
          <a:solidFill>
            <a:schemeClr val="lt1"/>
          </a:solidFill>
          <a:ln>
            <a:noFill/>
          </a:ln>
        </p:spPr>
        <p:txBody>
          <a:bodyPr anchorCtr="0" anchor="t" bIns="177600" lIns="222000" spcFirstLastPara="1" rIns="222000" wrap="square" tIns="177600">
            <a:noAutofit/>
          </a:bodyPr>
          <a:lstStyle/>
          <a:p>
            <a:pPr indent="0" lvl="0" marL="0" marR="0" rtl="0" algn="ctr">
              <a:lnSpc>
                <a:spcPct val="90000"/>
              </a:lnSpc>
              <a:spcBef>
                <a:spcPts val="0"/>
              </a:spcBef>
              <a:spcAft>
                <a:spcPts val="0"/>
              </a:spcAft>
              <a:buNone/>
            </a:pPr>
            <a:r>
              <a:t/>
            </a:r>
            <a:endParaRPr sz="2900">
              <a:solidFill>
                <a:srgbClr val="FFFFFF"/>
              </a:solidFill>
              <a:latin typeface="Quattrocento Sans"/>
              <a:ea typeface="Quattrocento Sans"/>
              <a:cs typeface="Quattrocento Sans"/>
              <a:sym typeface="Quattrocento Sans"/>
            </a:endParaRPr>
          </a:p>
        </p:txBody>
      </p:sp>
      <p:sp>
        <p:nvSpPr>
          <p:cNvPr id="548" name="Google Shape;548;p83"/>
          <p:cNvSpPr/>
          <p:nvPr/>
        </p:nvSpPr>
        <p:spPr>
          <a:xfrm>
            <a:off x="2389858" y="6343028"/>
            <a:ext cx="462844" cy="259085"/>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cap="flat" cmpd="sng" w="19050">
            <a:solidFill>
              <a:schemeClr val="dk2"/>
            </a:solidFill>
            <a:prstDash val="solid"/>
            <a:miter lim="800000"/>
            <a:headEnd len="sm" w="sm" type="none"/>
            <a:tailEnd len="sm" w="sm" type="none"/>
          </a:ln>
        </p:spPr>
        <p:txBody>
          <a:bodyPr anchorCtr="0" anchor="t" bIns="55475" lIns="111000" spcFirstLastPara="1" rIns="111000" wrap="square" tIns="55475">
            <a:noAutofit/>
          </a:bodyPr>
          <a:lstStyle/>
          <a:p>
            <a:pPr indent="0" lvl="0" marL="0" marR="0" rtl="0" algn="l">
              <a:spcBef>
                <a:spcPts val="0"/>
              </a:spcBef>
              <a:spcAft>
                <a:spcPts val="0"/>
              </a:spcAft>
              <a:buNone/>
            </a:pPr>
            <a:r>
              <a:t/>
            </a:r>
            <a:endParaRPr sz="1200">
              <a:solidFill>
                <a:srgbClr val="333333"/>
              </a:solidFill>
              <a:latin typeface="Quattrocento Sans"/>
              <a:ea typeface="Quattrocento Sans"/>
              <a:cs typeface="Quattrocento Sans"/>
              <a:sym typeface="Quattrocento Sans"/>
            </a:endParaRPr>
          </a:p>
        </p:txBody>
      </p:sp>
      <p:grpSp>
        <p:nvGrpSpPr>
          <p:cNvPr id="549" name="Google Shape;549;p83"/>
          <p:cNvGrpSpPr/>
          <p:nvPr/>
        </p:nvGrpSpPr>
        <p:grpSpPr>
          <a:xfrm>
            <a:off x="9347014" y="6338294"/>
            <a:ext cx="295807" cy="294499"/>
            <a:chOff x="5775130" y="5528944"/>
            <a:chExt cx="187018" cy="188120"/>
          </a:xfrm>
        </p:grpSpPr>
        <p:grpSp>
          <p:nvGrpSpPr>
            <p:cNvPr id="550" name="Google Shape;550;p83"/>
            <p:cNvGrpSpPr/>
            <p:nvPr/>
          </p:nvGrpSpPr>
          <p:grpSpPr>
            <a:xfrm flipH="1">
              <a:off x="5775130" y="5528944"/>
              <a:ext cx="187018" cy="188120"/>
              <a:chOff x="7749590" y="2876913"/>
              <a:chExt cx="187018" cy="188120"/>
            </a:xfrm>
          </p:grpSpPr>
          <p:sp>
            <p:nvSpPr>
              <p:cNvPr id="551" name="Google Shape;551;p83"/>
              <p:cNvSpPr/>
              <p:nvPr/>
            </p:nvSpPr>
            <p:spPr>
              <a:xfrm>
                <a:off x="7749616" y="2951946"/>
                <a:ext cx="111966" cy="113087"/>
              </a:xfrm>
              <a:custGeom>
                <a:rect b="b" l="l" r="r" t="t"/>
                <a:pathLst>
                  <a:path extrusionOk="0" h="47" w="46">
                    <a:moveTo>
                      <a:pt x="0" y="0"/>
                    </a:moveTo>
                    <a:cubicBezTo>
                      <a:pt x="25" y="0"/>
                      <a:pt x="46" y="21"/>
                      <a:pt x="46" y="47"/>
                    </a:cubicBezTo>
                  </a:path>
                </a:pathLst>
              </a:custGeom>
              <a:noFill/>
              <a:ln cap="flat" cmpd="sng" w="19050">
                <a:solidFill>
                  <a:schemeClr val="dk2"/>
                </a:solidFill>
                <a:prstDash val="solid"/>
                <a:miter lim="800000"/>
                <a:headEnd len="sm" w="sm" type="none"/>
                <a:tailEnd len="sm" w="sm" type="none"/>
              </a:ln>
            </p:spPr>
            <p:txBody>
              <a:bodyPr anchorCtr="0" anchor="t" bIns="36200" lIns="72400" spcFirstLastPara="1" rIns="72400" wrap="square" tIns="36200">
                <a:noAutofit/>
              </a:bodyPr>
              <a:lstStyle/>
              <a:p>
                <a:pPr indent="0" lvl="0" marL="0" marR="0" rtl="0" algn="l">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52" name="Google Shape;552;p83"/>
              <p:cNvSpPr/>
              <p:nvPr/>
            </p:nvSpPr>
            <p:spPr>
              <a:xfrm>
                <a:off x="7749590" y="2916113"/>
                <a:ext cx="150035" cy="148916"/>
              </a:xfrm>
              <a:custGeom>
                <a:rect b="b" l="l" r="r" t="t"/>
                <a:pathLst>
                  <a:path extrusionOk="0" h="62" w="62">
                    <a:moveTo>
                      <a:pt x="0" y="0"/>
                    </a:moveTo>
                    <a:cubicBezTo>
                      <a:pt x="34" y="0"/>
                      <a:pt x="62" y="27"/>
                      <a:pt x="62" y="62"/>
                    </a:cubicBezTo>
                  </a:path>
                </a:pathLst>
              </a:custGeom>
              <a:noFill/>
              <a:ln cap="flat" cmpd="sng" w="19050">
                <a:solidFill>
                  <a:schemeClr val="dk2"/>
                </a:solidFill>
                <a:prstDash val="solid"/>
                <a:miter lim="800000"/>
                <a:headEnd len="sm" w="sm" type="none"/>
                <a:tailEnd len="sm" w="sm" type="none"/>
              </a:ln>
            </p:spPr>
            <p:txBody>
              <a:bodyPr anchorCtr="0" anchor="t" bIns="36200" lIns="72400" spcFirstLastPara="1" rIns="72400" wrap="square" tIns="36200">
                <a:noAutofit/>
              </a:bodyPr>
              <a:lstStyle/>
              <a:p>
                <a:pPr indent="0" lvl="0" marL="0" marR="0" rtl="0" algn="l">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53" name="Google Shape;553;p83"/>
              <p:cNvSpPr/>
              <p:nvPr/>
            </p:nvSpPr>
            <p:spPr>
              <a:xfrm>
                <a:off x="7749625" y="2876913"/>
                <a:ext cx="186983" cy="188103"/>
              </a:xfrm>
              <a:custGeom>
                <a:rect b="b" l="l" r="r" t="t"/>
                <a:pathLst>
                  <a:path extrusionOk="0" h="78" w="77">
                    <a:moveTo>
                      <a:pt x="0" y="0"/>
                    </a:moveTo>
                    <a:cubicBezTo>
                      <a:pt x="42" y="0"/>
                      <a:pt x="77" y="35"/>
                      <a:pt x="77" y="78"/>
                    </a:cubicBezTo>
                  </a:path>
                </a:pathLst>
              </a:custGeom>
              <a:noFill/>
              <a:ln cap="flat" cmpd="sng" w="19050">
                <a:solidFill>
                  <a:schemeClr val="dk2"/>
                </a:solidFill>
                <a:prstDash val="solid"/>
                <a:miter lim="800000"/>
                <a:headEnd len="sm" w="sm" type="none"/>
                <a:tailEnd len="sm" w="sm" type="none"/>
              </a:ln>
            </p:spPr>
            <p:txBody>
              <a:bodyPr anchorCtr="0" anchor="t" bIns="36200" lIns="72400" spcFirstLastPara="1" rIns="72400" wrap="square" tIns="36200">
                <a:noAutofit/>
              </a:bodyPr>
              <a:lstStyle/>
              <a:p>
                <a:pPr indent="0" lvl="0" marL="0" marR="0" rtl="0" algn="l">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grpSp>
        <p:sp>
          <p:nvSpPr>
            <p:cNvPr id="554" name="Google Shape;554;p83"/>
            <p:cNvSpPr/>
            <p:nvPr/>
          </p:nvSpPr>
          <p:spPr>
            <a:xfrm>
              <a:off x="5900501" y="5653212"/>
              <a:ext cx="56859" cy="56859"/>
            </a:xfrm>
            <a:prstGeom prst="ellipse">
              <a:avLst/>
            </a:prstGeom>
            <a:noFill/>
            <a:ln cap="flat" cmpd="sng" w="19050">
              <a:solidFill>
                <a:schemeClr val="dk2"/>
              </a:solidFill>
              <a:prstDash val="solid"/>
              <a:miter lim="800000"/>
              <a:headEnd len="sm" w="sm" type="none"/>
              <a:tailEnd len="sm" w="sm" type="none"/>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grpSp>
      <p:sp>
        <p:nvSpPr>
          <p:cNvPr id="555" name="Google Shape;555;p83"/>
          <p:cNvSpPr txBox="1"/>
          <p:nvPr/>
        </p:nvSpPr>
        <p:spPr>
          <a:xfrm>
            <a:off x="2685535" y="6143632"/>
            <a:ext cx="6814692" cy="555646"/>
          </a:xfrm>
          <a:prstGeom prst="rect">
            <a:avLst/>
          </a:prstGeom>
          <a:noFill/>
          <a:ln>
            <a:noFill/>
          </a:ln>
        </p:spPr>
        <p:txBody>
          <a:bodyPr anchorCtr="0" anchor="t" bIns="177600" lIns="222000" spcFirstLastPara="1" rIns="222000" wrap="square" tIns="177600">
            <a:noAutofit/>
          </a:bodyPr>
          <a:lstStyle/>
          <a:p>
            <a:pPr indent="0" lvl="0" marL="0" marR="0" rtl="0" algn="ctr">
              <a:lnSpc>
                <a:spcPct val="90000"/>
              </a:lnSpc>
              <a:spcBef>
                <a:spcPts val="0"/>
              </a:spcBef>
              <a:spcAft>
                <a:spcPts val="0"/>
              </a:spcAft>
              <a:buNone/>
            </a:pPr>
            <a:r>
              <a:rPr b="1" lang="en-US" sz="2400">
                <a:solidFill>
                  <a:srgbClr val="000000"/>
                </a:solidFill>
                <a:latin typeface="Calibri"/>
                <a:ea typeface="Calibri"/>
                <a:cs typeface="Calibri"/>
                <a:sym typeface="Calibri"/>
              </a:rPr>
              <a:t>From the Intelligent Cloud to the Intelligent Edge</a:t>
            </a:r>
            <a:endParaRPr sz="2400">
              <a:solidFill>
                <a:schemeClr val="dk1"/>
              </a:solidFill>
              <a:latin typeface="Calibri"/>
              <a:ea typeface="Calibri"/>
              <a:cs typeface="Calibri"/>
              <a:sym typeface="Calibri"/>
            </a:endParaRPr>
          </a:p>
        </p:txBody>
      </p:sp>
      <p:sp>
        <p:nvSpPr>
          <p:cNvPr id="556" name="Google Shape;556;p83"/>
          <p:cNvSpPr/>
          <p:nvPr/>
        </p:nvSpPr>
        <p:spPr>
          <a:xfrm>
            <a:off x="2057400" y="6649722"/>
            <a:ext cx="7563549" cy="180499"/>
          </a:xfrm>
          <a:prstGeom prst="rect">
            <a:avLst/>
          </a:prstGeom>
          <a:solidFill>
            <a:schemeClr val="lt1"/>
          </a:solidFill>
          <a:ln>
            <a:noFill/>
          </a:ln>
        </p:spPr>
        <p:txBody>
          <a:bodyPr anchorCtr="0" anchor="t" bIns="146275" lIns="182850" spcFirstLastPara="1" rIns="182850" wrap="square" tIns="146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557" name="Google Shape;557;p83"/>
          <p:cNvPicPr preferRelativeResize="0"/>
          <p:nvPr/>
        </p:nvPicPr>
        <p:blipFill rotWithShape="1">
          <a:blip r:embed="rId11">
            <a:alphaModFix/>
          </a:blip>
          <a:srcRect b="0" l="0" r="0" t="0"/>
          <a:stretch/>
        </p:blipFill>
        <p:spPr>
          <a:xfrm>
            <a:off x="9798541" y="125113"/>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1000"/>
                                  </p:stCondLst>
                                  <p:childTnLst>
                                    <p:set>
                                      <p:cBhvr>
                                        <p:cTn dur="1" fill="hold">
                                          <p:stCondLst>
                                            <p:cond delay="0"/>
                                          </p:stCondLst>
                                        </p:cTn>
                                        <p:tgtEl>
                                          <p:spTgt spid="548"/>
                                        </p:tgtEl>
                                        <p:attrNameLst>
                                          <p:attrName>style.visibility</p:attrName>
                                        </p:attrNameLst>
                                      </p:cBhvr>
                                      <p:to>
                                        <p:strVal val="visible"/>
                                      </p:to>
                                    </p:set>
                                    <p:animEffect filter="fade" transition="in">
                                      <p:cBhvr>
                                        <p:cTn dur="500"/>
                                        <p:tgtEl>
                                          <p:spTgt spid="548"/>
                                        </p:tgtEl>
                                      </p:cBhvr>
                                    </p:animEffect>
                                  </p:childTnLst>
                                </p:cTn>
                              </p:par>
                              <p:par>
                                <p:cTn fill="hold" nodeType="withEffect" presetClass="entr" presetID="10" presetSubtype="0">
                                  <p:stCondLst>
                                    <p:cond delay="100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par>
                                <p:cTn fill="hold" nodeType="withEffect" presetClass="entr" presetID="10" presetSubtype="0">
                                  <p:stCondLst>
                                    <p:cond delay="100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4"/>
          <p:cNvSpPr txBox="1"/>
          <p:nvPr>
            <p:ph type="title"/>
          </p:nvPr>
        </p:nvSpPr>
        <p:spPr>
          <a:xfrm>
            <a:off x="400880" y="2940266"/>
            <a:ext cx="5777269" cy="66059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Quattrocento Sans"/>
              <a:buNone/>
            </a:pPr>
            <a:r>
              <a:rPr lang="en-US" sz="5400">
                <a:solidFill>
                  <a:srgbClr val="000000"/>
                </a:solidFill>
                <a:latin typeface="Calibri"/>
                <a:ea typeface="Calibri"/>
                <a:cs typeface="Calibri"/>
                <a:sym typeface="Calibri"/>
              </a:rPr>
              <a:t>Azure Databricks</a:t>
            </a:r>
            <a:endParaRPr sz="5400">
              <a:solidFill>
                <a:srgbClr val="000000"/>
              </a:solidFill>
              <a:latin typeface="Calibri"/>
              <a:ea typeface="Calibri"/>
              <a:cs typeface="Calibri"/>
              <a:sym typeface="Calibri"/>
            </a:endParaRPr>
          </a:p>
        </p:txBody>
      </p:sp>
      <p:pic>
        <p:nvPicPr>
          <p:cNvPr id="563" name="Google Shape;563;p84"/>
          <p:cNvPicPr preferRelativeResize="0"/>
          <p:nvPr/>
        </p:nvPicPr>
        <p:blipFill rotWithShape="1">
          <a:blip r:embed="rId3">
            <a:alphaModFix/>
          </a:blip>
          <a:srcRect b="0" l="0" r="0" t="0"/>
          <a:stretch/>
        </p:blipFill>
        <p:spPr>
          <a:xfrm>
            <a:off x="9796800" y="27058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85"/>
          <p:cNvSpPr txBox="1"/>
          <p:nvPr/>
        </p:nvSpPr>
        <p:spPr>
          <a:xfrm>
            <a:off x="520759" y="358645"/>
            <a:ext cx="11889625" cy="917611"/>
          </a:xfrm>
          <a:prstGeom prst="rect">
            <a:avLst/>
          </a:prstGeom>
          <a:noFill/>
          <a:ln>
            <a:noFill/>
          </a:ln>
        </p:spPr>
        <p:txBody>
          <a:bodyPr anchorCtr="0" anchor="t" bIns="45675" lIns="91400" spcFirstLastPara="1" rIns="91400" wrap="square" tIns="45675">
            <a:noAutofit/>
          </a:bodyPr>
          <a:lstStyle/>
          <a:p>
            <a:pPr indent="0" lvl="0" marL="0" marR="0" rtl="0" algn="just">
              <a:lnSpc>
                <a:spcPct val="90000"/>
              </a:lnSpc>
              <a:spcBef>
                <a:spcPts val="0"/>
              </a:spcBef>
              <a:spcAft>
                <a:spcPts val="0"/>
              </a:spcAft>
              <a:buNone/>
            </a:pPr>
            <a:r>
              <a:t/>
            </a:r>
            <a:endParaRPr b="1" sz="5400">
              <a:solidFill>
                <a:schemeClr val="dk1"/>
              </a:solidFill>
              <a:latin typeface="Quattrocento Sans"/>
              <a:ea typeface="Quattrocento Sans"/>
              <a:cs typeface="Quattrocento Sans"/>
              <a:sym typeface="Quattrocento Sans"/>
            </a:endParaRPr>
          </a:p>
        </p:txBody>
      </p:sp>
      <p:sp>
        <p:nvSpPr>
          <p:cNvPr id="573" name="Google Shape;573;p85"/>
          <p:cNvSpPr txBox="1"/>
          <p:nvPr/>
        </p:nvSpPr>
        <p:spPr>
          <a:xfrm>
            <a:off x="504717" y="246351"/>
            <a:ext cx="11889625" cy="1029903"/>
          </a:xfrm>
          <a:prstGeom prst="rect">
            <a:avLst/>
          </a:prstGeom>
          <a:noFill/>
          <a:ln>
            <a:noFill/>
          </a:ln>
        </p:spPr>
        <p:txBody>
          <a:bodyPr anchorCtr="0" anchor="t" bIns="45675" lIns="91400" spcFirstLastPara="1" rIns="91400" wrap="square" tIns="45675">
            <a:noAutofit/>
          </a:bodyPr>
          <a:lstStyle/>
          <a:p>
            <a:pPr indent="0" lvl="0" marL="0" marR="0" rtl="0" algn="just">
              <a:lnSpc>
                <a:spcPct val="90000"/>
              </a:lnSpc>
              <a:spcBef>
                <a:spcPts val="0"/>
              </a:spcBef>
              <a:spcAft>
                <a:spcPts val="0"/>
              </a:spcAft>
              <a:buNone/>
            </a:pPr>
            <a:r>
              <a:rPr b="1" lang="en-US" sz="5400">
                <a:latin typeface="Calibri"/>
                <a:ea typeface="Calibri"/>
                <a:cs typeface="Calibri"/>
                <a:sym typeface="Calibri"/>
              </a:rPr>
              <a:t>What is Azure Databricks?</a:t>
            </a:r>
            <a:endParaRPr b="1" sz="5400">
              <a:latin typeface="Calibri"/>
              <a:ea typeface="Calibri"/>
              <a:cs typeface="Calibri"/>
              <a:sym typeface="Calibri"/>
            </a:endParaRPr>
          </a:p>
        </p:txBody>
      </p:sp>
      <p:sp>
        <p:nvSpPr>
          <p:cNvPr id="574" name="Google Shape;574;p85"/>
          <p:cNvSpPr txBox="1"/>
          <p:nvPr/>
        </p:nvSpPr>
        <p:spPr>
          <a:xfrm>
            <a:off x="575426" y="1231968"/>
            <a:ext cx="11818935" cy="5694143"/>
          </a:xfrm>
          <a:prstGeom prst="rect">
            <a:avLst/>
          </a:prstGeom>
          <a:noFill/>
          <a:ln>
            <a:noFill/>
          </a:ln>
        </p:spPr>
        <p:txBody>
          <a:bodyPr anchorCtr="0" anchor="t" bIns="45675" lIns="91400" spcFirstLastPara="1" rIns="91400" wrap="square" tIns="45675">
            <a:noAutofit/>
          </a:bodyPr>
          <a:lstStyle/>
          <a:p>
            <a:pPr indent="0" lvl="0" marL="0" marR="0" rtl="0" algn="ctr">
              <a:spcBef>
                <a:spcPts val="0"/>
              </a:spcBef>
              <a:spcAft>
                <a:spcPts val="0"/>
              </a:spcAft>
              <a:buNone/>
            </a:pPr>
            <a:r>
              <a:rPr lang="en-US" sz="2000">
                <a:solidFill>
                  <a:srgbClr val="277EFF"/>
                </a:solidFill>
                <a:latin typeface="Calibri"/>
                <a:ea typeface="Calibri"/>
                <a:cs typeface="Calibri"/>
                <a:sym typeface="Calibri"/>
              </a:rPr>
              <a:t>A fast, easy and collaborative Apache® Spark™ based analytics platform optimized for Azure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0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0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000">
              <a:solidFill>
                <a:srgbClr val="080808"/>
              </a:solidFill>
              <a:latin typeface="Calibri"/>
              <a:ea typeface="Calibri"/>
              <a:cs typeface="Calibri"/>
              <a:sym typeface="Calibri"/>
            </a:endParaRPr>
          </a:p>
          <a:p>
            <a:pPr indent="0" lvl="1" marL="466344" marR="0" rtl="0" algn="l">
              <a:spcBef>
                <a:spcPts val="0"/>
              </a:spcBef>
              <a:spcAft>
                <a:spcPts val="0"/>
              </a:spcAft>
              <a:buNone/>
            </a:pPr>
            <a:r>
              <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rPr b="0" i="0" lang="en-US" sz="2000" u="none" cap="none" strike="noStrike">
                <a:solidFill>
                  <a:srgbClr val="080808"/>
                </a:solidFill>
                <a:latin typeface="Calibri"/>
                <a:ea typeface="Calibri"/>
                <a:cs typeface="Calibri"/>
                <a:sym typeface="Calibri"/>
              </a:rPr>
              <a:t>Designed in collaboration with the founders of Apache Spark</a:t>
            </a:r>
            <a:endParaRPr b="0" i="0" sz="20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rPr b="0" i="0" lang="en-US" sz="2000" u="none" cap="none" strike="noStrike">
                <a:solidFill>
                  <a:srgbClr val="080808"/>
                </a:solidFill>
                <a:latin typeface="Calibri"/>
                <a:ea typeface="Calibri"/>
                <a:cs typeface="Calibri"/>
                <a:sym typeface="Calibri"/>
              </a:rPr>
              <a:t>One-click set up; streamlined workflows</a:t>
            </a:r>
            <a:endParaRPr b="0" i="0" sz="2000" u="none" cap="none" strike="noStrike">
              <a:solidFill>
                <a:schemeClr val="dk1"/>
              </a:solidFill>
              <a:latin typeface="Calibri"/>
              <a:ea typeface="Calibri"/>
              <a:cs typeface="Calibri"/>
              <a:sym typeface="Calibri"/>
            </a:endParaRPr>
          </a:p>
          <a:p>
            <a:pPr indent="0" lvl="1" marL="466344" marR="0" rtl="0" algn="l">
              <a:spcBef>
                <a:spcPts val="0"/>
              </a:spcBef>
              <a:spcAft>
                <a:spcPts val="0"/>
              </a:spcAft>
              <a:buNone/>
            </a:pPr>
            <a:r>
              <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rPr b="0" i="0" lang="en-US" sz="2000" u="none" cap="none" strike="noStrike">
                <a:solidFill>
                  <a:srgbClr val="080808"/>
                </a:solidFill>
                <a:latin typeface="Calibri"/>
                <a:ea typeface="Calibri"/>
                <a:cs typeface="Calibri"/>
                <a:sym typeface="Calibri"/>
              </a:rPr>
              <a:t>Interactive workspace that enables collaboration between data scientists, data engineers, and business analysts.</a:t>
            </a:r>
            <a:endParaRPr b="0" i="0" sz="2000" u="none" cap="none" strike="noStrike">
              <a:solidFill>
                <a:schemeClr val="dk1"/>
              </a:solidFill>
              <a:latin typeface="Calibri"/>
              <a:ea typeface="Calibri"/>
              <a:cs typeface="Calibri"/>
              <a:sym typeface="Calibri"/>
            </a:endParaRPr>
          </a:p>
          <a:p>
            <a:pPr indent="0" lvl="1" marL="466344" marR="0" rtl="0" algn="l">
              <a:spcBef>
                <a:spcPts val="0"/>
              </a:spcBef>
              <a:spcAft>
                <a:spcPts val="0"/>
              </a:spcAft>
              <a:buNone/>
            </a:pPr>
            <a:r>
              <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rPr b="0" i="0" lang="en-US" sz="2000" u="none" cap="none" strike="noStrike">
                <a:solidFill>
                  <a:srgbClr val="080808"/>
                </a:solidFill>
                <a:latin typeface="Calibri"/>
                <a:ea typeface="Calibri"/>
                <a:cs typeface="Calibri"/>
                <a:sym typeface="Calibri"/>
              </a:rPr>
              <a:t>Native integration with Azure services (Power BI, SQL DW, Cosmos DB, Blob Storage)</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t/>
            </a:r>
            <a:endParaRPr b="0" i="0" sz="2000" u="none" cap="none" strike="noStrike">
              <a:solidFill>
                <a:srgbClr val="080808"/>
              </a:solidFill>
              <a:latin typeface="Calibri"/>
              <a:ea typeface="Calibri"/>
              <a:cs typeface="Calibri"/>
              <a:sym typeface="Calibri"/>
            </a:endParaRPr>
          </a:p>
          <a:p>
            <a:pPr indent="0" lvl="1" marL="466344" marR="0" rtl="0" algn="l">
              <a:spcBef>
                <a:spcPts val="0"/>
              </a:spcBef>
              <a:spcAft>
                <a:spcPts val="0"/>
              </a:spcAft>
              <a:buNone/>
            </a:pPr>
            <a:r>
              <a:rPr b="0" i="0" lang="en-US" sz="2000" u="none" cap="none" strike="noStrike">
                <a:solidFill>
                  <a:srgbClr val="080808"/>
                </a:solidFill>
                <a:latin typeface="Calibri"/>
                <a:ea typeface="Calibri"/>
                <a:cs typeface="Calibri"/>
                <a:sym typeface="Calibri"/>
              </a:rPr>
              <a:t>Enterprise-grade Azure security (Active Directory integration, compliance, enterprise -grade SLAs)</a:t>
            </a:r>
            <a:endParaRPr b="0" i="0" sz="2000" u="none" cap="none" strike="noStrike">
              <a:solidFill>
                <a:srgbClr val="080808"/>
              </a:solidFill>
              <a:latin typeface="Calibri"/>
              <a:ea typeface="Calibri"/>
              <a:cs typeface="Calibri"/>
              <a:sym typeface="Calibri"/>
            </a:endParaRPr>
          </a:p>
        </p:txBody>
      </p:sp>
      <p:pic>
        <p:nvPicPr>
          <p:cNvPr id="575" name="Google Shape;575;p85"/>
          <p:cNvPicPr preferRelativeResize="0"/>
          <p:nvPr/>
        </p:nvPicPr>
        <p:blipFill rotWithShape="1">
          <a:blip r:embed="rId3">
            <a:alphaModFix/>
          </a:blip>
          <a:srcRect b="17510" l="3279" r="4332" t="24642"/>
          <a:stretch/>
        </p:blipFill>
        <p:spPr>
          <a:xfrm>
            <a:off x="1241837" y="2191403"/>
            <a:ext cx="1800896" cy="283083"/>
          </a:xfrm>
          <a:prstGeom prst="rect">
            <a:avLst/>
          </a:prstGeom>
          <a:noFill/>
          <a:ln>
            <a:noFill/>
          </a:ln>
        </p:spPr>
      </p:pic>
      <p:pic>
        <p:nvPicPr>
          <p:cNvPr id="576" name="Google Shape;576;p85"/>
          <p:cNvPicPr preferRelativeResize="0"/>
          <p:nvPr/>
        </p:nvPicPr>
        <p:blipFill rotWithShape="1">
          <a:blip r:embed="rId4">
            <a:alphaModFix/>
          </a:blip>
          <a:srcRect b="0" l="0" r="0" t="0"/>
          <a:stretch/>
        </p:blipFill>
        <p:spPr>
          <a:xfrm>
            <a:off x="9353848" y="2151663"/>
            <a:ext cx="1355859" cy="322778"/>
          </a:xfrm>
          <a:prstGeom prst="rect">
            <a:avLst/>
          </a:prstGeom>
          <a:noFill/>
          <a:ln>
            <a:noFill/>
          </a:ln>
        </p:spPr>
      </p:pic>
      <p:cxnSp>
        <p:nvCxnSpPr>
          <p:cNvPr id="577" name="Google Shape;577;p85"/>
          <p:cNvCxnSpPr/>
          <p:nvPr/>
        </p:nvCxnSpPr>
        <p:spPr>
          <a:xfrm>
            <a:off x="880025" y="3123818"/>
            <a:ext cx="10420138" cy="0"/>
          </a:xfrm>
          <a:prstGeom prst="straightConnector1">
            <a:avLst/>
          </a:prstGeom>
          <a:noFill/>
          <a:ln cap="flat" cmpd="sng" w="9525">
            <a:solidFill>
              <a:srgbClr val="277EFF"/>
            </a:solidFill>
            <a:prstDash val="dash"/>
            <a:round/>
            <a:headEnd len="sm" w="sm" type="none"/>
            <a:tailEnd len="sm" w="sm" type="none"/>
          </a:ln>
        </p:spPr>
      </p:cxnSp>
      <p:sp>
        <p:nvSpPr>
          <p:cNvPr id="578" name="Google Shape;578;p85"/>
          <p:cNvSpPr txBox="1"/>
          <p:nvPr/>
        </p:nvSpPr>
        <p:spPr>
          <a:xfrm>
            <a:off x="8830087" y="2474487"/>
            <a:ext cx="2470158" cy="627855"/>
          </a:xfrm>
          <a:prstGeom prst="rect">
            <a:avLst/>
          </a:prstGeom>
          <a:noFill/>
          <a:ln>
            <a:noFill/>
          </a:ln>
        </p:spPr>
        <p:txBody>
          <a:bodyPr anchorCtr="0" anchor="t" bIns="146275" lIns="182875" spcFirstLastPara="1" rIns="182875" wrap="square" tIns="146275">
            <a:noAutofit/>
          </a:bodyPr>
          <a:lstStyle/>
          <a:p>
            <a:pPr indent="0" lvl="0" marL="0" marR="0" rtl="0" algn="l">
              <a:lnSpc>
                <a:spcPct val="90000"/>
              </a:lnSpc>
              <a:spcBef>
                <a:spcPts val="0"/>
              </a:spcBef>
              <a:spcAft>
                <a:spcPts val="0"/>
              </a:spcAft>
              <a:buNone/>
            </a:pPr>
            <a:r>
              <a:rPr lang="en-US" sz="2400">
                <a:solidFill>
                  <a:srgbClr val="080808"/>
                </a:solidFill>
                <a:latin typeface="Calibri"/>
                <a:ea typeface="Calibri"/>
                <a:cs typeface="Calibri"/>
                <a:sym typeface="Calibri"/>
              </a:rPr>
              <a:t>Best of Microsoft</a:t>
            </a:r>
            <a:endParaRPr sz="2400">
              <a:solidFill>
                <a:srgbClr val="080808"/>
              </a:solidFill>
              <a:latin typeface="Calibri"/>
              <a:ea typeface="Calibri"/>
              <a:cs typeface="Calibri"/>
              <a:sym typeface="Calibri"/>
            </a:endParaRPr>
          </a:p>
        </p:txBody>
      </p:sp>
      <p:sp>
        <p:nvSpPr>
          <p:cNvPr id="579" name="Google Shape;579;p85"/>
          <p:cNvSpPr txBox="1"/>
          <p:nvPr/>
        </p:nvSpPr>
        <p:spPr>
          <a:xfrm>
            <a:off x="880026" y="2504557"/>
            <a:ext cx="2633570" cy="627855"/>
          </a:xfrm>
          <a:prstGeom prst="rect">
            <a:avLst/>
          </a:prstGeom>
          <a:noFill/>
          <a:ln>
            <a:noFill/>
          </a:ln>
        </p:spPr>
        <p:txBody>
          <a:bodyPr anchorCtr="0" anchor="t" bIns="146275" lIns="182875" spcFirstLastPara="1" rIns="182875" wrap="square" tIns="146275">
            <a:noAutofit/>
          </a:bodyPr>
          <a:lstStyle/>
          <a:p>
            <a:pPr indent="0" lvl="0" marL="0" marR="0" rtl="0" algn="l">
              <a:lnSpc>
                <a:spcPct val="90000"/>
              </a:lnSpc>
              <a:spcBef>
                <a:spcPts val="0"/>
              </a:spcBef>
              <a:spcAft>
                <a:spcPts val="0"/>
              </a:spcAft>
              <a:buNone/>
            </a:pPr>
            <a:r>
              <a:rPr lang="en-US" sz="2400">
                <a:solidFill>
                  <a:srgbClr val="080808"/>
                </a:solidFill>
                <a:latin typeface="Calibri"/>
                <a:ea typeface="Calibri"/>
                <a:cs typeface="Calibri"/>
                <a:sym typeface="Calibri"/>
              </a:rPr>
              <a:t>Best of Databricks</a:t>
            </a:r>
            <a:endParaRPr sz="2400">
              <a:solidFill>
                <a:srgbClr val="080808"/>
              </a:solidFill>
              <a:latin typeface="Calibri"/>
              <a:ea typeface="Calibri"/>
              <a:cs typeface="Calibri"/>
              <a:sym typeface="Calibri"/>
            </a:endParaRPr>
          </a:p>
        </p:txBody>
      </p:sp>
      <p:cxnSp>
        <p:nvCxnSpPr>
          <p:cNvPr id="580" name="Google Shape;580;p85"/>
          <p:cNvCxnSpPr/>
          <p:nvPr/>
        </p:nvCxnSpPr>
        <p:spPr>
          <a:xfrm>
            <a:off x="5992836" y="3123819"/>
            <a:ext cx="0" cy="557175"/>
          </a:xfrm>
          <a:prstGeom prst="straightConnector1">
            <a:avLst/>
          </a:prstGeom>
          <a:noFill/>
          <a:ln cap="flat" cmpd="sng" w="9525">
            <a:solidFill>
              <a:srgbClr val="277EFF"/>
            </a:solidFill>
            <a:prstDash val="dash"/>
            <a:round/>
            <a:headEnd len="sm" w="sm" type="none"/>
            <a:tailEnd len="med" w="med" type="stealth"/>
          </a:ln>
        </p:spPr>
      </p:cxnSp>
      <p:cxnSp>
        <p:nvCxnSpPr>
          <p:cNvPr id="581" name="Google Shape;581;p85"/>
          <p:cNvCxnSpPr/>
          <p:nvPr/>
        </p:nvCxnSpPr>
        <p:spPr>
          <a:xfrm>
            <a:off x="11300346" y="2710490"/>
            <a:ext cx="0" cy="409697"/>
          </a:xfrm>
          <a:prstGeom prst="straightConnector1">
            <a:avLst/>
          </a:prstGeom>
          <a:noFill/>
          <a:ln cap="flat" cmpd="sng" w="9525">
            <a:solidFill>
              <a:srgbClr val="277EFF"/>
            </a:solidFill>
            <a:prstDash val="solid"/>
            <a:round/>
            <a:headEnd len="sm" w="sm" type="none"/>
            <a:tailEnd len="sm" w="sm" type="none"/>
          </a:ln>
        </p:spPr>
      </p:cxnSp>
      <p:cxnSp>
        <p:nvCxnSpPr>
          <p:cNvPr id="582" name="Google Shape;582;p85"/>
          <p:cNvCxnSpPr/>
          <p:nvPr/>
        </p:nvCxnSpPr>
        <p:spPr>
          <a:xfrm>
            <a:off x="866377" y="2713162"/>
            <a:ext cx="0" cy="409697"/>
          </a:xfrm>
          <a:prstGeom prst="straightConnector1">
            <a:avLst/>
          </a:prstGeom>
          <a:noFill/>
          <a:ln cap="flat" cmpd="sng" w="9525">
            <a:solidFill>
              <a:srgbClr val="277EFF"/>
            </a:solidFill>
            <a:prstDash val="solid"/>
            <a:round/>
            <a:headEnd len="sm" w="sm" type="none"/>
            <a:tailEnd len="sm" w="sm" type="none"/>
          </a:ln>
        </p:spPr>
      </p:cxnSp>
      <p:pic>
        <p:nvPicPr>
          <p:cNvPr id="583" name="Google Shape;583;p85"/>
          <p:cNvPicPr preferRelativeResize="0"/>
          <p:nvPr/>
        </p:nvPicPr>
        <p:blipFill rotWithShape="1">
          <a:blip r:embed="rId5">
            <a:alphaModFix/>
          </a:blip>
          <a:srcRect b="0" l="0" r="0" t="0"/>
          <a:stretch/>
        </p:blipFill>
        <p:spPr>
          <a:xfrm>
            <a:off x="215224" y="3565267"/>
            <a:ext cx="811570" cy="486873"/>
          </a:xfrm>
          <a:prstGeom prst="rect">
            <a:avLst/>
          </a:prstGeom>
          <a:noFill/>
          <a:ln>
            <a:noFill/>
          </a:ln>
        </p:spPr>
      </p:pic>
      <p:pic>
        <p:nvPicPr>
          <p:cNvPr id="584" name="Google Shape;584;p85"/>
          <p:cNvPicPr preferRelativeResize="0"/>
          <p:nvPr/>
        </p:nvPicPr>
        <p:blipFill rotWithShape="1">
          <a:blip r:embed="rId6">
            <a:alphaModFix/>
          </a:blip>
          <a:srcRect b="0" l="0" r="0" t="0"/>
          <a:stretch/>
        </p:blipFill>
        <p:spPr>
          <a:xfrm>
            <a:off x="337711" y="4342547"/>
            <a:ext cx="414032" cy="496767"/>
          </a:xfrm>
          <a:prstGeom prst="rect">
            <a:avLst/>
          </a:prstGeom>
          <a:noFill/>
          <a:ln>
            <a:noFill/>
          </a:ln>
        </p:spPr>
      </p:pic>
      <p:pic>
        <p:nvPicPr>
          <p:cNvPr id="585" name="Google Shape;585;p85"/>
          <p:cNvPicPr preferRelativeResize="0"/>
          <p:nvPr/>
        </p:nvPicPr>
        <p:blipFill rotWithShape="1">
          <a:blip r:embed="rId7">
            <a:alphaModFix/>
          </a:blip>
          <a:srcRect b="0" l="0" r="0" t="0"/>
          <a:stretch/>
        </p:blipFill>
        <p:spPr>
          <a:xfrm>
            <a:off x="299699" y="5015196"/>
            <a:ext cx="542314" cy="455972"/>
          </a:xfrm>
          <a:prstGeom prst="rect">
            <a:avLst/>
          </a:prstGeom>
          <a:noFill/>
          <a:ln>
            <a:noFill/>
          </a:ln>
        </p:spPr>
      </p:pic>
      <p:pic>
        <p:nvPicPr>
          <p:cNvPr id="586" name="Google Shape;586;p85"/>
          <p:cNvPicPr preferRelativeResize="0"/>
          <p:nvPr/>
        </p:nvPicPr>
        <p:blipFill rotWithShape="1">
          <a:blip r:embed="rId8">
            <a:alphaModFix/>
          </a:blip>
          <a:srcRect b="0" l="0" r="0" t="0"/>
          <a:stretch/>
        </p:blipFill>
        <p:spPr>
          <a:xfrm>
            <a:off x="301007" y="5784975"/>
            <a:ext cx="483482" cy="483414"/>
          </a:xfrm>
          <a:prstGeom prst="rect">
            <a:avLst/>
          </a:prstGeom>
          <a:noFill/>
          <a:ln>
            <a:noFill/>
          </a:ln>
        </p:spPr>
      </p:pic>
      <p:pic>
        <p:nvPicPr>
          <p:cNvPr id="587" name="Google Shape;587;p85"/>
          <p:cNvPicPr preferRelativeResize="0"/>
          <p:nvPr/>
        </p:nvPicPr>
        <p:blipFill rotWithShape="1">
          <a:blip r:embed="rId9">
            <a:alphaModFix/>
          </a:blip>
          <a:srcRect b="0" l="0" r="0" t="0"/>
          <a:stretch/>
        </p:blipFill>
        <p:spPr>
          <a:xfrm>
            <a:off x="314301" y="6488101"/>
            <a:ext cx="456894" cy="409975"/>
          </a:xfrm>
          <a:prstGeom prst="rect">
            <a:avLst/>
          </a:prstGeom>
          <a:noFill/>
          <a:ln>
            <a:noFill/>
          </a:ln>
        </p:spPr>
      </p:pic>
      <p:cxnSp>
        <p:nvCxnSpPr>
          <p:cNvPr id="588" name="Google Shape;588;p85"/>
          <p:cNvCxnSpPr/>
          <p:nvPr/>
        </p:nvCxnSpPr>
        <p:spPr>
          <a:xfrm>
            <a:off x="5992838" y="2486198"/>
            <a:ext cx="0" cy="313928"/>
          </a:xfrm>
          <a:prstGeom prst="straightConnector1">
            <a:avLst/>
          </a:prstGeom>
          <a:noFill/>
          <a:ln cap="flat" cmpd="sng" w="12700">
            <a:solidFill>
              <a:schemeClr val="dk1"/>
            </a:solidFill>
            <a:prstDash val="solid"/>
            <a:round/>
            <a:headEnd len="sm" w="sm" type="none"/>
            <a:tailEnd len="sm" w="sm" type="none"/>
          </a:ln>
        </p:spPr>
      </p:cxnSp>
      <p:cxnSp>
        <p:nvCxnSpPr>
          <p:cNvPr id="589" name="Google Shape;589;p85"/>
          <p:cNvCxnSpPr/>
          <p:nvPr/>
        </p:nvCxnSpPr>
        <p:spPr>
          <a:xfrm>
            <a:off x="5830632" y="2641250"/>
            <a:ext cx="324377" cy="0"/>
          </a:xfrm>
          <a:prstGeom prst="straightConnector1">
            <a:avLst/>
          </a:prstGeom>
          <a:noFill/>
          <a:ln cap="flat" cmpd="sng" w="12700">
            <a:solidFill>
              <a:schemeClr val="dk1"/>
            </a:solidFill>
            <a:prstDash val="solid"/>
            <a:round/>
            <a:headEnd len="sm" w="sm" type="none"/>
            <a:tailEnd len="sm" w="sm" type="none"/>
          </a:ln>
        </p:spPr>
      </p:cxnSp>
      <p:pic>
        <p:nvPicPr>
          <p:cNvPr id="590" name="Google Shape;590;p85"/>
          <p:cNvPicPr preferRelativeResize="0"/>
          <p:nvPr/>
        </p:nvPicPr>
        <p:blipFill rotWithShape="1">
          <a:blip r:embed="rId10">
            <a:alphaModFix/>
          </a:blip>
          <a:srcRect b="0" l="0" r="0" t="0"/>
          <a:stretch/>
        </p:blipFill>
        <p:spPr>
          <a:xfrm>
            <a:off x="10428889" y="208744"/>
            <a:ext cx="1428750" cy="5206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6"/>
          <p:cNvSpPr txBox="1"/>
          <p:nvPr/>
        </p:nvSpPr>
        <p:spPr>
          <a:xfrm>
            <a:off x="520759" y="358645"/>
            <a:ext cx="11889625" cy="917611"/>
          </a:xfrm>
          <a:prstGeom prst="rect">
            <a:avLst/>
          </a:prstGeom>
          <a:noFill/>
          <a:ln>
            <a:noFill/>
          </a:ln>
        </p:spPr>
        <p:txBody>
          <a:bodyPr anchorCtr="0" anchor="t" bIns="45675" lIns="91400" spcFirstLastPara="1" rIns="91400" wrap="square" tIns="45675">
            <a:noAutofit/>
          </a:bodyPr>
          <a:lstStyle/>
          <a:p>
            <a:pPr indent="0" lvl="0" marL="0" marR="0" rtl="0" algn="just">
              <a:lnSpc>
                <a:spcPct val="90000"/>
              </a:lnSpc>
              <a:spcBef>
                <a:spcPts val="0"/>
              </a:spcBef>
              <a:spcAft>
                <a:spcPts val="0"/>
              </a:spcAft>
              <a:buNone/>
            </a:pPr>
            <a:r>
              <a:t/>
            </a:r>
            <a:endParaRPr b="1" sz="5400">
              <a:solidFill>
                <a:srgbClr val="080808"/>
              </a:solidFill>
              <a:latin typeface="Quattrocento Sans"/>
              <a:ea typeface="Quattrocento Sans"/>
              <a:cs typeface="Quattrocento Sans"/>
              <a:sym typeface="Quattrocento Sans"/>
            </a:endParaRPr>
          </a:p>
        </p:txBody>
      </p:sp>
      <p:sp>
        <p:nvSpPr>
          <p:cNvPr id="600" name="Google Shape;600;p86"/>
          <p:cNvSpPr txBox="1"/>
          <p:nvPr/>
        </p:nvSpPr>
        <p:spPr>
          <a:xfrm>
            <a:off x="504717" y="246351"/>
            <a:ext cx="11889625" cy="1029903"/>
          </a:xfrm>
          <a:prstGeom prst="rect">
            <a:avLst/>
          </a:prstGeom>
          <a:noFill/>
          <a:ln>
            <a:noFill/>
          </a:ln>
        </p:spPr>
        <p:txBody>
          <a:bodyPr anchorCtr="0" anchor="t" bIns="45675" lIns="91400" spcFirstLastPara="1" rIns="91400" wrap="square" tIns="45675">
            <a:noAutofit/>
          </a:bodyPr>
          <a:lstStyle/>
          <a:p>
            <a:pPr indent="0" lvl="0" marL="0" marR="0" rtl="0" algn="just">
              <a:lnSpc>
                <a:spcPct val="90000"/>
              </a:lnSpc>
              <a:spcBef>
                <a:spcPts val="0"/>
              </a:spcBef>
              <a:spcAft>
                <a:spcPts val="0"/>
              </a:spcAft>
              <a:buNone/>
            </a:pPr>
            <a:r>
              <a:rPr b="1" lang="en-US" sz="5400">
                <a:solidFill>
                  <a:srgbClr val="080808"/>
                </a:solidFill>
                <a:latin typeface="Calibri"/>
                <a:ea typeface="Calibri"/>
                <a:cs typeface="Calibri"/>
                <a:sym typeface="Calibri"/>
              </a:rPr>
              <a:t>Why Spark?</a:t>
            </a:r>
            <a:endParaRPr b="1" sz="5400">
              <a:solidFill>
                <a:srgbClr val="080808"/>
              </a:solidFill>
              <a:latin typeface="Calibri"/>
              <a:ea typeface="Calibri"/>
              <a:cs typeface="Calibri"/>
              <a:sym typeface="Calibri"/>
            </a:endParaRPr>
          </a:p>
        </p:txBody>
      </p:sp>
      <p:sp>
        <p:nvSpPr>
          <p:cNvPr id="601" name="Google Shape;601;p86"/>
          <p:cNvSpPr txBox="1"/>
          <p:nvPr/>
        </p:nvSpPr>
        <p:spPr>
          <a:xfrm>
            <a:off x="575426" y="1276220"/>
            <a:ext cx="11340021" cy="3970296"/>
          </a:xfrm>
          <a:prstGeom prst="rect">
            <a:avLst/>
          </a:prstGeom>
          <a:noFill/>
          <a:ln>
            <a:noFill/>
          </a:ln>
        </p:spPr>
        <p:txBody>
          <a:bodyPr anchorCtr="0" anchor="t" bIns="45675" lIns="91400" spcFirstLastPara="1" rIns="91400" wrap="square" tIns="45675">
            <a:noAutofit/>
          </a:bodyPr>
          <a:lstStyle/>
          <a:p>
            <a:pPr indent="-330327" lvl="0" marL="336804" marR="0" rtl="0" algn="l">
              <a:spcBef>
                <a:spcPts val="0"/>
              </a:spcBef>
              <a:spcAft>
                <a:spcPts val="0"/>
              </a:spcAft>
              <a:buClr>
                <a:srgbClr val="080808"/>
              </a:buClr>
              <a:buSzPts val="2700"/>
              <a:buFont typeface="Arial"/>
              <a:buChar char="•"/>
            </a:pPr>
            <a:r>
              <a:rPr lang="en-US" sz="2400">
                <a:solidFill>
                  <a:srgbClr val="080808"/>
                </a:solidFill>
                <a:latin typeface="Calibri"/>
                <a:ea typeface="Calibri"/>
                <a:cs typeface="Calibri"/>
                <a:sym typeface="Calibri"/>
              </a:rPr>
              <a:t>Open-source data processing engine built around speed, ease of use, and sophisticated analytics</a:t>
            </a:r>
            <a:endParaRPr sz="24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400">
              <a:solidFill>
                <a:srgbClr val="080808"/>
              </a:solidFill>
              <a:latin typeface="Calibri"/>
              <a:ea typeface="Calibri"/>
              <a:cs typeface="Calibri"/>
              <a:sym typeface="Calibri"/>
            </a:endParaRPr>
          </a:p>
          <a:p>
            <a:pPr indent="-330327" lvl="0" marL="336804" marR="0" rtl="0" algn="l">
              <a:spcBef>
                <a:spcPts val="0"/>
              </a:spcBef>
              <a:spcAft>
                <a:spcPts val="0"/>
              </a:spcAft>
              <a:buClr>
                <a:srgbClr val="080808"/>
              </a:buClr>
              <a:buSzPts val="2700"/>
              <a:buFont typeface="Arial"/>
              <a:buChar char="•"/>
            </a:pPr>
            <a:r>
              <a:rPr lang="en-US" sz="2400">
                <a:solidFill>
                  <a:srgbClr val="080808"/>
                </a:solidFill>
                <a:latin typeface="Calibri"/>
                <a:ea typeface="Calibri"/>
                <a:cs typeface="Calibri"/>
                <a:sym typeface="Calibri"/>
              </a:rPr>
              <a:t>In memory engine that is up to 100 times faster than Hadoop</a:t>
            </a:r>
            <a:endParaRPr sz="24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400">
              <a:solidFill>
                <a:srgbClr val="080808"/>
              </a:solidFill>
              <a:latin typeface="Calibri"/>
              <a:ea typeface="Calibri"/>
              <a:cs typeface="Calibri"/>
              <a:sym typeface="Calibri"/>
            </a:endParaRPr>
          </a:p>
          <a:p>
            <a:pPr indent="-330327" lvl="0" marL="336804" marR="0" rtl="0" algn="l">
              <a:spcBef>
                <a:spcPts val="0"/>
              </a:spcBef>
              <a:spcAft>
                <a:spcPts val="0"/>
              </a:spcAft>
              <a:buClr>
                <a:srgbClr val="080808"/>
              </a:buClr>
              <a:buSzPts val="2700"/>
              <a:buFont typeface="Arial"/>
              <a:buChar char="•"/>
            </a:pPr>
            <a:r>
              <a:rPr lang="en-US" sz="2400">
                <a:solidFill>
                  <a:srgbClr val="080808"/>
                </a:solidFill>
                <a:latin typeface="Calibri"/>
                <a:ea typeface="Calibri"/>
                <a:cs typeface="Calibri"/>
                <a:sym typeface="Calibri"/>
              </a:rPr>
              <a:t>Largest open-source data project with 1000+ contributors</a:t>
            </a:r>
            <a:endParaRPr sz="2400">
              <a:solidFill>
                <a:srgbClr val="080808"/>
              </a:solidFill>
              <a:latin typeface="Calibri"/>
              <a:ea typeface="Calibri"/>
              <a:cs typeface="Calibri"/>
              <a:sym typeface="Calibri"/>
            </a:endParaRPr>
          </a:p>
          <a:p>
            <a:pPr indent="0" lvl="0" marL="0" marR="0" rtl="0" algn="l">
              <a:spcBef>
                <a:spcPts val="0"/>
              </a:spcBef>
              <a:spcAft>
                <a:spcPts val="0"/>
              </a:spcAft>
              <a:buNone/>
            </a:pPr>
            <a:r>
              <a:t/>
            </a:r>
            <a:endParaRPr sz="2400">
              <a:solidFill>
                <a:srgbClr val="080808"/>
              </a:solidFill>
              <a:latin typeface="Calibri"/>
              <a:ea typeface="Calibri"/>
              <a:cs typeface="Calibri"/>
              <a:sym typeface="Calibri"/>
            </a:endParaRPr>
          </a:p>
          <a:p>
            <a:pPr indent="-330327" lvl="0" marL="336804" marR="0" rtl="0" algn="l">
              <a:spcBef>
                <a:spcPts val="0"/>
              </a:spcBef>
              <a:spcAft>
                <a:spcPts val="0"/>
              </a:spcAft>
              <a:buClr>
                <a:srgbClr val="080808"/>
              </a:buClr>
              <a:buSzPts val="2700"/>
              <a:buFont typeface="Arial"/>
              <a:buChar char="•"/>
            </a:pPr>
            <a:r>
              <a:rPr lang="en-US" sz="2400">
                <a:solidFill>
                  <a:srgbClr val="080808"/>
                </a:solidFill>
                <a:latin typeface="Calibri"/>
                <a:ea typeface="Calibri"/>
                <a:cs typeface="Calibri"/>
                <a:sym typeface="Calibri"/>
              </a:rPr>
              <a:t>Highly extensible with support for Scala, Java and Python alongside Spark SQL, GraphX, Streaming and Machine Learning Library</a:t>
            </a:r>
            <a:endParaRPr sz="2400">
              <a:solidFill>
                <a:srgbClr val="080808"/>
              </a:solidFill>
              <a:latin typeface="Calibri"/>
              <a:ea typeface="Calibri"/>
              <a:cs typeface="Calibri"/>
              <a:sym typeface="Calibri"/>
            </a:endParaRPr>
          </a:p>
        </p:txBody>
      </p:sp>
      <p:pic>
        <p:nvPicPr>
          <p:cNvPr id="602" name="Google Shape;602;p86"/>
          <p:cNvPicPr preferRelativeResize="0"/>
          <p:nvPr/>
        </p:nvPicPr>
        <p:blipFill rotWithShape="1">
          <a:blip r:embed="rId3">
            <a:alphaModFix/>
          </a:blip>
          <a:srcRect b="0" l="0" r="0" t="0"/>
          <a:stretch/>
        </p:blipFill>
        <p:spPr>
          <a:xfrm>
            <a:off x="10682615" y="358645"/>
            <a:ext cx="1457325" cy="790463"/>
          </a:xfrm>
          <a:prstGeom prst="rect">
            <a:avLst/>
          </a:prstGeom>
          <a:noFill/>
          <a:ln>
            <a:noFill/>
          </a:ln>
        </p:spPr>
      </p:pic>
      <p:pic>
        <p:nvPicPr>
          <p:cNvPr id="603" name="Google Shape;603;p86"/>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87"/>
          <p:cNvSpPr txBox="1"/>
          <p:nvPr>
            <p:ph type="title"/>
          </p:nvPr>
        </p:nvSpPr>
        <p:spPr>
          <a:xfrm>
            <a:off x="209111" y="118513"/>
            <a:ext cx="10726460" cy="961671"/>
          </a:xfrm>
          <a:prstGeom prst="rect">
            <a:avLst/>
          </a:prstGeom>
          <a:noFill/>
          <a:ln>
            <a:noFill/>
          </a:ln>
        </p:spPr>
        <p:txBody>
          <a:bodyPr anchorCtr="0" anchor="ctr" bIns="46600" lIns="93250" spcFirstLastPara="1" rIns="93250" wrap="square" tIns="46600">
            <a:noAutofit/>
          </a:bodyPr>
          <a:lstStyle/>
          <a:p>
            <a:pPr indent="0" lvl="0" marL="0" rtl="0" algn="l">
              <a:lnSpc>
                <a:spcPct val="100000"/>
              </a:lnSpc>
              <a:spcBef>
                <a:spcPts val="0"/>
              </a:spcBef>
              <a:spcAft>
                <a:spcPts val="0"/>
              </a:spcAft>
              <a:buClr>
                <a:srgbClr val="000000"/>
              </a:buClr>
              <a:buSzPts val="4410"/>
              <a:buNone/>
            </a:pPr>
            <a:r>
              <a:rPr b="1" lang="en-US" sz="5400">
                <a:solidFill>
                  <a:srgbClr val="000000"/>
                </a:solidFill>
                <a:latin typeface="Calibri"/>
                <a:ea typeface="Calibri"/>
                <a:cs typeface="Calibri"/>
                <a:sym typeface="Calibri"/>
              </a:rPr>
              <a:t>AML SDK + Databricks</a:t>
            </a:r>
            <a:endParaRPr b="1" sz="5400">
              <a:latin typeface="Calibri"/>
              <a:ea typeface="Calibri"/>
              <a:cs typeface="Calibri"/>
              <a:sym typeface="Calibri"/>
            </a:endParaRPr>
          </a:p>
        </p:txBody>
      </p:sp>
      <p:sp>
        <p:nvSpPr>
          <p:cNvPr id="609" name="Google Shape;609;p87"/>
          <p:cNvSpPr txBox="1"/>
          <p:nvPr>
            <p:ph idx="1" type="body"/>
          </p:nvPr>
        </p:nvSpPr>
        <p:spPr>
          <a:xfrm>
            <a:off x="209111" y="1646640"/>
            <a:ext cx="11985714" cy="5211625"/>
          </a:xfrm>
          <a:prstGeom prst="rect">
            <a:avLst/>
          </a:prstGeom>
          <a:noFill/>
          <a:ln>
            <a:noFill/>
          </a:ln>
        </p:spPr>
        <p:txBody>
          <a:bodyPr anchorCtr="0" anchor="t" bIns="46600" lIns="93250" spcFirstLastPara="1" rIns="93250" wrap="square" tIns="46600">
            <a:noAutofit/>
          </a:bodyPr>
          <a:lstStyle/>
          <a:p>
            <a:pPr indent="-349758" lvl="0" marL="349758" rtl="0" algn="l">
              <a:lnSpc>
                <a:spcPct val="80000"/>
              </a:lnSpc>
              <a:spcBef>
                <a:spcPts val="0"/>
              </a:spcBef>
              <a:spcAft>
                <a:spcPts val="0"/>
              </a:spcAft>
              <a:buSzPts val="2300"/>
              <a:buFont typeface="Calibri"/>
              <a:buChar char="•"/>
            </a:pPr>
            <a:r>
              <a:rPr lang="en-US" sz="2400">
                <a:solidFill>
                  <a:schemeClr val="dk1"/>
                </a:solidFill>
                <a:highlight>
                  <a:srgbClr val="FFFFFF"/>
                </a:highlight>
                <a:latin typeface="Calibri"/>
                <a:ea typeface="Calibri"/>
                <a:cs typeface="Calibri"/>
                <a:sym typeface="Calibri"/>
              </a:rPr>
              <a:t>End-to-end custom Machine Learning</a:t>
            </a:r>
            <a:endParaRPr sz="2400">
              <a:solidFill>
                <a:schemeClr val="dk1"/>
              </a:solidFill>
              <a:highlight>
                <a:srgbClr val="FFFFFF"/>
              </a:highlight>
              <a:latin typeface="Calibri"/>
              <a:ea typeface="Calibri"/>
              <a:cs typeface="Calibri"/>
              <a:sym typeface="Calibri"/>
            </a:endParaRPr>
          </a:p>
          <a:p>
            <a:pPr indent="0" lvl="0" marL="466344" rtl="0" algn="l">
              <a:lnSpc>
                <a:spcPct val="80000"/>
              </a:lnSpc>
              <a:spcBef>
                <a:spcPts val="0"/>
              </a:spcBef>
              <a:spcAft>
                <a:spcPts val="0"/>
              </a:spcAft>
              <a:buSzPts val="1600"/>
              <a:buNone/>
            </a:pPr>
            <a:r>
              <a:t/>
            </a:r>
            <a:endParaRPr sz="2400">
              <a:solidFill>
                <a:schemeClr val="dk1"/>
              </a:solidFill>
              <a:highlight>
                <a:srgbClr val="FFFFFF"/>
              </a:highlight>
              <a:latin typeface="Calibri"/>
              <a:ea typeface="Calibri"/>
              <a:cs typeface="Calibri"/>
              <a:sym typeface="Calibri"/>
            </a:endParaRPr>
          </a:p>
          <a:p>
            <a:pPr indent="-349758" lvl="0" marL="349758" rtl="0" algn="l">
              <a:lnSpc>
                <a:spcPct val="80000"/>
              </a:lnSpc>
              <a:spcBef>
                <a:spcPts val="0"/>
              </a:spcBef>
              <a:spcAft>
                <a:spcPts val="0"/>
              </a:spcAft>
              <a:buSzPts val="2300"/>
              <a:buFont typeface="Calibri"/>
              <a:buChar char="•"/>
            </a:pPr>
            <a:r>
              <a:rPr lang="en-US" sz="2400">
                <a:solidFill>
                  <a:schemeClr val="dk1"/>
                </a:solidFill>
                <a:highlight>
                  <a:srgbClr val="FFFFFF"/>
                </a:highlight>
                <a:latin typeface="Calibri"/>
                <a:ea typeface="Calibri"/>
                <a:cs typeface="Calibri"/>
                <a:sym typeface="Calibri"/>
              </a:rPr>
              <a:t>Easily install the SDK in Azure Databricks clusters</a:t>
            </a:r>
            <a:endParaRPr sz="2400">
              <a:solidFill>
                <a:schemeClr val="dk1"/>
              </a:solidFill>
              <a:highlight>
                <a:srgbClr val="FFFFFF"/>
              </a:highlight>
              <a:latin typeface="Calibri"/>
              <a:ea typeface="Calibri"/>
              <a:cs typeface="Calibri"/>
              <a:sym typeface="Calibri"/>
            </a:endParaRPr>
          </a:p>
          <a:p>
            <a:pPr indent="0" lvl="0" marL="466344" rtl="0" algn="l">
              <a:lnSpc>
                <a:spcPct val="80000"/>
              </a:lnSpc>
              <a:spcBef>
                <a:spcPts val="0"/>
              </a:spcBef>
              <a:spcAft>
                <a:spcPts val="0"/>
              </a:spcAft>
              <a:buSzPts val="1600"/>
              <a:buNone/>
            </a:pPr>
            <a:r>
              <a:t/>
            </a:r>
            <a:endParaRPr sz="2400">
              <a:solidFill>
                <a:schemeClr val="dk1"/>
              </a:solidFill>
              <a:highlight>
                <a:srgbClr val="FFFFFF"/>
              </a:highlight>
              <a:latin typeface="Calibri"/>
              <a:ea typeface="Calibri"/>
              <a:cs typeface="Calibri"/>
              <a:sym typeface="Calibri"/>
            </a:endParaRPr>
          </a:p>
          <a:p>
            <a:pPr indent="-349758" lvl="0" marL="349758" rtl="0" algn="l">
              <a:lnSpc>
                <a:spcPct val="80000"/>
              </a:lnSpc>
              <a:spcBef>
                <a:spcPts val="0"/>
              </a:spcBef>
              <a:spcAft>
                <a:spcPts val="0"/>
              </a:spcAft>
              <a:buSzPts val="2300"/>
              <a:buFont typeface="Calibri"/>
              <a:buChar char="•"/>
            </a:pPr>
            <a:r>
              <a:rPr lang="en-US" sz="2400">
                <a:solidFill>
                  <a:schemeClr val="dk1"/>
                </a:solidFill>
                <a:highlight>
                  <a:srgbClr val="FFFFFF"/>
                </a:highlight>
                <a:latin typeface="Calibri"/>
                <a:ea typeface="Calibri"/>
                <a:cs typeface="Calibri"/>
                <a:sym typeface="Calibri"/>
              </a:rPr>
              <a:t>Use the SDK for:</a:t>
            </a:r>
            <a:endParaRPr sz="2400">
              <a:solidFill>
                <a:schemeClr val="dk1"/>
              </a:solidFill>
              <a:highlight>
                <a:srgbClr val="FFFFFF"/>
              </a:highlight>
              <a:latin typeface="Calibri"/>
              <a:ea typeface="Calibri"/>
              <a:cs typeface="Calibri"/>
              <a:sym typeface="Calibri"/>
            </a:endParaRPr>
          </a:p>
          <a:p>
            <a:pPr indent="0" lvl="0" marL="0" rtl="0" algn="l">
              <a:lnSpc>
                <a:spcPct val="80000"/>
              </a:lnSpc>
              <a:spcBef>
                <a:spcPts val="0"/>
              </a:spcBef>
              <a:spcAft>
                <a:spcPts val="0"/>
              </a:spcAft>
              <a:buClr>
                <a:srgbClr val="000000"/>
              </a:buClr>
              <a:buSzPts val="1100"/>
              <a:buNone/>
            </a:pPr>
            <a:r>
              <a:t/>
            </a:r>
            <a:endParaRPr sz="2400">
              <a:solidFill>
                <a:schemeClr val="dk1"/>
              </a:solidFill>
              <a:highlight>
                <a:srgbClr val="FFFFFF"/>
              </a:highlight>
              <a:latin typeface="Calibri"/>
              <a:ea typeface="Calibri"/>
              <a:cs typeface="Calibri"/>
              <a:sym typeface="Calibri"/>
            </a:endParaRPr>
          </a:p>
          <a:p>
            <a:pPr indent="-382143" lvl="0" marL="466344" rtl="0" algn="l">
              <a:lnSpc>
                <a:spcPct val="80000"/>
              </a:lnSpc>
              <a:spcBef>
                <a:spcPts val="0"/>
              </a:spcBef>
              <a:spcAft>
                <a:spcPts val="0"/>
              </a:spcAft>
              <a:buClr>
                <a:srgbClr val="323237"/>
              </a:buClr>
              <a:buSzPts val="2300"/>
              <a:buChar char="-"/>
            </a:pPr>
            <a:r>
              <a:rPr lang="en-US" sz="2400">
                <a:solidFill>
                  <a:schemeClr val="dk1"/>
                </a:solidFill>
                <a:highlight>
                  <a:srgbClr val="FFFFFF"/>
                </a:highlight>
                <a:latin typeface="Calibri"/>
                <a:ea typeface="Calibri"/>
                <a:cs typeface="Calibri"/>
                <a:sym typeface="Calibri"/>
              </a:rPr>
              <a:t>Logging training run metrics</a:t>
            </a:r>
            <a:endParaRPr sz="2400">
              <a:solidFill>
                <a:schemeClr val="dk1"/>
              </a:solidFill>
              <a:highlight>
                <a:srgbClr val="FFFFFF"/>
              </a:highlight>
              <a:latin typeface="Calibri"/>
              <a:ea typeface="Calibri"/>
              <a:cs typeface="Calibri"/>
              <a:sym typeface="Calibri"/>
            </a:endParaRPr>
          </a:p>
          <a:p>
            <a:pPr indent="0" lvl="0" marL="0" rtl="0" algn="l">
              <a:lnSpc>
                <a:spcPct val="80000"/>
              </a:lnSpc>
              <a:spcBef>
                <a:spcPts val="0"/>
              </a:spcBef>
              <a:spcAft>
                <a:spcPts val="0"/>
              </a:spcAft>
              <a:buClr>
                <a:srgbClr val="000000"/>
              </a:buClr>
              <a:buSzPts val="1100"/>
              <a:buNone/>
            </a:pPr>
            <a:r>
              <a:t/>
            </a:r>
            <a:endParaRPr sz="2400">
              <a:solidFill>
                <a:schemeClr val="dk1"/>
              </a:solidFill>
              <a:highlight>
                <a:srgbClr val="FFFFFF"/>
              </a:highlight>
              <a:latin typeface="Calibri"/>
              <a:ea typeface="Calibri"/>
              <a:cs typeface="Calibri"/>
              <a:sym typeface="Calibri"/>
            </a:endParaRPr>
          </a:p>
          <a:p>
            <a:pPr indent="-382143" lvl="0" marL="466344" rtl="0" algn="l">
              <a:lnSpc>
                <a:spcPct val="80000"/>
              </a:lnSpc>
              <a:spcBef>
                <a:spcPts val="0"/>
              </a:spcBef>
              <a:spcAft>
                <a:spcPts val="0"/>
              </a:spcAft>
              <a:buClr>
                <a:srgbClr val="323237"/>
              </a:buClr>
              <a:buSzPts val="2300"/>
              <a:buChar char="-"/>
            </a:pPr>
            <a:r>
              <a:rPr lang="en-US" sz="2400">
                <a:solidFill>
                  <a:schemeClr val="dk1"/>
                </a:solidFill>
                <a:highlight>
                  <a:srgbClr val="FFFFFF"/>
                </a:highlight>
                <a:latin typeface="Calibri"/>
                <a:ea typeface="Calibri"/>
                <a:cs typeface="Calibri"/>
                <a:sym typeface="Calibri"/>
              </a:rPr>
              <a:t>Containerize Spark ML models</a:t>
            </a:r>
            <a:endParaRPr sz="2400">
              <a:solidFill>
                <a:schemeClr val="dk1"/>
              </a:solidFill>
              <a:highlight>
                <a:srgbClr val="FFFFFF"/>
              </a:highlight>
              <a:latin typeface="Calibri"/>
              <a:ea typeface="Calibri"/>
              <a:cs typeface="Calibri"/>
              <a:sym typeface="Calibri"/>
            </a:endParaRPr>
          </a:p>
          <a:p>
            <a:pPr indent="0" lvl="0" marL="0" rtl="0" algn="l">
              <a:lnSpc>
                <a:spcPct val="80000"/>
              </a:lnSpc>
              <a:spcBef>
                <a:spcPts val="0"/>
              </a:spcBef>
              <a:spcAft>
                <a:spcPts val="0"/>
              </a:spcAft>
              <a:buClr>
                <a:srgbClr val="000000"/>
              </a:buClr>
              <a:buSzPts val="1100"/>
              <a:buNone/>
            </a:pPr>
            <a:r>
              <a:t/>
            </a:r>
            <a:endParaRPr sz="2400">
              <a:solidFill>
                <a:schemeClr val="dk1"/>
              </a:solidFill>
              <a:highlight>
                <a:srgbClr val="FFFFFF"/>
              </a:highlight>
              <a:latin typeface="Calibri"/>
              <a:ea typeface="Calibri"/>
              <a:cs typeface="Calibri"/>
              <a:sym typeface="Calibri"/>
            </a:endParaRPr>
          </a:p>
          <a:p>
            <a:pPr indent="-382143" lvl="0" marL="466344" rtl="0" algn="l">
              <a:lnSpc>
                <a:spcPct val="80000"/>
              </a:lnSpc>
              <a:spcBef>
                <a:spcPts val="0"/>
              </a:spcBef>
              <a:spcAft>
                <a:spcPts val="0"/>
              </a:spcAft>
              <a:buClr>
                <a:srgbClr val="323237"/>
              </a:buClr>
              <a:buSzPts val="2300"/>
              <a:buChar char="-"/>
            </a:pPr>
            <a:r>
              <a:rPr lang="en-US" sz="2400">
                <a:solidFill>
                  <a:schemeClr val="dk1"/>
                </a:solidFill>
                <a:highlight>
                  <a:srgbClr val="FFFFFF"/>
                </a:highlight>
                <a:latin typeface="Calibri"/>
                <a:ea typeface="Calibri"/>
                <a:cs typeface="Calibri"/>
                <a:sym typeface="Calibri"/>
              </a:rPr>
              <a:t>Deploy them into ACI or AKS, just like any other models.</a:t>
            </a:r>
            <a:endParaRPr sz="2400">
              <a:solidFill>
                <a:schemeClr val="dk1"/>
              </a:solidFill>
              <a:highlight>
                <a:srgbClr val="FFFFFF"/>
              </a:highlight>
              <a:latin typeface="Calibri"/>
              <a:ea typeface="Calibri"/>
              <a:cs typeface="Calibri"/>
              <a:sym typeface="Calibri"/>
            </a:endParaRPr>
          </a:p>
          <a:p>
            <a:pPr indent="0" lvl="0" marL="0" rtl="0" algn="l">
              <a:lnSpc>
                <a:spcPct val="80000"/>
              </a:lnSpc>
              <a:spcBef>
                <a:spcPts val="0"/>
              </a:spcBef>
              <a:spcAft>
                <a:spcPts val="0"/>
              </a:spcAft>
              <a:buSzPts val="1600"/>
              <a:buNone/>
            </a:pPr>
            <a:r>
              <a:t/>
            </a:r>
            <a:endParaRPr sz="2400">
              <a:solidFill>
                <a:schemeClr val="dk1"/>
              </a:solidFill>
              <a:highlight>
                <a:srgbClr val="FFFFFF"/>
              </a:highlight>
              <a:latin typeface="Calibri"/>
              <a:ea typeface="Calibri"/>
              <a:cs typeface="Calibri"/>
              <a:sym typeface="Calibri"/>
            </a:endParaRPr>
          </a:p>
          <a:p>
            <a:pPr indent="-349758" lvl="0" marL="349758" rtl="0" algn="l">
              <a:lnSpc>
                <a:spcPct val="80000"/>
              </a:lnSpc>
              <a:spcBef>
                <a:spcPts val="0"/>
              </a:spcBef>
              <a:spcAft>
                <a:spcPts val="0"/>
              </a:spcAft>
              <a:buSzPts val="2300"/>
              <a:buFont typeface="Calibri"/>
              <a:buChar char="•"/>
            </a:pPr>
            <a:r>
              <a:rPr lang="en-US" sz="2400">
                <a:solidFill>
                  <a:schemeClr val="dk1"/>
                </a:solidFill>
                <a:highlight>
                  <a:srgbClr val="FFFFFF"/>
                </a:highlight>
                <a:latin typeface="Calibri"/>
                <a:ea typeface="Calibri"/>
                <a:cs typeface="Calibri"/>
                <a:sym typeface="Calibri"/>
              </a:rPr>
              <a:t>Automated ML (public preview) of Azure ML SDK with Azure Databricks</a:t>
            </a:r>
            <a:endParaRPr sz="2400">
              <a:solidFill>
                <a:schemeClr val="dk1"/>
              </a:solidFill>
              <a:latin typeface="Calibri"/>
              <a:ea typeface="Calibri"/>
              <a:cs typeface="Calibri"/>
              <a:sym typeface="Calibri"/>
            </a:endParaRPr>
          </a:p>
        </p:txBody>
      </p:sp>
      <p:pic>
        <p:nvPicPr>
          <p:cNvPr id="610" name="Google Shape;610;p87"/>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70"/>
          <p:cNvSpPr txBox="1"/>
          <p:nvPr/>
        </p:nvSpPr>
        <p:spPr>
          <a:xfrm>
            <a:off x="520759" y="358645"/>
            <a:ext cx="11889564" cy="91757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5400"/>
              <a:buFont typeface="Quattrocento Sans"/>
              <a:buNone/>
            </a:pPr>
            <a:r>
              <a:t/>
            </a:r>
            <a:endParaRPr b="1" sz="5400" cap="none">
              <a:solidFill>
                <a:schemeClr val="dk1"/>
              </a:solidFill>
              <a:latin typeface="Quattrocento Sans"/>
              <a:ea typeface="Quattrocento Sans"/>
              <a:cs typeface="Quattrocento Sans"/>
              <a:sym typeface="Quattrocento Sans"/>
            </a:endParaRPr>
          </a:p>
        </p:txBody>
      </p:sp>
      <p:sp>
        <p:nvSpPr>
          <p:cNvPr id="325" name="Google Shape;325;p70"/>
          <p:cNvSpPr txBox="1"/>
          <p:nvPr/>
        </p:nvSpPr>
        <p:spPr>
          <a:xfrm>
            <a:off x="504717" y="246351"/>
            <a:ext cx="11889564" cy="102987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80808"/>
              </a:buClr>
              <a:buSzPts val="5400"/>
              <a:buFont typeface="Calibri"/>
              <a:buNone/>
            </a:pPr>
            <a:r>
              <a:rPr b="1" lang="en-US" sz="5400" cap="none">
                <a:solidFill>
                  <a:srgbClr val="080808"/>
                </a:solidFill>
                <a:latin typeface="Calibri"/>
                <a:ea typeface="Calibri"/>
                <a:cs typeface="Calibri"/>
                <a:sym typeface="Calibri"/>
              </a:rPr>
              <a:t>Getting Started</a:t>
            </a:r>
            <a:endParaRPr/>
          </a:p>
        </p:txBody>
      </p:sp>
      <p:sp>
        <p:nvSpPr>
          <p:cNvPr id="326" name="Google Shape;326;p70"/>
          <p:cNvSpPr txBox="1"/>
          <p:nvPr/>
        </p:nvSpPr>
        <p:spPr>
          <a:xfrm>
            <a:off x="441653" y="1338486"/>
            <a:ext cx="11968670" cy="2591479"/>
          </a:xfrm>
          <a:prstGeom prst="rect">
            <a:avLst/>
          </a:prstGeom>
          <a:noFill/>
          <a:ln>
            <a:noFill/>
          </a:ln>
        </p:spPr>
        <p:txBody>
          <a:bodyPr anchorCtr="0" anchor="t" bIns="45700" lIns="91425" spcFirstLastPara="1" rIns="91425" wrap="square" tIns="45700">
            <a:noAutofit/>
          </a:bodyPr>
          <a:lstStyle/>
          <a:p>
            <a:pPr indent="-457200" lvl="0" marL="521208" marR="0" rtl="0" algn="l">
              <a:spcBef>
                <a:spcPts val="0"/>
              </a:spcBef>
              <a:spcAft>
                <a:spcPts val="0"/>
              </a:spcAft>
              <a:buClr>
                <a:schemeClr val="accent1"/>
              </a:buClr>
              <a:buSzPts val="2240"/>
              <a:buFont typeface="Arial"/>
              <a:buChar char="•"/>
            </a:pPr>
            <a:r>
              <a:rPr lang="en-US" sz="2800">
                <a:solidFill>
                  <a:srgbClr val="080808"/>
                </a:solidFill>
                <a:latin typeface="Calibri"/>
                <a:ea typeface="Calibri"/>
                <a:cs typeface="Calibri"/>
                <a:sym typeface="Calibri"/>
              </a:rPr>
              <a:t>Introduction of the </a:t>
            </a:r>
            <a:r>
              <a:rPr lang="en-US" sz="2800">
                <a:solidFill>
                  <a:srgbClr val="0070CD"/>
                </a:solidFill>
                <a:latin typeface="Calibri"/>
                <a:ea typeface="Calibri"/>
                <a:cs typeface="Calibri"/>
                <a:sym typeface="Calibri"/>
              </a:rPr>
              <a:t>Learn-AI team</a:t>
            </a:r>
            <a:endParaRPr/>
          </a:p>
          <a:p>
            <a:pPr indent="0" lvl="0" marL="64008" marR="0" rtl="0" algn="l">
              <a:spcBef>
                <a:spcPts val="560"/>
              </a:spcBef>
              <a:spcAft>
                <a:spcPts val="0"/>
              </a:spcAft>
              <a:buNone/>
            </a:pPr>
            <a:r>
              <a:t/>
            </a:r>
            <a:endParaRPr sz="2800">
              <a:solidFill>
                <a:srgbClr val="080808"/>
              </a:solidFill>
              <a:latin typeface="Calibri"/>
              <a:ea typeface="Calibri"/>
              <a:cs typeface="Calibri"/>
              <a:sym typeface="Calibri"/>
            </a:endParaRPr>
          </a:p>
          <a:p>
            <a:pPr indent="-457200" lvl="0" marL="521208" marR="0" rtl="0" algn="l">
              <a:spcBef>
                <a:spcPts val="560"/>
              </a:spcBef>
              <a:spcAft>
                <a:spcPts val="0"/>
              </a:spcAft>
              <a:buClr>
                <a:schemeClr val="accent1"/>
              </a:buClr>
              <a:buSzPts val="2240"/>
              <a:buFont typeface="Arial"/>
              <a:buChar char="•"/>
            </a:pPr>
            <a:r>
              <a:rPr lang="en-US" sz="2800">
                <a:solidFill>
                  <a:srgbClr val="080808"/>
                </a:solidFill>
                <a:latin typeface="Calibri"/>
                <a:ea typeface="Calibri"/>
                <a:cs typeface="Calibri"/>
                <a:sym typeface="Calibri"/>
              </a:rPr>
              <a:t>Instructor introductions and backgrounds</a:t>
            </a:r>
            <a:endParaRPr/>
          </a:p>
          <a:p>
            <a:pPr indent="0" lvl="0" marL="64008" marR="0" rtl="0" algn="l">
              <a:spcBef>
                <a:spcPts val="560"/>
              </a:spcBef>
              <a:spcAft>
                <a:spcPts val="0"/>
              </a:spcAft>
              <a:buNone/>
            </a:pPr>
            <a:r>
              <a:t/>
            </a:r>
            <a:endParaRPr sz="2800">
              <a:solidFill>
                <a:srgbClr val="080808"/>
              </a:solidFill>
              <a:latin typeface="Calibri"/>
              <a:ea typeface="Calibri"/>
              <a:cs typeface="Calibri"/>
              <a:sym typeface="Calibri"/>
            </a:endParaRPr>
          </a:p>
          <a:p>
            <a:pPr indent="-457200" lvl="0" marL="521208" marR="0" rtl="0" algn="l">
              <a:spcBef>
                <a:spcPts val="560"/>
              </a:spcBef>
              <a:spcAft>
                <a:spcPts val="0"/>
              </a:spcAft>
              <a:buClr>
                <a:schemeClr val="accent1"/>
              </a:buClr>
              <a:buSzPts val="2240"/>
              <a:buFont typeface="Arial"/>
              <a:buChar char="•"/>
            </a:pPr>
            <a:r>
              <a:rPr lang="en-US" sz="2800">
                <a:solidFill>
                  <a:srgbClr val="080808"/>
                </a:solidFill>
                <a:latin typeface="Calibri"/>
                <a:ea typeface="Calibri"/>
                <a:cs typeface="Calibri"/>
                <a:sym typeface="Calibri"/>
              </a:rPr>
              <a:t>Quick survey of participant backgrounds and expectations from the course</a:t>
            </a:r>
            <a:endParaRPr/>
          </a:p>
        </p:txBody>
      </p:sp>
      <p:pic>
        <p:nvPicPr>
          <p:cNvPr id="327" name="Google Shape;327;p70"/>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88"/>
          <p:cNvSpPr txBox="1"/>
          <p:nvPr>
            <p:ph type="title"/>
          </p:nvPr>
        </p:nvSpPr>
        <p:spPr>
          <a:xfrm>
            <a:off x="209111" y="118513"/>
            <a:ext cx="10726460" cy="961671"/>
          </a:xfrm>
          <a:prstGeom prst="rect">
            <a:avLst/>
          </a:prstGeom>
          <a:noFill/>
          <a:ln>
            <a:noFill/>
          </a:ln>
        </p:spPr>
        <p:txBody>
          <a:bodyPr anchorCtr="0" anchor="ctr" bIns="46600" lIns="93250" spcFirstLastPara="1" rIns="93250" wrap="square" tIns="46600">
            <a:noAutofit/>
          </a:bodyPr>
          <a:lstStyle/>
          <a:p>
            <a:pPr indent="0" lvl="0" marL="0" rtl="0" algn="l">
              <a:lnSpc>
                <a:spcPct val="100000"/>
              </a:lnSpc>
              <a:spcBef>
                <a:spcPts val="0"/>
              </a:spcBef>
              <a:spcAft>
                <a:spcPts val="0"/>
              </a:spcAft>
              <a:buClr>
                <a:srgbClr val="000000"/>
              </a:buClr>
              <a:buSzPts val="4410"/>
              <a:buNone/>
            </a:pPr>
            <a:r>
              <a:rPr b="1" lang="en-US" sz="5400">
                <a:solidFill>
                  <a:srgbClr val="000000"/>
                </a:solidFill>
                <a:latin typeface="Calibri"/>
                <a:ea typeface="Calibri"/>
                <a:cs typeface="Calibri"/>
                <a:sym typeface="Calibri"/>
              </a:rPr>
              <a:t>AML SDK + Databricks</a:t>
            </a:r>
            <a:endParaRPr b="1" sz="5400">
              <a:latin typeface="Calibri"/>
              <a:ea typeface="Calibri"/>
              <a:cs typeface="Calibri"/>
              <a:sym typeface="Calibri"/>
            </a:endParaRPr>
          </a:p>
        </p:txBody>
      </p:sp>
      <p:sp>
        <p:nvSpPr>
          <p:cNvPr id="616" name="Google Shape;616;p88"/>
          <p:cNvSpPr txBox="1"/>
          <p:nvPr>
            <p:ph idx="1" type="body"/>
          </p:nvPr>
        </p:nvSpPr>
        <p:spPr>
          <a:xfrm>
            <a:off x="209111" y="1646640"/>
            <a:ext cx="11985714" cy="5211625"/>
          </a:xfrm>
          <a:prstGeom prst="rect">
            <a:avLst/>
          </a:prstGeom>
          <a:noFill/>
          <a:ln>
            <a:noFill/>
          </a:ln>
        </p:spPr>
        <p:txBody>
          <a:bodyPr anchorCtr="0" anchor="t" bIns="46600" lIns="93250" spcFirstLastPara="1" rIns="93250" wrap="square" tIns="46600">
            <a:noAutofit/>
          </a:bodyPr>
          <a:lstStyle/>
          <a:p>
            <a:pPr indent="-362712" lvl="0" marL="466344" rtl="0" algn="l">
              <a:lnSpc>
                <a:spcPct val="115000"/>
              </a:lnSpc>
              <a:spcBef>
                <a:spcPts val="0"/>
              </a:spcBef>
              <a:spcAft>
                <a:spcPts val="0"/>
              </a:spcAft>
              <a:buClr>
                <a:srgbClr val="24292E"/>
              </a:buClr>
              <a:buSzPts val="2000"/>
              <a:buChar char="•"/>
            </a:pPr>
            <a:r>
              <a:rPr lang="en-US" sz="2000">
                <a:solidFill>
                  <a:srgbClr val="080808"/>
                </a:solidFill>
                <a:latin typeface="Calibri"/>
                <a:ea typeface="Calibri"/>
                <a:cs typeface="Calibri"/>
                <a:sym typeface="Calibri"/>
              </a:rPr>
              <a:t>Azure Databricks Cluster to run experiments with or without automated machine learning:</a:t>
            </a:r>
            <a:endParaRPr sz="2000">
              <a:solidFill>
                <a:srgbClr val="080808"/>
              </a:solidFill>
              <a:latin typeface="Calibri"/>
              <a:ea typeface="Calibri"/>
              <a:cs typeface="Calibri"/>
              <a:sym typeface="Calibri"/>
            </a:endParaRPr>
          </a:p>
          <a:p>
            <a:pPr indent="-233172" lvl="1" marL="932688" rtl="0" algn="l">
              <a:lnSpc>
                <a:spcPct val="115000"/>
              </a:lnSpc>
              <a:spcBef>
                <a:spcPts val="0"/>
              </a:spcBef>
              <a:spcAft>
                <a:spcPts val="0"/>
              </a:spcAft>
              <a:buClr>
                <a:srgbClr val="24292E"/>
              </a:buClr>
              <a:buSzPts val="2000"/>
              <a:buNone/>
            </a:pPr>
            <a:r>
              <a:t/>
            </a:r>
            <a:endParaRPr sz="2000">
              <a:solidFill>
                <a:srgbClr val="080808"/>
              </a:solidFill>
              <a:highlight>
                <a:srgbClr val="FFFFFF"/>
              </a:highlight>
              <a:latin typeface="Calibri"/>
              <a:ea typeface="Calibri"/>
              <a:cs typeface="Calibri"/>
              <a:sym typeface="Calibri"/>
            </a:endParaRPr>
          </a:p>
          <a:p>
            <a:pPr indent="-233172" lvl="1" marL="932688" rtl="0" algn="l">
              <a:lnSpc>
                <a:spcPct val="115000"/>
              </a:lnSpc>
              <a:spcBef>
                <a:spcPts val="0"/>
              </a:spcBef>
              <a:spcAft>
                <a:spcPts val="0"/>
              </a:spcAft>
              <a:buClr>
                <a:srgbClr val="24292E"/>
              </a:buClr>
              <a:buSzPts val="2000"/>
              <a:buNone/>
            </a:pPr>
            <a:r>
              <a:rPr lang="en-US" sz="1600">
                <a:solidFill>
                  <a:srgbClr val="080808"/>
                </a:solidFill>
                <a:highlight>
                  <a:srgbClr val="FFFFFF"/>
                </a:highlight>
                <a:latin typeface="Calibri"/>
                <a:ea typeface="Calibri"/>
                <a:cs typeface="Calibri"/>
                <a:sym typeface="Calibri"/>
              </a:rPr>
              <a:t>azureml-sdk[databricks]</a:t>
            </a:r>
            <a:endParaRPr sz="1600">
              <a:solidFill>
                <a:srgbClr val="080808"/>
              </a:solidFill>
              <a:highlight>
                <a:srgbClr val="FFFFFF"/>
              </a:highlight>
              <a:latin typeface="Calibri"/>
              <a:ea typeface="Calibri"/>
              <a:cs typeface="Calibri"/>
              <a:sym typeface="Calibri"/>
            </a:endParaRPr>
          </a:p>
          <a:p>
            <a:pPr indent="-233172" lvl="1" marL="932688" rtl="0" algn="l">
              <a:lnSpc>
                <a:spcPct val="115000"/>
              </a:lnSpc>
              <a:spcBef>
                <a:spcPts val="0"/>
              </a:spcBef>
              <a:spcAft>
                <a:spcPts val="0"/>
              </a:spcAft>
              <a:buClr>
                <a:srgbClr val="24292E"/>
              </a:buClr>
              <a:buSzPts val="1200"/>
              <a:buNone/>
            </a:pPr>
            <a:r>
              <a:rPr lang="en-US" sz="1600">
                <a:solidFill>
                  <a:srgbClr val="080808"/>
                </a:solidFill>
                <a:highlight>
                  <a:srgbClr val="FFFFFF"/>
                </a:highlight>
                <a:latin typeface="Calibri"/>
                <a:ea typeface="Calibri"/>
                <a:cs typeface="Calibri"/>
                <a:sym typeface="Calibri"/>
              </a:rPr>
              <a:t>azureml-sdk[automl_databricks]</a:t>
            </a:r>
            <a:endParaRPr sz="1600">
              <a:solidFill>
                <a:srgbClr val="080808"/>
              </a:solidFill>
              <a:highlight>
                <a:srgbClr val="FFFFFF"/>
              </a:highlight>
              <a:latin typeface="Calibri"/>
              <a:ea typeface="Calibri"/>
              <a:cs typeface="Calibri"/>
              <a:sym typeface="Calibri"/>
            </a:endParaRPr>
          </a:p>
          <a:p>
            <a:pPr indent="0" lvl="0" marL="466344" rtl="0" algn="l">
              <a:lnSpc>
                <a:spcPct val="115000"/>
              </a:lnSpc>
              <a:spcBef>
                <a:spcPts val="1224"/>
              </a:spcBef>
              <a:spcAft>
                <a:spcPts val="0"/>
              </a:spcAft>
              <a:buSzPts val="1600"/>
              <a:buNone/>
            </a:pPr>
            <a:r>
              <a:t/>
            </a:r>
            <a:endParaRPr sz="2000">
              <a:solidFill>
                <a:srgbClr val="080808"/>
              </a:solidFill>
              <a:latin typeface="Calibri"/>
              <a:ea typeface="Calibri"/>
              <a:cs typeface="Calibri"/>
              <a:sym typeface="Calibri"/>
            </a:endParaRPr>
          </a:p>
          <a:p>
            <a:pPr indent="-362712" lvl="0" marL="466344" rtl="0" algn="l">
              <a:lnSpc>
                <a:spcPct val="115000"/>
              </a:lnSpc>
              <a:spcBef>
                <a:spcPts val="1224"/>
              </a:spcBef>
              <a:spcAft>
                <a:spcPts val="0"/>
              </a:spcAft>
              <a:buClr>
                <a:srgbClr val="24292E"/>
              </a:buClr>
              <a:buSzPts val="2000"/>
              <a:buChar char="•"/>
            </a:pPr>
            <a:r>
              <a:rPr lang="en-US" sz="2000">
                <a:solidFill>
                  <a:srgbClr val="080808"/>
                </a:solidFill>
                <a:latin typeface="Calibri"/>
                <a:ea typeface="Calibri"/>
                <a:cs typeface="Calibri"/>
                <a:sym typeface="Calibri"/>
              </a:rPr>
              <a:t>Leverage the local worker nodes with autoscale and auto termination capabilities:</a:t>
            </a:r>
            <a:endParaRPr sz="2000">
              <a:solidFill>
                <a:srgbClr val="080808"/>
              </a:solidFill>
              <a:latin typeface="Calibri"/>
              <a:ea typeface="Calibri"/>
              <a:cs typeface="Calibri"/>
              <a:sym typeface="Calibri"/>
            </a:endParaRPr>
          </a:p>
          <a:p>
            <a:pPr indent="466344" lvl="0" marL="0" rtl="0" algn="l">
              <a:lnSpc>
                <a:spcPct val="115000"/>
              </a:lnSpc>
              <a:spcBef>
                <a:spcPts val="1224"/>
              </a:spcBef>
              <a:spcAft>
                <a:spcPts val="0"/>
              </a:spcAft>
              <a:buSzPts val="1600"/>
              <a:buNone/>
            </a:pPr>
            <a:r>
              <a:rPr b="1" lang="en-US" sz="2000">
                <a:solidFill>
                  <a:srgbClr val="080808"/>
                </a:solidFill>
                <a:latin typeface="Calibri"/>
                <a:ea typeface="Calibri"/>
                <a:cs typeface="Calibri"/>
                <a:sym typeface="Calibri"/>
              </a:rPr>
              <a:t>Autoscaling</a:t>
            </a:r>
            <a:endParaRPr b="1" sz="2000">
              <a:solidFill>
                <a:srgbClr val="080808"/>
              </a:solidFill>
              <a:latin typeface="Calibri"/>
              <a:ea typeface="Calibri"/>
              <a:cs typeface="Calibri"/>
              <a:sym typeface="Calibri"/>
            </a:endParaRPr>
          </a:p>
          <a:p>
            <a:pPr indent="-343281" lvl="0" marL="932688" rtl="0" algn="l">
              <a:lnSpc>
                <a:spcPct val="115000"/>
              </a:lnSpc>
              <a:spcBef>
                <a:spcPts val="1224"/>
              </a:spcBef>
              <a:spcAft>
                <a:spcPts val="0"/>
              </a:spcAft>
              <a:buClr>
                <a:srgbClr val="404040"/>
              </a:buClr>
              <a:buSzPts val="1700"/>
              <a:buFont typeface="Source Sans Pro"/>
              <a:buAutoNum type="arabicPeriod"/>
            </a:pPr>
            <a:r>
              <a:rPr lang="en-US" sz="2000">
                <a:solidFill>
                  <a:srgbClr val="080808"/>
                </a:solidFill>
                <a:latin typeface="Calibri"/>
                <a:ea typeface="Calibri"/>
                <a:cs typeface="Calibri"/>
                <a:sym typeface="Calibri"/>
              </a:rPr>
              <a:t>Cluster size is automatically adjusted between minimum and maximum number of worker limits during the cluster’s lifetime.</a:t>
            </a:r>
            <a:endParaRPr sz="2000">
              <a:solidFill>
                <a:srgbClr val="080808"/>
              </a:solidFill>
              <a:highlight>
                <a:srgbClr val="FFFFFF"/>
              </a:highlight>
              <a:latin typeface="Calibri"/>
              <a:ea typeface="Calibri"/>
              <a:cs typeface="Calibri"/>
              <a:sym typeface="Calibri"/>
            </a:endParaRPr>
          </a:p>
          <a:p>
            <a:pPr indent="-343281" lvl="0" marL="932688" rtl="0" algn="l">
              <a:lnSpc>
                <a:spcPct val="115000"/>
              </a:lnSpc>
              <a:spcBef>
                <a:spcPts val="0"/>
              </a:spcBef>
              <a:spcAft>
                <a:spcPts val="0"/>
              </a:spcAft>
              <a:buClr>
                <a:srgbClr val="404040"/>
              </a:buClr>
              <a:buSzPts val="1700"/>
              <a:buFont typeface="Source Sans Pro"/>
              <a:buAutoNum type="arabicPeriod"/>
            </a:pPr>
            <a:r>
              <a:rPr lang="en-US" sz="2000">
                <a:solidFill>
                  <a:srgbClr val="080808"/>
                </a:solidFill>
                <a:highlight>
                  <a:srgbClr val="FFFFFF"/>
                </a:highlight>
                <a:latin typeface="Calibri"/>
                <a:ea typeface="Calibri"/>
                <a:cs typeface="Calibri"/>
                <a:sym typeface="Calibri"/>
              </a:rPr>
              <a:t>During runtime, Databricks dynamically reallocates workers to account for the characteristics of your job. </a:t>
            </a:r>
            <a:endParaRPr sz="2000">
              <a:solidFill>
                <a:srgbClr val="080808"/>
              </a:solidFill>
              <a:highlight>
                <a:srgbClr val="FFFFFF"/>
              </a:highlight>
              <a:latin typeface="Calibri"/>
              <a:ea typeface="Calibri"/>
              <a:cs typeface="Calibri"/>
              <a:sym typeface="Calibri"/>
            </a:endParaRPr>
          </a:p>
          <a:p>
            <a:pPr indent="-343281" lvl="0" marL="932688" rtl="0" algn="l">
              <a:lnSpc>
                <a:spcPct val="115000"/>
              </a:lnSpc>
              <a:spcBef>
                <a:spcPts val="0"/>
              </a:spcBef>
              <a:spcAft>
                <a:spcPts val="0"/>
              </a:spcAft>
              <a:buClr>
                <a:srgbClr val="404040"/>
              </a:buClr>
              <a:buSzPts val="1700"/>
              <a:buFont typeface="Source Sans Pro"/>
              <a:buAutoNum type="arabicPeriod"/>
            </a:pPr>
            <a:r>
              <a:rPr lang="en-US" sz="2000">
                <a:solidFill>
                  <a:srgbClr val="080808"/>
                </a:solidFill>
                <a:highlight>
                  <a:srgbClr val="FFFFFF"/>
                </a:highlight>
                <a:latin typeface="Calibri"/>
                <a:ea typeface="Calibri"/>
                <a:cs typeface="Calibri"/>
                <a:sym typeface="Calibri"/>
              </a:rPr>
              <a:t>Certain parts of your pipeline may be more computationally demanding than others.</a:t>
            </a:r>
            <a:endParaRPr sz="2000">
              <a:solidFill>
                <a:srgbClr val="080808"/>
              </a:solidFill>
              <a:highlight>
                <a:srgbClr val="FFFFFF"/>
              </a:highlight>
              <a:latin typeface="Calibri"/>
              <a:ea typeface="Calibri"/>
              <a:cs typeface="Calibri"/>
              <a:sym typeface="Calibri"/>
            </a:endParaRPr>
          </a:p>
          <a:p>
            <a:pPr indent="-343281" lvl="0" marL="932688" rtl="0" algn="l">
              <a:lnSpc>
                <a:spcPct val="115000"/>
              </a:lnSpc>
              <a:spcBef>
                <a:spcPts val="0"/>
              </a:spcBef>
              <a:spcAft>
                <a:spcPts val="0"/>
              </a:spcAft>
              <a:buClr>
                <a:srgbClr val="404040"/>
              </a:buClr>
              <a:buSzPts val="1700"/>
              <a:buFont typeface="Source Sans Pro"/>
              <a:buAutoNum type="arabicPeriod"/>
            </a:pPr>
            <a:r>
              <a:rPr lang="en-US" sz="2000">
                <a:solidFill>
                  <a:srgbClr val="080808"/>
                </a:solidFill>
                <a:highlight>
                  <a:srgbClr val="FFFFFF"/>
                </a:highlight>
                <a:latin typeface="Calibri"/>
                <a:ea typeface="Calibri"/>
                <a:cs typeface="Calibri"/>
                <a:sym typeface="Calibri"/>
              </a:rPr>
              <a:t>Databricks automatically adds additional workers during these phases of your job.</a:t>
            </a:r>
            <a:endParaRPr sz="2000">
              <a:solidFill>
                <a:srgbClr val="080808"/>
              </a:solidFill>
              <a:latin typeface="Calibri"/>
              <a:ea typeface="Calibri"/>
              <a:cs typeface="Calibri"/>
              <a:sym typeface="Calibri"/>
            </a:endParaRPr>
          </a:p>
          <a:p>
            <a:pPr indent="466344" lvl="0" marL="0" rtl="0" algn="l">
              <a:lnSpc>
                <a:spcPct val="115000"/>
              </a:lnSpc>
              <a:spcBef>
                <a:spcPts val="1224"/>
              </a:spcBef>
              <a:spcAft>
                <a:spcPts val="0"/>
              </a:spcAft>
              <a:buSzPts val="1600"/>
              <a:buNone/>
            </a:pPr>
            <a:r>
              <a:t/>
            </a:r>
            <a:endParaRPr sz="2000">
              <a:solidFill>
                <a:schemeClr val="dk1"/>
              </a:solidFill>
              <a:latin typeface="Calibri"/>
              <a:ea typeface="Calibri"/>
              <a:cs typeface="Calibri"/>
              <a:sym typeface="Calibri"/>
            </a:endParaRPr>
          </a:p>
          <a:p>
            <a:pPr indent="0" lvl="0" marL="0" rtl="0" algn="l">
              <a:lnSpc>
                <a:spcPct val="115000"/>
              </a:lnSpc>
              <a:spcBef>
                <a:spcPts val="1224"/>
              </a:spcBef>
              <a:spcAft>
                <a:spcPts val="0"/>
              </a:spcAft>
              <a:buSzPts val="1100"/>
              <a:buNone/>
            </a:pPr>
            <a:r>
              <a:t/>
            </a:r>
            <a:endParaRPr sz="1100">
              <a:solidFill>
                <a:schemeClr val="dk1"/>
              </a:solidFill>
              <a:latin typeface="Arial"/>
              <a:ea typeface="Arial"/>
              <a:cs typeface="Arial"/>
              <a:sym typeface="Arial"/>
            </a:endParaRPr>
          </a:p>
          <a:p>
            <a:pPr indent="0" lvl="0" marL="466344" rtl="0" algn="l">
              <a:lnSpc>
                <a:spcPct val="115000"/>
              </a:lnSpc>
              <a:spcBef>
                <a:spcPts val="306"/>
              </a:spcBef>
              <a:spcAft>
                <a:spcPts val="1224"/>
              </a:spcAft>
              <a:buSzPts val="1600"/>
              <a:buNone/>
            </a:pPr>
            <a:r>
              <a:t/>
            </a:r>
            <a:endParaRPr sz="2000">
              <a:solidFill>
                <a:schemeClr val="dk1"/>
              </a:solidFill>
              <a:latin typeface="Arial"/>
              <a:ea typeface="Arial"/>
              <a:cs typeface="Arial"/>
              <a:sym typeface="Arial"/>
            </a:endParaRPr>
          </a:p>
        </p:txBody>
      </p:sp>
      <p:pic>
        <p:nvPicPr>
          <p:cNvPr id="617" name="Google Shape;617;p88"/>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89"/>
          <p:cNvSpPr txBox="1"/>
          <p:nvPr>
            <p:ph type="title"/>
          </p:nvPr>
        </p:nvSpPr>
        <p:spPr>
          <a:xfrm>
            <a:off x="400880" y="2940266"/>
            <a:ext cx="8558951" cy="66059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Quattrocento Sans"/>
              <a:buNone/>
            </a:pPr>
            <a:r>
              <a:rPr lang="en-US" sz="5400">
                <a:solidFill>
                  <a:srgbClr val="000000"/>
                </a:solidFill>
                <a:latin typeface="Calibri"/>
                <a:ea typeface="Calibri"/>
                <a:cs typeface="Calibri"/>
                <a:sym typeface="Calibri"/>
              </a:rPr>
              <a:t>AutoML</a:t>
            </a:r>
            <a:endParaRPr sz="5400">
              <a:solidFill>
                <a:srgbClr val="000000"/>
              </a:solidFill>
              <a:latin typeface="Calibri"/>
              <a:ea typeface="Calibri"/>
              <a:cs typeface="Calibri"/>
              <a:sym typeface="Calibri"/>
            </a:endParaRPr>
          </a:p>
        </p:txBody>
      </p:sp>
      <p:pic>
        <p:nvPicPr>
          <p:cNvPr id="623" name="Google Shape;623;p89"/>
          <p:cNvPicPr preferRelativeResize="0"/>
          <p:nvPr/>
        </p:nvPicPr>
        <p:blipFill rotWithShape="1">
          <a:blip r:embed="rId3">
            <a:alphaModFix/>
          </a:blip>
          <a:srcRect b="0" l="0" r="0" t="0"/>
          <a:stretch/>
        </p:blipFill>
        <p:spPr>
          <a:xfrm>
            <a:off x="10147319" y="30106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90"/>
          <p:cNvSpPr txBox="1"/>
          <p:nvPr/>
        </p:nvSpPr>
        <p:spPr>
          <a:xfrm>
            <a:off x="1025562" y="2350311"/>
            <a:ext cx="2042348" cy="2669302"/>
          </a:xfrm>
          <a:prstGeom prst="rect">
            <a:avLst/>
          </a:prstGeom>
          <a:noFill/>
          <a:ln>
            <a:noFill/>
          </a:ln>
        </p:spPr>
        <p:txBody>
          <a:bodyPr anchorCtr="0" anchor="t" bIns="46600" lIns="93250" spcFirstLastPara="1" rIns="93250" wrap="square" tIns="46600">
            <a:noAutofit/>
          </a:bodyPr>
          <a:lstStyle/>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SQL DB</a:t>
            </a:r>
            <a:endParaRPr sz="16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Cosmos DB</a:t>
            </a:r>
            <a:endParaRPr sz="16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Datawarehouse</a:t>
            </a:r>
            <a:endParaRPr sz="16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Data lake</a:t>
            </a:r>
            <a:endParaRPr sz="16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Blob storage</a:t>
            </a:r>
            <a:endParaRPr sz="16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629" name="Google Shape;629;p90"/>
          <p:cNvSpPr/>
          <p:nvPr/>
        </p:nvSpPr>
        <p:spPr>
          <a:xfrm>
            <a:off x="2153211" y="2548727"/>
            <a:ext cx="650283" cy="2217993"/>
          </a:xfrm>
          <a:prstGeom prst="rightBrace">
            <a:avLst>
              <a:gd fmla="val 54386" name="adj1"/>
              <a:gd fmla="val 50000" name="adj2"/>
            </a:avLst>
          </a:prstGeom>
          <a:noFill/>
          <a:ln cap="flat" cmpd="sng" w="38100">
            <a:solidFill>
              <a:srgbClr val="9CC2E5"/>
            </a:solidFill>
            <a:prstDash val="solid"/>
            <a:miter lim="800000"/>
            <a:headEnd len="sm" w="sm" type="none"/>
            <a:tailEnd len="sm" w="sm" type="none"/>
          </a:ln>
        </p:spPr>
        <p:txBody>
          <a:bodyPr anchorCtr="0" anchor="ctr" bIns="46600" lIns="93250" spcFirstLastPara="1" rIns="93250" wrap="square" tIns="466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90"/>
          <p:cNvSpPr/>
          <p:nvPr/>
        </p:nvSpPr>
        <p:spPr>
          <a:xfrm>
            <a:off x="3573343" y="4607987"/>
            <a:ext cx="1298424" cy="345443"/>
          </a:xfrm>
          <a:prstGeom prst="rect">
            <a:avLst/>
          </a:prstGeom>
          <a:noFill/>
          <a:ln>
            <a:noFill/>
          </a:ln>
        </p:spPr>
        <p:txBody>
          <a:bodyPr anchorCtr="0" anchor="t" bIns="46600" lIns="93250" spcFirstLastPara="1" rIns="93250" wrap="square" tIns="466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Prepare Data</a:t>
            </a:r>
            <a:endParaRPr sz="1600">
              <a:solidFill>
                <a:schemeClr val="dk1"/>
              </a:solidFill>
              <a:latin typeface="Calibri"/>
              <a:ea typeface="Calibri"/>
              <a:cs typeface="Calibri"/>
              <a:sym typeface="Calibri"/>
            </a:endParaRPr>
          </a:p>
        </p:txBody>
      </p:sp>
      <p:sp>
        <p:nvSpPr>
          <p:cNvPr id="631" name="Google Shape;631;p90"/>
          <p:cNvSpPr/>
          <p:nvPr/>
        </p:nvSpPr>
        <p:spPr>
          <a:xfrm rot="-8100000">
            <a:off x="5327245" y="3405964"/>
            <a:ext cx="484202" cy="484271"/>
          </a:xfrm>
          <a:prstGeom prst="corner">
            <a:avLst>
              <a:gd fmla="val 10308" name="adj1"/>
              <a:gd fmla="val 9545" name="adj2"/>
            </a:avLst>
          </a:prstGeom>
          <a:solidFill>
            <a:srgbClr val="0070C0">
              <a:alpha val="51372"/>
            </a:srgbClr>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32" name="Google Shape;632;p90"/>
          <p:cNvSpPr/>
          <p:nvPr/>
        </p:nvSpPr>
        <p:spPr>
          <a:xfrm rot="-8100000">
            <a:off x="8378364" y="3405965"/>
            <a:ext cx="484202" cy="484271"/>
          </a:xfrm>
          <a:prstGeom prst="corner">
            <a:avLst>
              <a:gd fmla="val 10308" name="adj1"/>
              <a:gd fmla="val 9545" name="adj2"/>
            </a:avLst>
          </a:prstGeom>
          <a:solidFill>
            <a:srgbClr val="0070C0">
              <a:alpha val="51372"/>
            </a:srgbClr>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33" name="Google Shape;633;p90"/>
          <p:cNvSpPr/>
          <p:nvPr/>
        </p:nvSpPr>
        <p:spPr>
          <a:xfrm>
            <a:off x="6598512" y="4607987"/>
            <a:ext cx="1268435" cy="345443"/>
          </a:xfrm>
          <a:prstGeom prst="rect">
            <a:avLst/>
          </a:prstGeom>
          <a:noFill/>
          <a:ln>
            <a:noFill/>
          </a:ln>
        </p:spPr>
        <p:txBody>
          <a:bodyPr anchorCtr="0" anchor="t" bIns="46600" lIns="93250" spcFirstLastPara="1" rIns="93250" wrap="square" tIns="466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Build &amp; Train</a:t>
            </a:r>
            <a:endParaRPr sz="1600">
              <a:solidFill>
                <a:schemeClr val="dk1"/>
              </a:solidFill>
              <a:latin typeface="Calibri"/>
              <a:ea typeface="Calibri"/>
              <a:cs typeface="Calibri"/>
              <a:sym typeface="Calibri"/>
            </a:endParaRPr>
          </a:p>
        </p:txBody>
      </p:sp>
      <p:sp>
        <p:nvSpPr>
          <p:cNvPr id="634" name="Google Shape;634;p90"/>
          <p:cNvSpPr/>
          <p:nvPr/>
        </p:nvSpPr>
        <p:spPr>
          <a:xfrm>
            <a:off x="9948923" y="4607987"/>
            <a:ext cx="784012" cy="345443"/>
          </a:xfrm>
          <a:prstGeom prst="rect">
            <a:avLst/>
          </a:prstGeom>
          <a:noFill/>
          <a:ln>
            <a:noFill/>
          </a:ln>
        </p:spPr>
        <p:txBody>
          <a:bodyPr anchorCtr="0" anchor="t" bIns="46600" lIns="93250" spcFirstLastPara="1" rIns="93250" wrap="square" tIns="466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Deploy</a:t>
            </a:r>
            <a:endParaRPr sz="1600">
              <a:solidFill>
                <a:schemeClr val="dk1"/>
              </a:solidFill>
              <a:latin typeface="Calibri"/>
              <a:ea typeface="Calibri"/>
              <a:cs typeface="Calibri"/>
              <a:sym typeface="Calibri"/>
            </a:endParaRPr>
          </a:p>
        </p:txBody>
      </p:sp>
      <p:pic>
        <p:nvPicPr>
          <p:cNvPr id="635" name="Google Shape;635;p90"/>
          <p:cNvPicPr preferRelativeResize="0"/>
          <p:nvPr/>
        </p:nvPicPr>
        <p:blipFill rotWithShape="1">
          <a:blip r:embed="rId3">
            <a:alphaModFix/>
          </a:blip>
          <a:srcRect b="0" l="0" r="0" t="0"/>
          <a:stretch/>
        </p:blipFill>
        <p:spPr>
          <a:xfrm>
            <a:off x="9598762" y="2816071"/>
            <a:ext cx="1484409" cy="1512469"/>
          </a:xfrm>
          <a:prstGeom prst="rect">
            <a:avLst/>
          </a:prstGeom>
          <a:noFill/>
          <a:ln>
            <a:noFill/>
          </a:ln>
        </p:spPr>
      </p:pic>
      <p:pic>
        <p:nvPicPr>
          <p:cNvPr id="636" name="Google Shape;636;p90"/>
          <p:cNvPicPr preferRelativeResize="0"/>
          <p:nvPr/>
        </p:nvPicPr>
        <p:blipFill rotWithShape="1">
          <a:blip r:embed="rId4">
            <a:alphaModFix/>
          </a:blip>
          <a:srcRect b="0" l="0" r="0" t="0"/>
          <a:stretch/>
        </p:blipFill>
        <p:spPr>
          <a:xfrm>
            <a:off x="6373849" y="2803541"/>
            <a:ext cx="1824647" cy="1524998"/>
          </a:xfrm>
          <a:prstGeom prst="rect">
            <a:avLst/>
          </a:prstGeom>
          <a:noFill/>
          <a:ln>
            <a:noFill/>
          </a:ln>
        </p:spPr>
      </p:pic>
      <p:grpSp>
        <p:nvGrpSpPr>
          <p:cNvPr id="637" name="Google Shape;637;p90"/>
          <p:cNvGrpSpPr/>
          <p:nvPr/>
        </p:nvGrpSpPr>
        <p:grpSpPr>
          <a:xfrm>
            <a:off x="3538921" y="2816096"/>
            <a:ext cx="1423490" cy="1345479"/>
            <a:chOff x="417356" y="1710268"/>
            <a:chExt cx="1611998" cy="1523873"/>
          </a:xfrm>
        </p:grpSpPr>
        <p:grpSp>
          <p:nvGrpSpPr>
            <p:cNvPr id="638" name="Google Shape;638;p90"/>
            <p:cNvGrpSpPr/>
            <p:nvPr/>
          </p:nvGrpSpPr>
          <p:grpSpPr>
            <a:xfrm>
              <a:off x="417356" y="1710268"/>
              <a:ext cx="431100" cy="1413852"/>
              <a:chOff x="1395310" y="3332039"/>
              <a:chExt cx="431100" cy="1413852"/>
            </a:xfrm>
          </p:grpSpPr>
          <p:sp>
            <p:nvSpPr>
              <p:cNvPr id="639" name="Google Shape;639;p90"/>
              <p:cNvSpPr/>
              <p:nvPr/>
            </p:nvSpPr>
            <p:spPr>
              <a:xfrm>
                <a:off x="1395310" y="3332039"/>
                <a:ext cx="431100" cy="371400"/>
              </a:xfrm>
              <a:prstGeom prst="triangle">
                <a:avLst>
                  <a:gd fmla="val 50000" name="adj"/>
                </a:avLst>
              </a:prstGeom>
              <a:solidFill>
                <a:schemeClr val="lt1">
                  <a:alpha val="45490"/>
                </a:scheme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0" name="Google Shape;640;p90"/>
              <p:cNvSpPr/>
              <p:nvPr/>
            </p:nvSpPr>
            <p:spPr>
              <a:xfrm>
                <a:off x="1438477" y="3855311"/>
                <a:ext cx="344700" cy="344700"/>
              </a:xfrm>
              <a:prstGeom prst="rect">
                <a:avLst/>
              </a:prstGeom>
              <a:solidFill>
                <a:schemeClr val="lt1">
                  <a:alpha val="45490"/>
                </a:scheme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1" name="Google Shape;641;p90"/>
              <p:cNvSpPr/>
              <p:nvPr/>
            </p:nvSpPr>
            <p:spPr>
              <a:xfrm>
                <a:off x="1413641" y="4351691"/>
                <a:ext cx="394200" cy="394200"/>
              </a:xfrm>
              <a:prstGeom prst="ellipse">
                <a:avLst/>
              </a:prstGeom>
              <a:solidFill>
                <a:schemeClr val="lt1">
                  <a:alpha val="45490"/>
                </a:scheme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42" name="Google Shape;642;p90"/>
            <p:cNvGrpSpPr/>
            <p:nvPr/>
          </p:nvGrpSpPr>
          <p:grpSpPr>
            <a:xfrm>
              <a:off x="940569" y="1710268"/>
              <a:ext cx="431100" cy="1413852"/>
              <a:chOff x="1395310" y="3332039"/>
              <a:chExt cx="431100" cy="1413852"/>
            </a:xfrm>
          </p:grpSpPr>
          <p:sp>
            <p:nvSpPr>
              <p:cNvPr id="643" name="Google Shape;643;p90"/>
              <p:cNvSpPr/>
              <p:nvPr/>
            </p:nvSpPr>
            <p:spPr>
              <a:xfrm>
                <a:off x="1395310" y="3332039"/>
                <a:ext cx="431100" cy="371400"/>
              </a:xfrm>
              <a:prstGeom prst="triangle">
                <a:avLst>
                  <a:gd fmla="val 50000" name="adj"/>
                </a:avLst>
              </a:prstGeom>
              <a:solidFill>
                <a:srgbClr val="F15B2A">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4" name="Google Shape;644;p90"/>
              <p:cNvSpPr/>
              <p:nvPr/>
            </p:nvSpPr>
            <p:spPr>
              <a:xfrm>
                <a:off x="1438477" y="3855311"/>
                <a:ext cx="344700" cy="344700"/>
              </a:xfrm>
              <a:prstGeom prst="rect">
                <a:avLst/>
              </a:prstGeom>
              <a:solidFill>
                <a:srgbClr val="F15B2A">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5" name="Google Shape;645;p90"/>
              <p:cNvSpPr/>
              <p:nvPr/>
            </p:nvSpPr>
            <p:spPr>
              <a:xfrm>
                <a:off x="1413641" y="4351691"/>
                <a:ext cx="394200" cy="394200"/>
              </a:xfrm>
              <a:prstGeom prst="ellipse">
                <a:avLst/>
              </a:prstGeom>
              <a:solidFill>
                <a:srgbClr val="F15B2A">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46" name="Google Shape;646;p90"/>
            <p:cNvGrpSpPr/>
            <p:nvPr/>
          </p:nvGrpSpPr>
          <p:grpSpPr>
            <a:xfrm>
              <a:off x="1463782" y="1710268"/>
              <a:ext cx="431100" cy="1413852"/>
              <a:chOff x="1395310" y="3332039"/>
              <a:chExt cx="431100" cy="1413852"/>
            </a:xfrm>
          </p:grpSpPr>
          <p:sp>
            <p:nvSpPr>
              <p:cNvPr id="647" name="Google Shape;647;p90"/>
              <p:cNvSpPr/>
              <p:nvPr/>
            </p:nvSpPr>
            <p:spPr>
              <a:xfrm>
                <a:off x="1395310" y="3332039"/>
                <a:ext cx="431100" cy="371400"/>
              </a:xfrm>
              <a:prstGeom prst="triangle">
                <a:avLst>
                  <a:gd fmla="val 50000" name="adj"/>
                </a:avLst>
              </a:prstGeom>
              <a:solidFill>
                <a:srgbClr val="00BCF2">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8" name="Google Shape;648;p90"/>
              <p:cNvSpPr/>
              <p:nvPr/>
            </p:nvSpPr>
            <p:spPr>
              <a:xfrm>
                <a:off x="1438477" y="3855311"/>
                <a:ext cx="344700" cy="344700"/>
              </a:xfrm>
              <a:prstGeom prst="rect">
                <a:avLst/>
              </a:prstGeom>
              <a:solidFill>
                <a:srgbClr val="00BCF2">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49" name="Google Shape;649;p90"/>
              <p:cNvSpPr/>
              <p:nvPr/>
            </p:nvSpPr>
            <p:spPr>
              <a:xfrm>
                <a:off x="1413641" y="4351691"/>
                <a:ext cx="394200" cy="394200"/>
              </a:xfrm>
              <a:prstGeom prst="ellipse">
                <a:avLst/>
              </a:prstGeom>
              <a:solidFill>
                <a:srgbClr val="00BCF2">
                  <a:alpha val="45490"/>
                </a:srgbClr>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50" name="Google Shape;650;p90"/>
            <p:cNvGrpSpPr/>
            <p:nvPr/>
          </p:nvGrpSpPr>
          <p:grpSpPr>
            <a:xfrm>
              <a:off x="473590" y="1759166"/>
              <a:ext cx="431100" cy="1413852"/>
              <a:chOff x="1395310" y="3332039"/>
              <a:chExt cx="431100" cy="1413852"/>
            </a:xfrm>
          </p:grpSpPr>
          <p:sp>
            <p:nvSpPr>
              <p:cNvPr id="651" name="Google Shape;651;p90"/>
              <p:cNvSpPr/>
              <p:nvPr/>
            </p:nvSpPr>
            <p:spPr>
              <a:xfrm>
                <a:off x="1395310" y="3332039"/>
                <a:ext cx="431100" cy="371400"/>
              </a:xfrm>
              <a:prstGeom prst="triangle">
                <a:avLst>
                  <a:gd fmla="val 50000" name="adj"/>
                </a:avLst>
              </a:prstGeom>
              <a:solidFill>
                <a:srgbClr val="B4D7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52" name="Google Shape;652;p90"/>
              <p:cNvSpPr/>
              <p:nvPr/>
            </p:nvSpPr>
            <p:spPr>
              <a:xfrm>
                <a:off x="1438477" y="3855311"/>
                <a:ext cx="344700" cy="344700"/>
              </a:xfrm>
              <a:prstGeom prst="rect">
                <a:avLst/>
              </a:prstGeom>
              <a:solidFill>
                <a:srgbClr val="B4D7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53" name="Google Shape;653;p90"/>
              <p:cNvSpPr/>
              <p:nvPr/>
            </p:nvSpPr>
            <p:spPr>
              <a:xfrm>
                <a:off x="1413641" y="4351691"/>
                <a:ext cx="394200" cy="394200"/>
              </a:xfrm>
              <a:prstGeom prst="ellipse">
                <a:avLst/>
              </a:prstGeom>
              <a:solidFill>
                <a:srgbClr val="B4D7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54" name="Google Shape;654;p90"/>
            <p:cNvGrpSpPr/>
            <p:nvPr/>
          </p:nvGrpSpPr>
          <p:grpSpPr>
            <a:xfrm>
              <a:off x="996803" y="1759166"/>
              <a:ext cx="431100" cy="1413852"/>
              <a:chOff x="1395310" y="3332039"/>
              <a:chExt cx="431100" cy="1413852"/>
            </a:xfrm>
          </p:grpSpPr>
          <p:sp>
            <p:nvSpPr>
              <p:cNvPr id="655" name="Google Shape;655;p90"/>
              <p:cNvSpPr/>
              <p:nvPr/>
            </p:nvSpPr>
            <p:spPr>
              <a:xfrm>
                <a:off x="1395310" y="3332039"/>
                <a:ext cx="431100" cy="371400"/>
              </a:xfrm>
              <a:prstGeom prst="triangle">
                <a:avLst>
                  <a:gd fmla="val 50000" name="adj"/>
                </a:avLst>
              </a:prstGeom>
              <a:solidFill>
                <a:srgbClr val="AB645B"/>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56" name="Google Shape;656;p90"/>
              <p:cNvSpPr/>
              <p:nvPr/>
            </p:nvSpPr>
            <p:spPr>
              <a:xfrm>
                <a:off x="1438477" y="3855311"/>
                <a:ext cx="344700" cy="344700"/>
              </a:xfrm>
              <a:prstGeom prst="rect">
                <a:avLst/>
              </a:prstGeom>
              <a:solidFill>
                <a:srgbClr val="AB645B"/>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57" name="Google Shape;657;p90"/>
              <p:cNvSpPr/>
              <p:nvPr/>
            </p:nvSpPr>
            <p:spPr>
              <a:xfrm>
                <a:off x="1413641" y="4351691"/>
                <a:ext cx="394200" cy="394200"/>
              </a:xfrm>
              <a:prstGeom prst="ellipse">
                <a:avLst/>
              </a:prstGeom>
              <a:solidFill>
                <a:srgbClr val="AB645B"/>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58" name="Google Shape;658;p90"/>
            <p:cNvGrpSpPr/>
            <p:nvPr/>
          </p:nvGrpSpPr>
          <p:grpSpPr>
            <a:xfrm>
              <a:off x="1520016" y="1759166"/>
              <a:ext cx="431100" cy="1413852"/>
              <a:chOff x="1395310" y="3332039"/>
              <a:chExt cx="431100" cy="1413852"/>
            </a:xfrm>
          </p:grpSpPr>
          <p:sp>
            <p:nvSpPr>
              <p:cNvPr id="659" name="Google Shape;659;p90"/>
              <p:cNvSpPr/>
              <p:nvPr/>
            </p:nvSpPr>
            <p:spPr>
              <a:xfrm>
                <a:off x="1395310" y="3332039"/>
                <a:ext cx="431100" cy="371400"/>
              </a:xfrm>
              <a:prstGeom prst="triangle">
                <a:avLst>
                  <a:gd fmla="val 50000" name="adj"/>
                </a:avLst>
              </a:prstGeom>
              <a:solidFill>
                <a:srgbClr val="00A8E9"/>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0" name="Google Shape;660;p90"/>
              <p:cNvSpPr/>
              <p:nvPr/>
            </p:nvSpPr>
            <p:spPr>
              <a:xfrm>
                <a:off x="1438477" y="3855311"/>
                <a:ext cx="344700" cy="344700"/>
              </a:xfrm>
              <a:prstGeom prst="rect">
                <a:avLst/>
              </a:prstGeom>
              <a:solidFill>
                <a:srgbClr val="00A8E9"/>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1" name="Google Shape;661;p90"/>
              <p:cNvSpPr/>
              <p:nvPr/>
            </p:nvSpPr>
            <p:spPr>
              <a:xfrm>
                <a:off x="1413641" y="4351691"/>
                <a:ext cx="394200" cy="394200"/>
              </a:xfrm>
              <a:prstGeom prst="ellipse">
                <a:avLst/>
              </a:prstGeom>
              <a:solidFill>
                <a:srgbClr val="00A8E9"/>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62" name="Google Shape;662;p90"/>
            <p:cNvGrpSpPr/>
            <p:nvPr/>
          </p:nvGrpSpPr>
          <p:grpSpPr>
            <a:xfrm>
              <a:off x="551828" y="1820289"/>
              <a:ext cx="431100" cy="1413852"/>
              <a:chOff x="1395310" y="3332039"/>
              <a:chExt cx="431100" cy="1413852"/>
            </a:xfrm>
          </p:grpSpPr>
          <p:sp>
            <p:nvSpPr>
              <p:cNvPr id="663" name="Google Shape;663;p90"/>
              <p:cNvSpPr/>
              <p:nvPr/>
            </p:nvSpPr>
            <p:spPr>
              <a:xfrm>
                <a:off x="1395310" y="3332039"/>
                <a:ext cx="431100" cy="371400"/>
              </a:xfrm>
              <a:prstGeom prst="triangle">
                <a:avLst>
                  <a:gd fmla="val 50000" name="adj"/>
                </a:avLst>
              </a:prstGeom>
              <a:solidFill>
                <a:srgbClr val="0070C0"/>
              </a:solidFill>
              <a:ln cap="flat" cmpd="sng" w="9525">
                <a:solidFill>
                  <a:schemeClr val="accent1"/>
                </a:solidFill>
                <a:prstDash val="solid"/>
                <a:miter lim="800000"/>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4" name="Google Shape;664;p90"/>
              <p:cNvSpPr/>
              <p:nvPr/>
            </p:nvSpPr>
            <p:spPr>
              <a:xfrm>
                <a:off x="1438477" y="3855311"/>
                <a:ext cx="344700" cy="344700"/>
              </a:xfrm>
              <a:prstGeom prst="rect">
                <a:avLst/>
              </a:prstGeom>
              <a:solidFill>
                <a:srgbClr val="0070C0"/>
              </a:solidFill>
              <a:ln cap="flat" cmpd="sng" w="9525">
                <a:solidFill>
                  <a:schemeClr val="accent1"/>
                </a:solidFill>
                <a:prstDash val="solid"/>
                <a:miter lim="800000"/>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5" name="Google Shape;665;p90"/>
              <p:cNvSpPr/>
              <p:nvPr/>
            </p:nvSpPr>
            <p:spPr>
              <a:xfrm>
                <a:off x="1413641" y="4351691"/>
                <a:ext cx="394200" cy="394200"/>
              </a:xfrm>
              <a:prstGeom prst="ellipse">
                <a:avLst/>
              </a:prstGeom>
              <a:solidFill>
                <a:srgbClr val="0070C0"/>
              </a:solidFill>
              <a:ln cap="flat" cmpd="sng" w="9525">
                <a:solidFill>
                  <a:schemeClr val="accent1"/>
                </a:solidFill>
                <a:prstDash val="solid"/>
                <a:miter lim="800000"/>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66" name="Google Shape;666;p90"/>
            <p:cNvGrpSpPr/>
            <p:nvPr/>
          </p:nvGrpSpPr>
          <p:grpSpPr>
            <a:xfrm>
              <a:off x="1075041" y="1820289"/>
              <a:ext cx="431100" cy="1413852"/>
              <a:chOff x="1395310" y="3332039"/>
              <a:chExt cx="431100" cy="1413852"/>
            </a:xfrm>
          </p:grpSpPr>
          <p:sp>
            <p:nvSpPr>
              <p:cNvPr id="667" name="Google Shape;667;p90"/>
              <p:cNvSpPr/>
              <p:nvPr/>
            </p:nvSpPr>
            <p:spPr>
              <a:xfrm>
                <a:off x="1395310" y="3332039"/>
                <a:ext cx="431100" cy="371400"/>
              </a:xfrm>
              <a:prstGeom prst="triangle">
                <a:avLst>
                  <a:gd fmla="val 50000" name="adj"/>
                </a:avLst>
              </a:prstGeom>
              <a:solidFill>
                <a:srgbClr val="F15B2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8" name="Google Shape;668;p90"/>
              <p:cNvSpPr/>
              <p:nvPr/>
            </p:nvSpPr>
            <p:spPr>
              <a:xfrm>
                <a:off x="1438477" y="3855311"/>
                <a:ext cx="344700" cy="344700"/>
              </a:xfrm>
              <a:prstGeom prst="rect">
                <a:avLst/>
              </a:prstGeom>
              <a:solidFill>
                <a:srgbClr val="F15B2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69" name="Google Shape;669;p90"/>
              <p:cNvSpPr/>
              <p:nvPr/>
            </p:nvSpPr>
            <p:spPr>
              <a:xfrm>
                <a:off x="1413641" y="4351691"/>
                <a:ext cx="394200" cy="394200"/>
              </a:xfrm>
              <a:prstGeom prst="ellipse">
                <a:avLst/>
              </a:prstGeom>
              <a:solidFill>
                <a:srgbClr val="F15B2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nvGrpSpPr>
            <p:cNvPr id="670" name="Google Shape;670;p90"/>
            <p:cNvGrpSpPr/>
            <p:nvPr/>
          </p:nvGrpSpPr>
          <p:grpSpPr>
            <a:xfrm>
              <a:off x="1598254" y="1820289"/>
              <a:ext cx="431100" cy="1413852"/>
              <a:chOff x="1395310" y="3332039"/>
              <a:chExt cx="431100" cy="1413852"/>
            </a:xfrm>
          </p:grpSpPr>
          <p:sp>
            <p:nvSpPr>
              <p:cNvPr id="671" name="Google Shape;671;p90"/>
              <p:cNvSpPr/>
              <p:nvPr/>
            </p:nvSpPr>
            <p:spPr>
              <a:xfrm>
                <a:off x="1395310" y="3332039"/>
                <a:ext cx="431100" cy="371400"/>
              </a:xfrm>
              <a:prstGeom prst="triangle">
                <a:avLst>
                  <a:gd fmla="val 50000" name="adj"/>
                </a:avLst>
              </a:prstGeom>
              <a:solidFill>
                <a:srgbClr val="00BC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72" name="Google Shape;672;p90"/>
              <p:cNvSpPr/>
              <p:nvPr/>
            </p:nvSpPr>
            <p:spPr>
              <a:xfrm>
                <a:off x="1438477" y="3855311"/>
                <a:ext cx="344700" cy="344700"/>
              </a:xfrm>
              <a:prstGeom prst="rect">
                <a:avLst/>
              </a:prstGeom>
              <a:solidFill>
                <a:srgbClr val="00BC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673" name="Google Shape;673;p90"/>
              <p:cNvSpPr/>
              <p:nvPr/>
            </p:nvSpPr>
            <p:spPr>
              <a:xfrm>
                <a:off x="1413641" y="4351691"/>
                <a:ext cx="394200" cy="394200"/>
              </a:xfrm>
              <a:prstGeom prst="ellipse">
                <a:avLst/>
              </a:prstGeom>
              <a:solidFill>
                <a:srgbClr val="00BC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grpSp>
      </p:grpSp>
      <p:sp>
        <p:nvSpPr>
          <p:cNvPr id="674" name="Google Shape;674;p90"/>
          <p:cNvSpPr txBox="1"/>
          <p:nvPr>
            <p:ph type="title"/>
          </p:nvPr>
        </p:nvSpPr>
        <p:spPr>
          <a:xfrm>
            <a:off x="209111" y="118513"/>
            <a:ext cx="10726460" cy="961671"/>
          </a:xfrm>
          <a:prstGeom prst="rect">
            <a:avLst/>
          </a:prstGeom>
          <a:noFill/>
          <a:ln>
            <a:noFill/>
          </a:ln>
        </p:spPr>
        <p:txBody>
          <a:bodyPr anchorCtr="0" anchor="ctr" bIns="46600" lIns="93250" spcFirstLastPara="1" rIns="93250" wrap="square" tIns="46600">
            <a:noAutofit/>
          </a:bodyPr>
          <a:lstStyle/>
          <a:p>
            <a:pPr indent="0" lvl="0" marL="0" rtl="0" algn="l">
              <a:lnSpc>
                <a:spcPct val="100000"/>
              </a:lnSpc>
              <a:spcBef>
                <a:spcPts val="0"/>
              </a:spcBef>
              <a:spcAft>
                <a:spcPts val="0"/>
              </a:spcAft>
              <a:buClr>
                <a:srgbClr val="000000"/>
              </a:buClr>
              <a:buSzPts val="4410"/>
              <a:buFont typeface="Calibri"/>
              <a:buNone/>
            </a:pPr>
            <a:r>
              <a:rPr b="1" lang="en-US" sz="5400">
                <a:solidFill>
                  <a:srgbClr val="000000"/>
                </a:solidFill>
                <a:latin typeface="Calibri"/>
                <a:ea typeface="Calibri"/>
                <a:cs typeface="Calibri"/>
                <a:sym typeface="Calibri"/>
              </a:rPr>
              <a:t>Machine Learning Process</a:t>
            </a:r>
            <a:endParaRPr b="1" sz="5400">
              <a:latin typeface="Calibri"/>
              <a:ea typeface="Calibri"/>
              <a:cs typeface="Calibri"/>
              <a:sym typeface="Calibri"/>
            </a:endParaRPr>
          </a:p>
        </p:txBody>
      </p:sp>
      <p:pic>
        <p:nvPicPr>
          <p:cNvPr id="675" name="Google Shape;675;p90"/>
          <p:cNvPicPr preferRelativeResize="0"/>
          <p:nvPr/>
        </p:nvPicPr>
        <p:blipFill rotWithShape="1">
          <a:blip r:embed="rId5">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1"/>
          <p:cNvSpPr txBox="1"/>
          <p:nvPr/>
        </p:nvSpPr>
        <p:spPr>
          <a:xfrm>
            <a:off x="2714148" y="4970367"/>
            <a:ext cx="7023977" cy="580123"/>
          </a:xfrm>
          <a:prstGeom prst="rect">
            <a:avLst/>
          </a:prstGeom>
          <a:noFill/>
          <a:ln>
            <a:noFill/>
          </a:ln>
        </p:spPr>
        <p:txBody>
          <a:bodyPr anchorCtr="0" anchor="b" bIns="91400" lIns="93250" spcFirstLastPara="1" rIns="93250" wrap="square" tIns="91400">
            <a:noAutofit/>
          </a:bodyPr>
          <a:lstStyle/>
          <a:p>
            <a:pPr indent="0" lvl="0" marL="0" marR="0" rtl="0" algn="ctr">
              <a:lnSpc>
                <a:spcPct val="90000"/>
              </a:lnSpc>
              <a:spcBef>
                <a:spcPts val="0"/>
              </a:spcBef>
              <a:spcAft>
                <a:spcPts val="0"/>
              </a:spcAft>
              <a:buNone/>
            </a:pPr>
            <a:r>
              <a:rPr lang="en-US" sz="2800">
                <a:solidFill>
                  <a:srgbClr val="0078D4"/>
                </a:solidFill>
                <a:latin typeface="Calibri"/>
                <a:ea typeface="Calibri"/>
                <a:cs typeface="Calibri"/>
                <a:sym typeface="Calibri"/>
              </a:rPr>
              <a:t>How much is this car worth?</a:t>
            </a:r>
            <a:endParaRPr sz="2800">
              <a:solidFill>
                <a:schemeClr val="dk1"/>
              </a:solidFill>
              <a:latin typeface="Calibri"/>
              <a:ea typeface="Calibri"/>
              <a:cs typeface="Calibri"/>
              <a:sym typeface="Calibri"/>
            </a:endParaRPr>
          </a:p>
        </p:txBody>
      </p:sp>
      <p:sp>
        <p:nvSpPr>
          <p:cNvPr id="685" name="Google Shape;685;p91"/>
          <p:cNvSpPr/>
          <p:nvPr/>
        </p:nvSpPr>
        <p:spPr>
          <a:xfrm>
            <a:off x="4535982" y="2712440"/>
            <a:ext cx="3364511" cy="2023882"/>
          </a:xfrm>
          <a:custGeom>
            <a:rect b="b" l="l" r="r" t="t"/>
            <a:pathLst>
              <a:path extrusionOk="0" h="204" w="339">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cap="flat" cmpd="sng" w="57150">
            <a:solidFill>
              <a:srgbClr val="277EFF"/>
            </a:solidFill>
            <a:prstDash val="solid"/>
            <a:miter lim="800000"/>
            <a:headEnd len="sm" w="sm" type="none"/>
            <a:tailEnd len="sm" w="sm" type="none"/>
          </a:ln>
        </p:spPr>
        <p:txBody>
          <a:bodyPr anchorCtr="0" anchor="t" bIns="46600" lIns="93250" spcFirstLastPara="1" rIns="93250" wrap="square" tIns="46600">
            <a:noAutofit/>
          </a:bodyPr>
          <a:lstStyle/>
          <a:p>
            <a:pPr indent="0" lvl="0" marL="0" marR="0" rtl="0" algn="l">
              <a:spcBef>
                <a:spcPts val="0"/>
              </a:spcBef>
              <a:spcAft>
                <a:spcPts val="0"/>
              </a:spcAft>
              <a:buNone/>
            </a:pPr>
            <a:r>
              <a:t/>
            </a:r>
            <a:endParaRPr sz="1800">
              <a:solidFill>
                <a:srgbClr val="000000"/>
              </a:solidFill>
              <a:latin typeface="Quattrocento Sans"/>
              <a:ea typeface="Quattrocento Sans"/>
              <a:cs typeface="Quattrocento Sans"/>
              <a:sym typeface="Quattrocento Sans"/>
            </a:endParaRPr>
          </a:p>
        </p:txBody>
      </p:sp>
      <p:sp>
        <p:nvSpPr>
          <p:cNvPr id="686" name="Google Shape;686;p91"/>
          <p:cNvSpPr txBox="1"/>
          <p:nvPr>
            <p:ph type="title"/>
          </p:nvPr>
        </p:nvSpPr>
        <p:spPr>
          <a:xfrm>
            <a:off x="853013" y="473178"/>
            <a:ext cx="10890178" cy="773192"/>
          </a:xfrm>
          <a:prstGeom prst="rect">
            <a:avLst/>
          </a:prstGeom>
          <a:noFill/>
          <a:ln>
            <a:noFill/>
          </a:ln>
        </p:spPr>
        <p:txBody>
          <a:bodyPr anchorCtr="0" anchor="t" bIns="0" lIns="0" spcFirstLastPara="1" rIns="0" wrap="square" tIns="167850">
            <a:noAutofit/>
          </a:bodyPr>
          <a:lstStyle/>
          <a:p>
            <a:pPr indent="0" lvl="0" marL="0" rtl="0" algn="l">
              <a:lnSpc>
                <a:spcPct val="90000"/>
              </a:lnSpc>
              <a:spcBef>
                <a:spcPts val="0"/>
              </a:spcBef>
              <a:spcAft>
                <a:spcPts val="0"/>
              </a:spcAft>
              <a:buClr>
                <a:srgbClr val="000000"/>
              </a:buClr>
              <a:buSzPts val="4400"/>
              <a:buFont typeface="Calibri"/>
              <a:buNone/>
            </a:pPr>
            <a:r>
              <a:rPr b="1" lang="en-US" sz="5400">
                <a:solidFill>
                  <a:srgbClr val="080808"/>
                </a:solidFill>
                <a:latin typeface="Calibri"/>
                <a:ea typeface="Calibri"/>
                <a:cs typeface="Calibri"/>
                <a:sym typeface="Calibri"/>
              </a:rPr>
              <a:t>Machine Learning Problem Example</a:t>
            </a:r>
            <a:br>
              <a:rPr b="1" lang="en-US" sz="5400">
                <a:solidFill>
                  <a:srgbClr val="080808"/>
                </a:solidFill>
                <a:latin typeface="Calibri"/>
                <a:ea typeface="Calibri"/>
                <a:cs typeface="Calibri"/>
                <a:sym typeface="Calibri"/>
              </a:rPr>
            </a:br>
            <a:endParaRPr b="1" sz="5400">
              <a:solidFill>
                <a:srgbClr val="080808"/>
              </a:solidFill>
              <a:latin typeface="Calibri"/>
              <a:ea typeface="Calibri"/>
              <a:cs typeface="Calibri"/>
              <a:sym typeface="Calibri"/>
            </a:endParaRPr>
          </a:p>
        </p:txBody>
      </p:sp>
      <p:pic>
        <p:nvPicPr>
          <p:cNvPr id="687" name="Google Shape;687;p91"/>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2" presetSubtype="8">
                                  <p:stCondLst>
                                    <p:cond delay="0"/>
                                  </p:stCondLst>
                                  <p:childTnLst>
                                    <p:set>
                                      <p:cBhvr>
                                        <p:cTn dur="1" fill="hold">
                                          <p:stCondLst>
                                            <p:cond delay="0"/>
                                          </p:stCondLst>
                                        </p:cTn>
                                        <p:tgtEl>
                                          <p:spTgt spid="685"/>
                                        </p:tgtEl>
                                        <p:attrNameLst>
                                          <p:attrName>style.visibility</p:attrName>
                                        </p:attrNameLst>
                                      </p:cBhvr>
                                      <p:to>
                                        <p:strVal val="visible"/>
                                      </p:to>
                                    </p:set>
                                    <p:anim calcmode="lin" valueType="num">
                                      <p:cBhvr additive="base">
                                        <p:cTn dur="750"/>
                                        <p:tgtEl>
                                          <p:spTgt spid="6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92"/>
          <p:cNvSpPr/>
          <p:nvPr/>
        </p:nvSpPr>
        <p:spPr>
          <a:xfrm>
            <a:off x="3146564" y="2313194"/>
            <a:ext cx="2256253" cy="348502"/>
          </a:xfrm>
          <a:prstGeom prst="rect">
            <a:avLst/>
          </a:prstGeom>
          <a:noFill/>
          <a:ln>
            <a:noFill/>
          </a:ln>
        </p:spPr>
        <p:txBody>
          <a:bodyPr anchorCtr="0" anchor="t" bIns="46600" lIns="93250" spcFirstLastPara="1" rIns="93250" wrap="square" tIns="46600">
            <a:noAutofit/>
          </a:bodyPr>
          <a:lstStyle/>
          <a:p>
            <a:pPr indent="0" lvl="0" marL="0" marR="0" rtl="0" algn="l">
              <a:lnSpc>
                <a:spcPct val="90000"/>
              </a:lnSpc>
              <a:spcBef>
                <a:spcPts val="0"/>
              </a:spcBef>
              <a:spcAft>
                <a:spcPts val="0"/>
              </a:spcAft>
              <a:buNone/>
            </a:pPr>
            <a:r>
              <a:rPr lang="en-US" sz="2000">
                <a:solidFill>
                  <a:srgbClr val="0078D4"/>
                </a:solidFill>
                <a:latin typeface="Calibri"/>
                <a:ea typeface="Calibri"/>
                <a:cs typeface="Calibri"/>
                <a:sym typeface="Calibri"/>
              </a:rPr>
              <a:t>Which algorithm?</a:t>
            </a:r>
            <a:endParaRPr sz="2000">
              <a:solidFill>
                <a:schemeClr val="dk1"/>
              </a:solidFill>
              <a:latin typeface="Calibri"/>
              <a:ea typeface="Calibri"/>
              <a:cs typeface="Calibri"/>
              <a:sym typeface="Calibri"/>
            </a:endParaRPr>
          </a:p>
        </p:txBody>
      </p:sp>
      <p:sp>
        <p:nvSpPr>
          <p:cNvPr id="697" name="Google Shape;697;p92"/>
          <p:cNvSpPr/>
          <p:nvPr/>
        </p:nvSpPr>
        <p:spPr>
          <a:xfrm>
            <a:off x="5689316" y="2313194"/>
            <a:ext cx="2458836" cy="348502"/>
          </a:xfrm>
          <a:prstGeom prst="rect">
            <a:avLst/>
          </a:prstGeom>
          <a:noFill/>
          <a:ln>
            <a:noFill/>
          </a:ln>
        </p:spPr>
        <p:txBody>
          <a:bodyPr anchorCtr="0" anchor="t" bIns="46600" lIns="93250" spcFirstLastPara="1" rIns="93250" wrap="square" tIns="46600">
            <a:noAutofit/>
          </a:bodyPr>
          <a:lstStyle/>
          <a:p>
            <a:pPr indent="0" lvl="0" marL="0" marR="0" rtl="0" algn="l">
              <a:lnSpc>
                <a:spcPct val="90000"/>
              </a:lnSpc>
              <a:spcBef>
                <a:spcPts val="0"/>
              </a:spcBef>
              <a:spcAft>
                <a:spcPts val="0"/>
              </a:spcAft>
              <a:buNone/>
            </a:pPr>
            <a:r>
              <a:rPr lang="en-US" sz="2000">
                <a:solidFill>
                  <a:srgbClr val="0078D4"/>
                </a:solidFill>
                <a:latin typeface="Calibri"/>
                <a:ea typeface="Calibri"/>
                <a:cs typeface="Calibri"/>
                <a:sym typeface="Calibri"/>
              </a:rPr>
              <a:t>Which parameters?</a:t>
            </a:r>
            <a:endParaRPr sz="2000">
              <a:solidFill>
                <a:schemeClr val="dk1"/>
              </a:solidFill>
              <a:latin typeface="Calibri"/>
              <a:ea typeface="Calibri"/>
              <a:cs typeface="Calibri"/>
              <a:sym typeface="Calibri"/>
            </a:endParaRPr>
          </a:p>
        </p:txBody>
      </p:sp>
      <p:sp>
        <p:nvSpPr>
          <p:cNvPr id="698" name="Google Shape;698;p92"/>
          <p:cNvSpPr/>
          <p:nvPr/>
        </p:nvSpPr>
        <p:spPr>
          <a:xfrm>
            <a:off x="750332" y="2313194"/>
            <a:ext cx="2109672" cy="348502"/>
          </a:xfrm>
          <a:prstGeom prst="rect">
            <a:avLst/>
          </a:prstGeom>
          <a:noFill/>
          <a:ln>
            <a:noFill/>
          </a:ln>
        </p:spPr>
        <p:txBody>
          <a:bodyPr anchorCtr="0" anchor="t" bIns="46600" lIns="93250" spcFirstLastPara="1" rIns="93250" wrap="square" tIns="46600">
            <a:noAutofit/>
          </a:bodyPr>
          <a:lstStyle/>
          <a:p>
            <a:pPr indent="0" lvl="0" marL="0" marR="0" rtl="0" algn="l">
              <a:lnSpc>
                <a:spcPct val="90000"/>
              </a:lnSpc>
              <a:spcBef>
                <a:spcPts val="0"/>
              </a:spcBef>
              <a:spcAft>
                <a:spcPts val="0"/>
              </a:spcAft>
              <a:buNone/>
            </a:pPr>
            <a:r>
              <a:rPr lang="en-US" sz="2000">
                <a:solidFill>
                  <a:srgbClr val="0078D4"/>
                </a:solidFill>
                <a:latin typeface="Calibri"/>
                <a:ea typeface="Calibri"/>
                <a:cs typeface="Calibri"/>
                <a:sym typeface="Calibri"/>
              </a:rPr>
              <a:t>Which features?</a:t>
            </a:r>
            <a:endParaRPr sz="2000">
              <a:solidFill>
                <a:schemeClr val="dk1"/>
              </a:solidFill>
              <a:latin typeface="Calibri"/>
              <a:ea typeface="Calibri"/>
              <a:cs typeface="Calibri"/>
              <a:sym typeface="Calibri"/>
            </a:endParaRPr>
          </a:p>
        </p:txBody>
      </p:sp>
      <p:sp>
        <p:nvSpPr>
          <p:cNvPr id="699" name="Google Shape;699;p92"/>
          <p:cNvSpPr/>
          <p:nvPr/>
        </p:nvSpPr>
        <p:spPr>
          <a:xfrm>
            <a:off x="750332" y="2835496"/>
            <a:ext cx="1811613" cy="2146395"/>
          </a:xfrm>
          <a:prstGeom prst="rect">
            <a:avLst/>
          </a:prstGeom>
          <a:noFill/>
          <a:ln>
            <a:noFill/>
          </a:ln>
        </p:spPr>
        <p:txBody>
          <a:bodyPr anchorCtr="0" anchor="t" bIns="46600" lIns="93250" spcFirstLastPara="1" rIns="93250" wrap="square" tIns="46600">
            <a:noAutofit/>
          </a:bodyPr>
          <a:lstStyle/>
          <a:p>
            <a:pPr indent="0" lvl="0" marL="0" marR="0" rtl="0" algn="l">
              <a:lnSpc>
                <a:spcPct val="150000"/>
              </a:lnSpc>
              <a:spcBef>
                <a:spcPts val="0"/>
              </a:spcBef>
              <a:spcAft>
                <a:spcPts val="0"/>
              </a:spcAft>
              <a:buNone/>
            </a:pPr>
            <a:r>
              <a:rPr lang="en-US" sz="1400">
                <a:solidFill>
                  <a:srgbClr val="7F7F7F"/>
                </a:solidFill>
                <a:latin typeface="Calibri"/>
                <a:ea typeface="Calibri"/>
                <a:cs typeface="Calibri"/>
                <a:sym typeface="Calibri"/>
              </a:rPr>
              <a:t>Mileage</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Condition</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Car brand</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Year of make</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Regulations</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700" name="Google Shape;700;p92"/>
          <p:cNvSpPr/>
          <p:nvPr/>
        </p:nvSpPr>
        <p:spPr>
          <a:xfrm>
            <a:off x="3146566" y="2835496"/>
            <a:ext cx="2327249" cy="2146395"/>
          </a:xfrm>
          <a:prstGeom prst="rect">
            <a:avLst/>
          </a:prstGeom>
          <a:noFill/>
          <a:ln>
            <a:noFill/>
          </a:ln>
        </p:spPr>
        <p:txBody>
          <a:bodyPr anchorCtr="0" anchor="t" bIns="46600" lIns="93250" spcFirstLastPara="1" rIns="93250" wrap="square" tIns="46600">
            <a:noAutofit/>
          </a:bodyPr>
          <a:lstStyle/>
          <a:p>
            <a:pPr indent="0" lvl="0" marL="0" marR="0" rtl="0" algn="l">
              <a:lnSpc>
                <a:spcPct val="150000"/>
              </a:lnSpc>
              <a:spcBef>
                <a:spcPts val="0"/>
              </a:spcBef>
              <a:spcAft>
                <a:spcPts val="0"/>
              </a:spcAft>
              <a:buNone/>
            </a:pPr>
            <a:r>
              <a:rPr lang="en-US" sz="1400">
                <a:solidFill>
                  <a:srgbClr val="7F7F7F"/>
                </a:solidFill>
                <a:latin typeface="Calibri"/>
                <a:ea typeface="Calibri"/>
                <a:cs typeface="Calibri"/>
                <a:sym typeface="Calibri"/>
              </a:rPr>
              <a:t>Gradient Boosted  </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Nearest Neighbors </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SVM</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Bayesian Regression</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LGBM </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701" name="Google Shape;701;p92"/>
          <p:cNvSpPr/>
          <p:nvPr/>
        </p:nvSpPr>
        <p:spPr>
          <a:xfrm>
            <a:off x="3146566" y="3219336"/>
            <a:ext cx="2125891" cy="345137"/>
          </a:xfrm>
          <a:prstGeom prst="rect">
            <a:avLst/>
          </a:prstGeom>
          <a:solidFill>
            <a:schemeClr val="dk2"/>
          </a:solidFill>
          <a:ln>
            <a:noFill/>
          </a:ln>
        </p:spPr>
        <p:txBody>
          <a:bodyPr anchorCtr="0" anchor="ctr" bIns="46600" lIns="93250" spcFirstLastPara="1" rIns="93250" wrap="square" tIns="4660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Nearest Neighbors</a:t>
            </a:r>
            <a:endParaRPr sz="1400">
              <a:solidFill>
                <a:schemeClr val="dk1"/>
              </a:solidFill>
              <a:latin typeface="Calibri"/>
              <a:ea typeface="Calibri"/>
              <a:cs typeface="Calibri"/>
              <a:sym typeface="Calibri"/>
            </a:endParaRPr>
          </a:p>
        </p:txBody>
      </p:sp>
      <p:grpSp>
        <p:nvGrpSpPr>
          <p:cNvPr id="702" name="Google Shape;702;p92"/>
          <p:cNvGrpSpPr/>
          <p:nvPr/>
        </p:nvGrpSpPr>
        <p:grpSpPr>
          <a:xfrm>
            <a:off x="7441478" y="2975707"/>
            <a:ext cx="1479734" cy="150021"/>
            <a:chOff x="8120217" y="3558127"/>
            <a:chExt cx="1940664" cy="147093"/>
          </a:xfrm>
        </p:grpSpPr>
        <p:cxnSp>
          <p:nvCxnSpPr>
            <p:cNvPr id="703" name="Google Shape;703;p92"/>
            <p:cNvCxnSpPr/>
            <p:nvPr/>
          </p:nvCxnSpPr>
          <p:spPr>
            <a:xfrm rot="10800000">
              <a:off x="8120217"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04" name="Google Shape;704;p92"/>
            <p:cNvCxnSpPr/>
            <p:nvPr/>
          </p:nvCxnSpPr>
          <p:spPr>
            <a:xfrm rot="10800000">
              <a:off x="10060881" y="3558127"/>
              <a:ext cx="0" cy="147000"/>
            </a:xfrm>
            <a:prstGeom prst="straightConnector1">
              <a:avLst/>
            </a:prstGeom>
            <a:noFill/>
            <a:ln cap="flat" cmpd="sng" w="9525">
              <a:solidFill>
                <a:srgbClr val="D0CECE"/>
              </a:solidFill>
              <a:prstDash val="solid"/>
              <a:miter lim="800000"/>
              <a:headEnd len="sm" w="sm" type="none"/>
              <a:tailEnd len="sm" w="sm" type="none"/>
            </a:ln>
          </p:spPr>
        </p:cxnSp>
        <p:grpSp>
          <p:nvGrpSpPr>
            <p:cNvPr id="705" name="Google Shape;705;p92"/>
            <p:cNvGrpSpPr/>
            <p:nvPr/>
          </p:nvGrpSpPr>
          <p:grpSpPr>
            <a:xfrm>
              <a:off x="8335846" y="3593271"/>
              <a:ext cx="1509402" cy="111949"/>
              <a:chOff x="8335846" y="3498428"/>
              <a:chExt cx="1509402" cy="206700"/>
            </a:xfrm>
          </p:grpSpPr>
          <p:cxnSp>
            <p:nvCxnSpPr>
              <p:cNvPr id="706" name="Google Shape;706;p92"/>
              <p:cNvCxnSpPr/>
              <p:nvPr/>
            </p:nvCxnSpPr>
            <p:spPr>
              <a:xfrm rot="10800000">
                <a:off x="8335846"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07" name="Google Shape;707;p92"/>
              <p:cNvCxnSpPr/>
              <p:nvPr/>
            </p:nvCxnSpPr>
            <p:spPr>
              <a:xfrm rot="10800000">
                <a:off x="8551475"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08" name="Google Shape;708;p92"/>
              <p:cNvCxnSpPr/>
              <p:nvPr/>
            </p:nvCxnSpPr>
            <p:spPr>
              <a:xfrm rot="10800000">
                <a:off x="8767104"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09" name="Google Shape;709;p92"/>
              <p:cNvCxnSpPr/>
              <p:nvPr/>
            </p:nvCxnSpPr>
            <p:spPr>
              <a:xfrm rot="10800000">
                <a:off x="8982733" y="3498428"/>
                <a:ext cx="0" cy="206700"/>
              </a:xfrm>
              <a:prstGeom prst="straightConnector1">
                <a:avLst/>
              </a:prstGeom>
              <a:noFill/>
              <a:ln cap="flat" cmpd="sng" w="9525">
                <a:solidFill>
                  <a:srgbClr val="D0CECE"/>
                </a:solidFill>
                <a:prstDash val="solid"/>
                <a:miter lim="800000"/>
                <a:headEnd len="sm" w="sm" type="none"/>
                <a:tailEnd len="sm" w="sm" type="none"/>
              </a:ln>
            </p:spPr>
          </p:cxnSp>
          <p:cxnSp>
            <p:nvCxnSpPr>
              <p:cNvPr id="710" name="Google Shape;710;p92"/>
              <p:cNvCxnSpPr/>
              <p:nvPr/>
            </p:nvCxnSpPr>
            <p:spPr>
              <a:xfrm rot="10800000">
                <a:off x="9198361"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11" name="Google Shape;711;p92"/>
              <p:cNvCxnSpPr/>
              <p:nvPr/>
            </p:nvCxnSpPr>
            <p:spPr>
              <a:xfrm rot="10800000">
                <a:off x="9413990"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12" name="Google Shape;712;p92"/>
              <p:cNvCxnSpPr/>
              <p:nvPr/>
            </p:nvCxnSpPr>
            <p:spPr>
              <a:xfrm rot="10800000">
                <a:off x="9629619"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13" name="Google Shape;713;p92"/>
              <p:cNvCxnSpPr/>
              <p:nvPr/>
            </p:nvCxnSpPr>
            <p:spPr>
              <a:xfrm rot="10800000">
                <a:off x="9845248" y="3558127"/>
                <a:ext cx="0" cy="147000"/>
              </a:xfrm>
              <a:prstGeom prst="straightConnector1">
                <a:avLst/>
              </a:prstGeom>
              <a:noFill/>
              <a:ln cap="flat" cmpd="sng" w="9525">
                <a:solidFill>
                  <a:srgbClr val="D0CECE"/>
                </a:solidFill>
                <a:prstDash val="solid"/>
                <a:miter lim="800000"/>
                <a:headEnd len="sm" w="sm" type="none"/>
                <a:tailEnd len="sm" w="sm" type="none"/>
              </a:ln>
            </p:spPr>
          </p:cxnSp>
        </p:grpSp>
      </p:grpSp>
      <p:grpSp>
        <p:nvGrpSpPr>
          <p:cNvPr id="714" name="Google Shape;714;p92"/>
          <p:cNvGrpSpPr/>
          <p:nvPr/>
        </p:nvGrpSpPr>
        <p:grpSpPr>
          <a:xfrm>
            <a:off x="7441478" y="3322065"/>
            <a:ext cx="1479734" cy="150021"/>
            <a:chOff x="8120217" y="3558127"/>
            <a:chExt cx="1940664" cy="147093"/>
          </a:xfrm>
        </p:grpSpPr>
        <p:cxnSp>
          <p:nvCxnSpPr>
            <p:cNvPr id="715" name="Google Shape;715;p92"/>
            <p:cNvCxnSpPr/>
            <p:nvPr/>
          </p:nvCxnSpPr>
          <p:spPr>
            <a:xfrm rot="10800000">
              <a:off x="8120217"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16" name="Google Shape;716;p92"/>
            <p:cNvCxnSpPr/>
            <p:nvPr/>
          </p:nvCxnSpPr>
          <p:spPr>
            <a:xfrm rot="10800000">
              <a:off x="10060881" y="3558127"/>
              <a:ext cx="0" cy="147000"/>
            </a:xfrm>
            <a:prstGeom prst="straightConnector1">
              <a:avLst/>
            </a:prstGeom>
            <a:noFill/>
            <a:ln cap="flat" cmpd="sng" w="9525">
              <a:solidFill>
                <a:srgbClr val="D0CECE"/>
              </a:solidFill>
              <a:prstDash val="solid"/>
              <a:miter lim="800000"/>
              <a:headEnd len="sm" w="sm" type="none"/>
              <a:tailEnd len="sm" w="sm" type="none"/>
            </a:ln>
          </p:spPr>
        </p:cxnSp>
        <p:grpSp>
          <p:nvGrpSpPr>
            <p:cNvPr id="717" name="Google Shape;717;p92"/>
            <p:cNvGrpSpPr/>
            <p:nvPr/>
          </p:nvGrpSpPr>
          <p:grpSpPr>
            <a:xfrm>
              <a:off x="8335846" y="3592296"/>
              <a:ext cx="1509402" cy="112924"/>
              <a:chOff x="8335846" y="3496629"/>
              <a:chExt cx="1509402" cy="208500"/>
            </a:xfrm>
          </p:grpSpPr>
          <p:cxnSp>
            <p:nvCxnSpPr>
              <p:cNvPr id="718" name="Google Shape;718;p92"/>
              <p:cNvCxnSpPr/>
              <p:nvPr/>
            </p:nvCxnSpPr>
            <p:spPr>
              <a:xfrm rot="10800000">
                <a:off x="8335846"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19" name="Google Shape;719;p92"/>
              <p:cNvCxnSpPr/>
              <p:nvPr/>
            </p:nvCxnSpPr>
            <p:spPr>
              <a:xfrm rot="10800000">
                <a:off x="8551475"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0" name="Google Shape;720;p92"/>
              <p:cNvCxnSpPr/>
              <p:nvPr/>
            </p:nvCxnSpPr>
            <p:spPr>
              <a:xfrm rot="10800000">
                <a:off x="8767104"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1" name="Google Shape;721;p92"/>
              <p:cNvCxnSpPr/>
              <p:nvPr/>
            </p:nvCxnSpPr>
            <p:spPr>
              <a:xfrm rot="10800000">
                <a:off x="8982733" y="3496629"/>
                <a:ext cx="0" cy="208500"/>
              </a:xfrm>
              <a:prstGeom prst="straightConnector1">
                <a:avLst/>
              </a:prstGeom>
              <a:noFill/>
              <a:ln cap="flat" cmpd="sng" w="9525">
                <a:solidFill>
                  <a:srgbClr val="D0CECE"/>
                </a:solidFill>
                <a:prstDash val="solid"/>
                <a:miter lim="800000"/>
                <a:headEnd len="sm" w="sm" type="none"/>
                <a:tailEnd len="sm" w="sm" type="none"/>
              </a:ln>
            </p:spPr>
          </p:cxnSp>
          <p:cxnSp>
            <p:nvCxnSpPr>
              <p:cNvPr id="722" name="Google Shape;722;p92"/>
              <p:cNvCxnSpPr/>
              <p:nvPr/>
            </p:nvCxnSpPr>
            <p:spPr>
              <a:xfrm rot="10800000">
                <a:off x="9198361"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3" name="Google Shape;723;p92"/>
              <p:cNvCxnSpPr/>
              <p:nvPr/>
            </p:nvCxnSpPr>
            <p:spPr>
              <a:xfrm rot="10800000">
                <a:off x="9413990"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4" name="Google Shape;724;p92"/>
              <p:cNvCxnSpPr/>
              <p:nvPr/>
            </p:nvCxnSpPr>
            <p:spPr>
              <a:xfrm rot="10800000">
                <a:off x="9629619"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5" name="Google Shape;725;p92"/>
              <p:cNvCxnSpPr/>
              <p:nvPr/>
            </p:nvCxnSpPr>
            <p:spPr>
              <a:xfrm rot="10800000">
                <a:off x="9845248" y="3558127"/>
                <a:ext cx="0" cy="147000"/>
              </a:xfrm>
              <a:prstGeom prst="straightConnector1">
                <a:avLst/>
              </a:prstGeom>
              <a:noFill/>
              <a:ln cap="flat" cmpd="sng" w="9525">
                <a:solidFill>
                  <a:srgbClr val="D0CECE"/>
                </a:solidFill>
                <a:prstDash val="solid"/>
                <a:miter lim="800000"/>
                <a:headEnd len="sm" w="sm" type="none"/>
                <a:tailEnd len="sm" w="sm" type="none"/>
              </a:ln>
            </p:spPr>
          </p:cxnSp>
        </p:grpSp>
      </p:grpSp>
      <p:grpSp>
        <p:nvGrpSpPr>
          <p:cNvPr id="726" name="Google Shape;726;p92"/>
          <p:cNvGrpSpPr/>
          <p:nvPr/>
        </p:nvGrpSpPr>
        <p:grpSpPr>
          <a:xfrm>
            <a:off x="7441478" y="3668420"/>
            <a:ext cx="1479734" cy="150021"/>
            <a:chOff x="8120217" y="3558127"/>
            <a:chExt cx="1940664" cy="147093"/>
          </a:xfrm>
        </p:grpSpPr>
        <p:cxnSp>
          <p:nvCxnSpPr>
            <p:cNvPr id="727" name="Google Shape;727;p92"/>
            <p:cNvCxnSpPr/>
            <p:nvPr/>
          </p:nvCxnSpPr>
          <p:spPr>
            <a:xfrm rot="10800000">
              <a:off x="8120217"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28" name="Google Shape;728;p92"/>
            <p:cNvCxnSpPr/>
            <p:nvPr/>
          </p:nvCxnSpPr>
          <p:spPr>
            <a:xfrm rot="10800000">
              <a:off x="10060881" y="3558127"/>
              <a:ext cx="0" cy="147000"/>
            </a:xfrm>
            <a:prstGeom prst="straightConnector1">
              <a:avLst/>
            </a:prstGeom>
            <a:noFill/>
            <a:ln cap="flat" cmpd="sng" w="9525">
              <a:solidFill>
                <a:srgbClr val="D0CECE"/>
              </a:solidFill>
              <a:prstDash val="solid"/>
              <a:miter lim="800000"/>
              <a:headEnd len="sm" w="sm" type="none"/>
              <a:tailEnd len="sm" w="sm" type="none"/>
            </a:ln>
          </p:spPr>
        </p:cxnSp>
        <p:grpSp>
          <p:nvGrpSpPr>
            <p:cNvPr id="729" name="Google Shape;729;p92"/>
            <p:cNvGrpSpPr/>
            <p:nvPr/>
          </p:nvGrpSpPr>
          <p:grpSpPr>
            <a:xfrm>
              <a:off x="8335846" y="3593759"/>
              <a:ext cx="1509402" cy="111461"/>
              <a:chOff x="8335846" y="3499329"/>
              <a:chExt cx="1509402" cy="205800"/>
            </a:xfrm>
          </p:grpSpPr>
          <p:cxnSp>
            <p:nvCxnSpPr>
              <p:cNvPr id="730" name="Google Shape;730;p92"/>
              <p:cNvCxnSpPr/>
              <p:nvPr/>
            </p:nvCxnSpPr>
            <p:spPr>
              <a:xfrm rot="10800000">
                <a:off x="8335846"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1" name="Google Shape;731;p92"/>
              <p:cNvCxnSpPr/>
              <p:nvPr/>
            </p:nvCxnSpPr>
            <p:spPr>
              <a:xfrm rot="10800000">
                <a:off x="8551475"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2" name="Google Shape;732;p92"/>
              <p:cNvCxnSpPr/>
              <p:nvPr/>
            </p:nvCxnSpPr>
            <p:spPr>
              <a:xfrm rot="10800000">
                <a:off x="8767104"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3" name="Google Shape;733;p92"/>
              <p:cNvCxnSpPr/>
              <p:nvPr/>
            </p:nvCxnSpPr>
            <p:spPr>
              <a:xfrm rot="10800000">
                <a:off x="8982733" y="3499329"/>
                <a:ext cx="0" cy="205800"/>
              </a:xfrm>
              <a:prstGeom prst="straightConnector1">
                <a:avLst/>
              </a:prstGeom>
              <a:noFill/>
              <a:ln cap="flat" cmpd="sng" w="9525">
                <a:solidFill>
                  <a:srgbClr val="D0CECE"/>
                </a:solidFill>
                <a:prstDash val="solid"/>
                <a:miter lim="800000"/>
                <a:headEnd len="sm" w="sm" type="none"/>
                <a:tailEnd len="sm" w="sm" type="none"/>
              </a:ln>
            </p:spPr>
          </p:cxnSp>
          <p:cxnSp>
            <p:nvCxnSpPr>
              <p:cNvPr id="734" name="Google Shape;734;p92"/>
              <p:cNvCxnSpPr/>
              <p:nvPr/>
            </p:nvCxnSpPr>
            <p:spPr>
              <a:xfrm rot="10800000">
                <a:off x="9198361"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5" name="Google Shape;735;p92"/>
              <p:cNvCxnSpPr/>
              <p:nvPr/>
            </p:nvCxnSpPr>
            <p:spPr>
              <a:xfrm rot="10800000">
                <a:off x="9413990"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6" name="Google Shape;736;p92"/>
              <p:cNvCxnSpPr/>
              <p:nvPr/>
            </p:nvCxnSpPr>
            <p:spPr>
              <a:xfrm rot="10800000">
                <a:off x="9629619"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37" name="Google Shape;737;p92"/>
              <p:cNvCxnSpPr/>
              <p:nvPr/>
            </p:nvCxnSpPr>
            <p:spPr>
              <a:xfrm rot="10800000">
                <a:off x="9845248" y="3558127"/>
                <a:ext cx="0" cy="147000"/>
              </a:xfrm>
              <a:prstGeom prst="straightConnector1">
                <a:avLst/>
              </a:prstGeom>
              <a:noFill/>
              <a:ln cap="flat" cmpd="sng" w="9525">
                <a:solidFill>
                  <a:srgbClr val="D0CECE"/>
                </a:solidFill>
                <a:prstDash val="solid"/>
                <a:miter lim="800000"/>
                <a:headEnd len="sm" w="sm" type="none"/>
                <a:tailEnd len="sm" w="sm" type="none"/>
              </a:ln>
            </p:spPr>
          </p:cxnSp>
        </p:grpSp>
      </p:grpSp>
      <p:grpSp>
        <p:nvGrpSpPr>
          <p:cNvPr id="738" name="Google Shape;738;p92"/>
          <p:cNvGrpSpPr/>
          <p:nvPr/>
        </p:nvGrpSpPr>
        <p:grpSpPr>
          <a:xfrm>
            <a:off x="7441478" y="4014774"/>
            <a:ext cx="1479734" cy="150021"/>
            <a:chOff x="8120217" y="3558127"/>
            <a:chExt cx="1940664" cy="147093"/>
          </a:xfrm>
        </p:grpSpPr>
        <p:cxnSp>
          <p:nvCxnSpPr>
            <p:cNvPr id="739" name="Google Shape;739;p92"/>
            <p:cNvCxnSpPr/>
            <p:nvPr/>
          </p:nvCxnSpPr>
          <p:spPr>
            <a:xfrm rot="10800000">
              <a:off x="8120217"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0" name="Google Shape;740;p92"/>
            <p:cNvCxnSpPr/>
            <p:nvPr/>
          </p:nvCxnSpPr>
          <p:spPr>
            <a:xfrm rot="10800000">
              <a:off x="10060881" y="3558127"/>
              <a:ext cx="0" cy="147000"/>
            </a:xfrm>
            <a:prstGeom prst="straightConnector1">
              <a:avLst/>
            </a:prstGeom>
            <a:noFill/>
            <a:ln cap="flat" cmpd="sng" w="9525">
              <a:solidFill>
                <a:srgbClr val="D0CECE"/>
              </a:solidFill>
              <a:prstDash val="solid"/>
              <a:miter lim="800000"/>
              <a:headEnd len="sm" w="sm" type="none"/>
              <a:tailEnd len="sm" w="sm" type="none"/>
            </a:ln>
          </p:spPr>
        </p:cxnSp>
        <p:grpSp>
          <p:nvGrpSpPr>
            <p:cNvPr id="741" name="Google Shape;741;p92"/>
            <p:cNvGrpSpPr/>
            <p:nvPr/>
          </p:nvGrpSpPr>
          <p:grpSpPr>
            <a:xfrm>
              <a:off x="8335846" y="3595384"/>
              <a:ext cx="1509402" cy="109836"/>
              <a:chOff x="8335846" y="3502329"/>
              <a:chExt cx="1509402" cy="202800"/>
            </a:xfrm>
          </p:grpSpPr>
          <p:cxnSp>
            <p:nvCxnSpPr>
              <p:cNvPr id="742" name="Google Shape;742;p92"/>
              <p:cNvCxnSpPr/>
              <p:nvPr/>
            </p:nvCxnSpPr>
            <p:spPr>
              <a:xfrm rot="10800000">
                <a:off x="8335846"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3" name="Google Shape;743;p92"/>
              <p:cNvCxnSpPr/>
              <p:nvPr/>
            </p:nvCxnSpPr>
            <p:spPr>
              <a:xfrm rot="10800000">
                <a:off x="8551475"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4" name="Google Shape;744;p92"/>
              <p:cNvCxnSpPr/>
              <p:nvPr/>
            </p:nvCxnSpPr>
            <p:spPr>
              <a:xfrm rot="10800000">
                <a:off x="8767104"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5" name="Google Shape;745;p92"/>
              <p:cNvCxnSpPr/>
              <p:nvPr/>
            </p:nvCxnSpPr>
            <p:spPr>
              <a:xfrm rot="10800000">
                <a:off x="8982733" y="3502329"/>
                <a:ext cx="0" cy="202800"/>
              </a:xfrm>
              <a:prstGeom prst="straightConnector1">
                <a:avLst/>
              </a:prstGeom>
              <a:noFill/>
              <a:ln cap="flat" cmpd="sng" w="9525">
                <a:solidFill>
                  <a:srgbClr val="D0CECE"/>
                </a:solidFill>
                <a:prstDash val="solid"/>
                <a:miter lim="800000"/>
                <a:headEnd len="sm" w="sm" type="none"/>
                <a:tailEnd len="sm" w="sm" type="none"/>
              </a:ln>
            </p:spPr>
          </p:cxnSp>
          <p:cxnSp>
            <p:nvCxnSpPr>
              <p:cNvPr id="746" name="Google Shape;746;p92"/>
              <p:cNvCxnSpPr/>
              <p:nvPr/>
            </p:nvCxnSpPr>
            <p:spPr>
              <a:xfrm rot="10800000">
                <a:off x="9198361"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7" name="Google Shape;747;p92"/>
              <p:cNvCxnSpPr/>
              <p:nvPr/>
            </p:nvCxnSpPr>
            <p:spPr>
              <a:xfrm rot="10800000">
                <a:off x="9413990"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8" name="Google Shape;748;p92"/>
              <p:cNvCxnSpPr/>
              <p:nvPr/>
            </p:nvCxnSpPr>
            <p:spPr>
              <a:xfrm rot="10800000">
                <a:off x="9629619"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49" name="Google Shape;749;p92"/>
              <p:cNvCxnSpPr/>
              <p:nvPr/>
            </p:nvCxnSpPr>
            <p:spPr>
              <a:xfrm rot="10800000">
                <a:off x="9845248" y="3558127"/>
                <a:ext cx="0" cy="147000"/>
              </a:xfrm>
              <a:prstGeom prst="straightConnector1">
                <a:avLst/>
              </a:prstGeom>
              <a:noFill/>
              <a:ln cap="flat" cmpd="sng" w="9525">
                <a:solidFill>
                  <a:srgbClr val="D0CECE"/>
                </a:solidFill>
                <a:prstDash val="solid"/>
                <a:miter lim="800000"/>
                <a:headEnd len="sm" w="sm" type="none"/>
                <a:tailEnd len="sm" w="sm" type="none"/>
              </a:ln>
            </p:spPr>
          </p:cxnSp>
        </p:grpSp>
      </p:grpSp>
      <p:sp>
        <p:nvSpPr>
          <p:cNvPr id="750" name="Google Shape;750;p92"/>
          <p:cNvSpPr/>
          <p:nvPr/>
        </p:nvSpPr>
        <p:spPr>
          <a:xfrm>
            <a:off x="8522260" y="3032376"/>
            <a:ext cx="139849" cy="93322"/>
          </a:xfrm>
          <a:prstGeom prst="triangle">
            <a:avLst>
              <a:gd fmla="val 50000" name="adj"/>
            </a:avLst>
          </a:prstGeom>
          <a:solidFill>
            <a:schemeClr val="dk2"/>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sp>
        <p:nvSpPr>
          <p:cNvPr id="751" name="Google Shape;751;p92"/>
          <p:cNvSpPr/>
          <p:nvPr/>
        </p:nvSpPr>
        <p:spPr>
          <a:xfrm>
            <a:off x="7867571" y="3378732"/>
            <a:ext cx="139849" cy="93322"/>
          </a:xfrm>
          <a:prstGeom prst="triangle">
            <a:avLst>
              <a:gd fmla="val 50000" name="adj"/>
            </a:avLst>
          </a:prstGeom>
          <a:solidFill>
            <a:schemeClr val="dk2"/>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sp>
        <p:nvSpPr>
          <p:cNvPr id="752" name="Google Shape;752;p92"/>
          <p:cNvSpPr/>
          <p:nvPr/>
        </p:nvSpPr>
        <p:spPr>
          <a:xfrm>
            <a:off x="8021476" y="3725087"/>
            <a:ext cx="139849" cy="93322"/>
          </a:xfrm>
          <a:prstGeom prst="triangle">
            <a:avLst>
              <a:gd fmla="val 50000" name="adj"/>
            </a:avLst>
          </a:prstGeom>
          <a:solidFill>
            <a:schemeClr val="dk2"/>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sp>
        <p:nvSpPr>
          <p:cNvPr id="753" name="Google Shape;753;p92"/>
          <p:cNvSpPr/>
          <p:nvPr/>
        </p:nvSpPr>
        <p:spPr>
          <a:xfrm>
            <a:off x="7693872" y="4071443"/>
            <a:ext cx="139849" cy="93322"/>
          </a:xfrm>
          <a:prstGeom prst="triangle">
            <a:avLst>
              <a:gd fmla="val 50000" name="adj"/>
            </a:avLst>
          </a:prstGeom>
          <a:solidFill>
            <a:schemeClr val="dk2"/>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sp>
        <p:nvSpPr>
          <p:cNvPr id="754" name="Google Shape;754;p92"/>
          <p:cNvSpPr/>
          <p:nvPr/>
        </p:nvSpPr>
        <p:spPr>
          <a:xfrm>
            <a:off x="9763620" y="3817971"/>
            <a:ext cx="666196" cy="468138"/>
          </a:xfrm>
          <a:prstGeom prst="rect">
            <a:avLst/>
          </a:prstGeom>
          <a:solidFill>
            <a:schemeClr val="dk2"/>
          </a:solidFill>
          <a:ln>
            <a:noFill/>
          </a:ln>
        </p:spPr>
        <p:txBody>
          <a:bodyPr anchorCtr="1" anchor="ctr" bIns="46600" lIns="93250" spcFirstLastPara="1" rIns="93250" wrap="square" tIns="46600">
            <a:noAutofit/>
          </a:bodyPr>
          <a:lstStyle/>
          <a:p>
            <a:pPr indent="0" lvl="0" marL="0" marR="0" rtl="0" algn="ctr">
              <a:lnSpc>
                <a:spcPct val="90000"/>
              </a:lnSpc>
              <a:spcBef>
                <a:spcPts val="0"/>
              </a:spcBef>
              <a:spcAft>
                <a:spcPts val="0"/>
              </a:spcAft>
              <a:buNone/>
            </a:pPr>
            <a:r>
              <a:rPr lang="en-US" sz="1400">
                <a:solidFill>
                  <a:srgbClr val="FFFFFF"/>
                </a:solidFill>
                <a:latin typeface="Calibri"/>
                <a:ea typeface="Calibri"/>
                <a:cs typeface="Calibri"/>
                <a:sym typeface="Calibri"/>
              </a:rPr>
              <a:t>50%</a:t>
            </a:r>
            <a:endParaRPr sz="1400">
              <a:solidFill>
                <a:schemeClr val="dk1"/>
              </a:solidFill>
              <a:latin typeface="Calibri"/>
              <a:ea typeface="Calibri"/>
              <a:cs typeface="Calibri"/>
              <a:sym typeface="Calibri"/>
            </a:endParaRPr>
          </a:p>
        </p:txBody>
      </p:sp>
      <p:sp>
        <p:nvSpPr>
          <p:cNvPr id="755" name="Google Shape;755;p92"/>
          <p:cNvSpPr txBox="1"/>
          <p:nvPr/>
        </p:nvSpPr>
        <p:spPr>
          <a:xfrm>
            <a:off x="9669444" y="4309379"/>
            <a:ext cx="854548" cy="311771"/>
          </a:xfrm>
          <a:prstGeom prst="rect">
            <a:avLst/>
          </a:prstGeom>
          <a:noFill/>
          <a:ln>
            <a:noFill/>
          </a:ln>
        </p:spPr>
        <p:txBody>
          <a:bodyPr anchorCtr="0" anchor="t" bIns="46600" lIns="93250" spcFirstLastPara="1" rIns="93250" wrap="square" tIns="46600">
            <a:noAutofit/>
          </a:bodyPr>
          <a:lstStyle/>
          <a:p>
            <a:pPr indent="0" lvl="0" marL="0" marR="0" rtl="0" algn="ctr">
              <a:lnSpc>
                <a:spcPct val="90000"/>
              </a:lnSpc>
              <a:spcBef>
                <a:spcPts val="0"/>
              </a:spcBef>
              <a:spcAft>
                <a:spcPts val="0"/>
              </a:spcAft>
              <a:buNone/>
            </a:pPr>
            <a:r>
              <a:rPr lang="en-US" sz="1400">
                <a:solidFill>
                  <a:srgbClr val="0078D4"/>
                </a:solidFill>
                <a:latin typeface="Calibri"/>
                <a:ea typeface="Calibri"/>
                <a:cs typeface="Calibri"/>
                <a:sym typeface="Calibri"/>
              </a:rPr>
              <a:t>Model</a:t>
            </a:r>
            <a:endParaRPr sz="1400">
              <a:solidFill>
                <a:schemeClr val="dk1"/>
              </a:solidFill>
              <a:latin typeface="Calibri"/>
              <a:ea typeface="Calibri"/>
              <a:cs typeface="Calibri"/>
              <a:sym typeface="Calibri"/>
            </a:endParaRPr>
          </a:p>
        </p:txBody>
      </p:sp>
      <p:sp>
        <p:nvSpPr>
          <p:cNvPr id="756" name="Google Shape;756;p92"/>
          <p:cNvSpPr/>
          <p:nvPr/>
        </p:nvSpPr>
        <p:spPr>
          <a:xfrm>
            <a:off x="9162637" y="2822746"/>
            <a:ext cx="330502" cy="2457677"/>
          </a:xfrm>
          <a:custGeom>
            <a:rect b="b" l="l" r="r" t="t"/>
            <a:pathLst>
              <a:path extrusionOk="0" h="1018903" w="297252">
                <a:moveTo>
                  <a:pt x="0" y="0"/>
                </a:moveTo>
                <a:lnTo>
                  <a:pt x="297252" y="509452"/>
                </a:lnTo>
                <a:lnTo>
                  <a:pt x="0" y="1018903"/>
                </a:lnTo>
              </a:path>
            </a:pathLst>
          </a:custGeom>
          <a:noFill/>
          <a:ln cap="flat" cmpd="sng" w="12700">
            <a:solidFill>
              <a:schemeClr val="dk2"/>
            </a:solidFill>
            <a:prstDash val="solid"/>
            <a:miter lim="800000"/>
            <a:headEnd len="sm" w="sm" type="none"/>
            <a:tailEnd len="sm" w="sm" type="none"/>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grpSp>
        <p:nvGrpSpPr>
          <p:cNvPr id="757" name="Google Shape;757;p92"/>
          <p:cNvGrpSpPr/>
          <p:nvPr/>
        </p:nvGrpSpPr>
        <p:grpSpPr>
          <a:xfrm>
            <a:off x="600058" y="5723383"/>
            <a:ext cx="8834696" cy="688889"/>
            <a:chOff x="837635" y="5844616"/>
            <a:chExt cx="9792000" cy="675443"/>
          </a:xfrm>
        </p:grpSpPr>
        <p:cxnSp>
          <p:nvCxnSpPr>
            <p:cNvPr id="758" name="Google Shape;758;p92"/>
            <p:cNvCxnSpPr/>
            <p:nvPr/>
          </p:nvCxnSpPr>
          <p:spPr>
            <a:xfrm rot="5400000">
              <a:off x="5727334" y="954916"/>
              <a:ext cx="12600" cy="9792000"/>
            </a:xfrm>
            <a:prstGeom prst="bentConnector3">
              <a:avLst>
                <a:gd fmla="val 4339605" name="adj1"/>
              </a:avLst>
            </a:prstGeom>
            <a:noFill/>
            <a:ln cap="flat" cmpd="sng" w="12700">
              <a:solidFill>
                <a:schemeClr val="dk2"/>
              </a:solidFill>
              <a:prstDash val="dash"/>
              <a:miter lim="800000"/>
              <a:headEnd len="sm" w="sm" type="none"/>
              <a:tailEnd len="med" w="med" type="triangle"/>
            </a:ln>
          </p:spPr>
        </p:cxnSp>
        <p:sp>
          <p:nvSpPr>
            <p:cNvPr id="759" name="Google Shape;759;p92"/>
            <p:cNvSpPr/>
            <p:nvPr/>
          </p:nvSpPr>
          <p:spPr>
            <a:xfrm>
              <a:off x="5160633" y="6233859"/>
              <a:ext cx="1146000" cy="286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400">
                  <a:solidFill>
                    <a:srgbClr val="0078D4"/>
                  </a:solidFill>
                  <a:latin typeface="Calibri"/>
                  <a:ea typeface="Calibri"/>
                  <a:cs typeface="Calibri"/>
                  <a:sym typeface="Calibri"/>
                </a:rPr>
                <a:t>Iterate</a:t>
              </a:r>
              <a:endParaRPr sz="1400">
                <a:solidFill>
                  <a:schemeClr val="dk1"/>
                </a:solidFill>
                <a:latin typeface="Calibri"/>
                <a:ea typeface="Calibri"/>
                <a:cs typeface="Calibri"/>
                <a:sym typeface="Calibri"/>
              </a:endParaRPr>
            </a:p>
          </p:txBody>
        </p:sp>
      </p:grpSp>
      <p:sp>
        <p:nvSpPr>
          <p:cNvPr id="760" name="Google Shape;760;p92"/>
          <p:cNvSpPr/>
          <p:nvPr/>
        </p:nvSpPr>
        <p:spPr>
          <a:xfrm>
            <a:off x="9763620" y="3826557"/>
            <a:ext cx="666196" cy="468138"/>
          </a:xfrm>
          <a:prstGeom prst="rect">
            <a:avLst/>
          </a:prstGeom>
          <a:solidFill>
            <a:schemeClr val="dk2"/>
          </a:solidFill>
          <a:ln>
            <a:noFill/>
          </a:ln>
        </p:spPr>
        <p:txBody>
          <a:bodyPr anchorCtr="1" anchor="ctr" bIns="46600" lIns="93250" spcFirstLastPara="1" rIns="93250" wrap="square" tIns="46600">
            <a:noAutofit/>
          </a:bodyPr>
          <a:lstStyle/>
          <a:p>
            <a:pPr indent="0" lvl="0" marL="0" marR="0" rtl="0" algn="ctr">
              <a:lnSpc>
                <a:spcPct val="90000"/>
              </a:lnSpc>
              <a:spcBef>
                <a:spcPts val="0"/>
              </a:spcBef>
              <a:spcAft>
                <a:spcPts val="0"/>
              </a:spcAft>
              <a:buNone/>
            </a:pPr>
            <a:r>
              <a:rPr lang="en-US" sz="1400">
                <a:solidFill>
                  <a:srgbClr val="FFFFFF"/>
                </a:solidFill>
                <a:latin typeface="Calibri"/>
                <a:ea typeface="Calibri"/>
                <a:cs typeface="Calibri"/>
                <a:sym typeface="Calibri"/>
              </a:rPr>
              <a:t>30%</a:t>
            </a:r>
            <a:endParaRPr sz="1400">
              <a:solidFill>
                <a:schemeClr val="dk1"/>
              </a:solidFill>
              <a:latin typeface="Calibri"/>
              <a:ea typeface="Calibri"/>
              <a:cs typeface="Calibri"/>
              <a:sym typeface="Calibri"/>
            </a:endParaRPr>
          </a:p>
        </p:txBody>
      </p:sp>
      <p:sp>
        <p:nvSpPr>
          <p:cNvPr id="761" name="Google Shape;761;p92"/>
          <p:cNvSpPr/>
          <p:nvPr/>
        </p:nvSpPr>
        <p:spPr>
          <a:xfrm>
            <a:off x="3146566" y="2861315"/>
            <a:ext cx="2125891" cy="345137"/>
          </a:xfrm>
          <a:prstGeom prst="rect">
            <a:avLst/>
          </a:prstGeom>
          <a:solidFill>
            <a:schemeClr val="dk2"/>
          </a:solidFill>
          <a:ln>
            <a:noFill/>
          </a:ln>
        </p:spPr>
        <p:txBody>
          <a:bodyPr anchorCtr="0" anchor="ctr" bIns="46600" lIns="93250" spcFirstLastPara="1" rIns="93250" wrap="square" tIns="4660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Gradient Boosted</a:t>
            </a:r>
            <a:endParaRPr sz="1400">
              <a:solidFill>
                <a:schemeClr val="dk1"/>
              </a:solidFill>
              <a:latin typeface="Calibri"/>
              <a:ea typeface="Calibri"/>
              <a:cs typeface="Calibri"/>
              <a:sym typeface="Calibri"/>
            </a:endParaRPr>
          </a:p>
        </p:txBody>
      </p:sp>
      <p:grpSp>
        <p:nvGrpSpPr>
          <p:cNvPr id="762" name="Google Shape;762;p92"/>
          <p:cNvGrpSpPr/>
          <p:nvPr/>
        </p:nvGrpSpPr>
        <p:grpSpPr>
          <a:xfrm>
            <a:off x="750985" y="2887602"/>
            <a:ext cx="1896991" cy="1372469"/>
            <a:chOff x="887982" y="2981479"/>
            <a:chExt cx="1859700" cy="1345680"/>
          </a:xfrm>
        </p:grpSpPr>
        <p:sp>
          <p:nvSpPr>
            <p:cNvPr id="763" name="Google Shape;763;p92"/>
            <p:cNvSpPr/>
            <p:nvPr/>
          </p:nvSpPr>
          <p:spPr>
            <a:xfrm>
              <a:off x="887982" y="2981479"/>
              <a:ext cx="1859700" cy="295500"/>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Mileage</a:t>
              </a:r>
              <a:endParaRPr sz="1400">
                <a:solidFill>
                  <a:schemeClr val="dk1"/>
                </a:solidFill>
                <a:latin typeface="Calibri"/>
                <a:ea typeface="Calibri"/>
                <a:cs typeface="Calibri"/>
                <a:sym typeface="Calibri"/>
              </a:endParaRPr>
            </a:p>
          </p:txBody>
        </p:sp>
        <p:sp>
          <p:nvSpPr>
            <p:cNvPr id="764" name="Google Shape;764;p92"/>
            <p:cNvSpPr/>
            <p:nvPr/>
          </p:nvSpPr>
          <p:spPr>
            <a:xfrm>
              <a:off x="887982" y="3681363"/>
              <a:ext cx="1859700" cy="295500"/>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Car brand</a:t>
              </a:r>
              <a:endParaRPr sz="1400">
                <a:solidFill>
                  <a:schemeClr val="dk1"/>
                </a:solidFill>
                <a:latin typeface="Calibri"/>
                <a:ea typeface="Calibri"/>
                <a:cs typeface="Calibri"/>
                <a:sym typeface="Calibri"/>
              </a:endParaRPr>
            </a:p>
          </p:txBody>
        </p:sp>
        <p:sp>
          <p:nvSpPr>
            <p:cNvPr id="765" name="Google Shape;765;p92"/>
            <p:cNvSpPr/>
            <p:nvPr/>
          </p:nvSpPr>
          <p:spPr>
            <a:xfrm>
              <a:off x="887982" y="4031659"/>
              <a:ext cx="1859700" cy="295500"/>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Year of make</a:t>
              </a:r>
              <a:endParaRPr sz="1400">
                <a:solidFill>
                  <a:schemeClr val="dk1"/>
                </a:solidFill>
                <a:latin typeface="Calibri"/>
                <a:ea typeface="Calibri"/>
                <a:cs typeface="Calibri"/>
                <a:sym typeface="Calibri"/>
              </a:endParaRPr>
            </a:p>
          </p:txBody>
        </p:sp>
      </p:grpSp>
      <p:grpSp>
        <p:nvGrpSpPr>
          <p:cNvPr id="766" name="Google Shape;766;p92"/>
          <p:cNvGrpSpPr/>
          <p:nvPr/>
        </p:nvGrpSpPr>
        <p:grpSpPr>
          <a:xfrm>
            <a:off x="750985" y="3244509"/>
            <a:ext cx="1896991" cy="1064869"/>
            <a:chOff x="887982" y="3331421"/>
            <a:chExt cx="1859700" cy="1044084"/>
          </a:xfrm>
        </p:grpSpPr>
        <p:sp>
          <p:nvSpPr>
            <p:cNvPr id="767" name="Google Shape;767;p92"/>
            <p:cNvSpPr/>
            <p:nvPr/>
          </p:nvSpPr>
          <p:spPr>
            <a:xfrm>
              <a:off x="887982" y="3681363"/>
              <a:ext cx="1859700" cy="295500"/>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Car brand</a:t>
              </a:r>
              <a:endParaRPr sz="1400">
                <a:solidFill>
                  <a:schemeClr val="dk1"/>
                </a:solidFill>
                <a:latin typeface="Calibri"/>
                <a:ea typeface="Calibri"/>
                <a:cs typeface="Calibri"/>
                <a:sym typeface="Calibri"/>
              </a:endParaRPr>
            </a:p>
          </p:txBody>
        </p:sp>
        <p:sp>
          <p:nvSpPr>
            <p:cNvPr id="768" name="Google Shape;768;p92"/>
            <p:cNvSpPr/>
            <p:nvPr/>
          </p:nvSpPr>
          <p:spPr>
            <a:xfrm>
              <a:off x="887982" y="4031659"/>
              <a:ext cx="1859700" cy="343846"/>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Year of make</a:t>
              </a:r>
              <a:endParaRPr sz="1400">
                <a:solidFill>
                  <a:schemeClr val="dk1"/>
                </a:solidFill>
                <a:latin typeface="Calibri"/>
                <a:ea typeface="Calibri"/>
                <a:cs typeface="Calibri"/>
                <a:sym typeface="Calibri"/>
              </a:endParaRPr>
            </a:p>
          </p:txBody>
        </p:sp>
        <p:sp>
          <p:nvSpPr>
            <p:cNvPr id="769" name="Google Shape;769;p92"/>
            <p:cNvSpPr/>
            <p:nvPr/>
          </p:nvSpPr>
          <p:spPr>
            <a:xfrm>
              <a:off x="887982" y="3331421"/>
              <a:ext cx="1859700" cy="295500"/>
            </a:xfrm>
            <a:prstGeom prst="rect">
              <a:avLst/>
            </a:prstGeom>
            <a:solidFill>
              <a:schemeClr val="dk2"/>
            </a:solidFill>
            <a:ln>
              <a:noFill/>
            </a:ln>
          </p:spPr>
          <p:txBody>
            <a:bodyPr anchorCtr="0" anchor="ctr" bIns="54850" lIns="91425" spcFirstLastPara="1" rIns="91425" wrap="square" tIns="54850">
              <a:no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Condition</a:t>
              </a:r>
              <a:endParaRPr sz="1400">
                <a:solidFill>
                  <a:schemeClr val="dk1"/>
                </a:solidFill>
                <a:latin typeface="Calibri"/>
                <a:ea typeface="Calibri"/>
                <a:cs typeface="Calibri"/>
                <a:sym typeface="Calibri"/>
              </a:endParaRPr>
            </a:p>
          </p:txBody>
        </p:sp>
      </p:grpSp>
      <p:grpSp>
        <p:nvGrpSpPr>
          <p:cNvPr id="770" name="Google Shape;770;p92"/>
          <p:cNvGrpSpPr/>
          <p:nvPr/>
        </p:nvGrpSpPr>
        <p:grpSpPr>
          <a:xfrm>
            <a:off x="7441478" y="4366601"/>
            <a:ext cx="1479734" cy="150021"/>
            <a:chOff x="8120217" y="3558127"/>
            <a:chExt cx="1940664" cy="147093"/>
          </a:xfrm>
        </p:grpSpPr>
        <p:cxnSp>
          <p:nvCxnSpPr>
            <p:cNvPr id="771" name="Google Shape;771;p92"/>
            <p:cNvCxnSpPr/>
            <p:nvPr/>
          </p:nvCxnSpPr>
          <p:spPr>
            <a:xfrm rot="10800000">
              <a:off x="8120217"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72" name="Google Shape;772;p92"/>
            <p:cNvCxnSpPr/>
            <p:nvPr/>
          </p:nvCxnSpPr>
          <p:spPr>
            <a:xfrm rot="10800000">
              <a:off x="10060881" y="3558127"/>
              <a:ext cx="0" cy="147000"/>
            </a:xfrm>
            <a:prstGeom prst="straightConnector1">
              <a:avLst/>
            </a:prstGeom>
            <a:noFill/>
            <a:ln cap="flat" cmpd="sng" w="9525">
              <a:solidFill>
                <a:srgbClr val="D0CECE"/>
              </a:solidFill>
              <a:prstDash val="solid"/>
              <a:miter lim="800000"/>
              <a:headEnd len="sm" w="sm" type="none"/>
              <a:tailEnd len="sm" w="sm" type="none"/>
            </a:ln>
          </p:spPr>
        </p:cxnSp>
        <p:grpSp>
          <p:nvGrpSpPr>
            <p:cNvPr id="773" name="Google Shape;773;p92"/>
            <p:cNvGrpSpPr/>
            <p:nvPr/>
          </p:nvGrpSpPr>
          <p:grpSpPr>
            <a:xfrm>
              <a:off x="8335846" y="3595384"/>
              <a:ext cx="1509402" cy="109836"/>
              <a:chOff x="8335846" y="3502329"/>
              <a:chExt cx="1509402" cy="202800"/>
            </a:xfrm>
          </p:grpSpPr>
          <p:cxnSp>
            <p:nvCxnSpPr>
              <p:cNvPr id="774" name="Google Shape;774;p92"/>
              <p:cNvCxnSpPr/>
              <p:nvPr/>
            </p:nvCxnSpPr>
            <p:spPr>
              <a:xfrm rot="10800000">
                <a:off x="8335846"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75" name="Google Shape;775;p92"/>
              <p:cNvCxnSpPr/>
              <p:nvPr/>
            </p:nvCxnSpPr>
            <p:spPr>
              <a:xfrm rot="10800000">
                <a:off x="8551475"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76" name="Google Shape;776;p92"/>
              <p:cNvCxnSpPr/>
              <p:nvPr/>
            </p:nvCxnSpPr>
            <p:spPr>
              <a:xfrm rot="10800000">
                <a:off x="8767104"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77" name="Google Shape;777;p92"/>
              <p:cNvCxnSpPr/>
              <p:nvPr/>
            </p:nvCxnSpPr>
            <p:spPr>
              <a:xfrm rot="10800000">
                <a:off x="8982733" y="3502329"/>
                <a:ext cx="0" cy="202800"/>
              </a:xfrm>
              <a:prstGeom prst="straightConnector1">
                <a:avLst/>
              </a:prstGeom>
              <a:noFill/>
              <a:ln cap="flat" cmpd="sng" w="9525">
                <a:solidFill>
                  <a:srgbClr val="D0CECE"/>
                </a:solidFill>
                <a:prstDash val="solid"/>
                <a:miter lim="800000"/>
                <a:headEnd len="sm" w="sm" type="none"/>
                <a:tailEnd len="sm" w="sm" type="none"/>
              </a:ln>
            </p:spPr>
          </p:cxnSp>
          <p:cxnSp>
            <p:nvCxnSpPr>
              <p:cNvPr id="778" name="Google Shape;778;p92"/>
              <p:cNvCxnSpPr/>
              <p:nvPr/>
            </p:nvCxnSpPr>
            <p:spPr>
              <a:xfrm rot="10800000">
                <a:off x="9198361"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79" name="Google Shape;779;p92"/>
              <p:cNvCxnSpPr/>
              <p:nvPr/>
            </p:nvCxnSpPr>
            <p:spPr>
              <a:xfrm rot="10800000">
                <a:off x="9413990"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80" name="Google Shape;780;p92"/>
              <p:cNvCxnSpPr/>
              <p:nvPr/>
            </p:nvCxnSpPr>
            <p:spPr>
              <a:xfrm rot="10800000">
                <a:off x="9629619" y="3558127"/>
                <a:ext cx="0" cy="147000"/>
              </a:xfrm>
              <a:prstGeom prst="straightConnector1">
                <a:avLst/>
              </a:prstGeom>
              <a:noFill/>
              <a:ln cap="flat" cmpd="sng" w="9525">
                <a:solidFill>
                  <a:srgbClr val="D0CECE"/>
                </a:solidFill>
                <a:prstDash val="solid"/>
                <a:miter lim="800000"/>
                <a:headEnd len="sm" w="sm" type="none"/>
                <a:tailEnd len="sm" w="sm" type="none"/>
              </a:ln>
            </p:spPr>
          </p:cxnSp>
          <p:cxnSp>
            <p:nvCxnSpPr>
              <p:cNvPr id="781" name="Google Shape;781;p92"/>
              <p:cNvCxnSpPr/>
              <p:nvPr/>
            </p:nvCxnSpPr>
            <p:spPr>
              <a:xfrm rot="10800000">
                <a:off x="9845248" y="3558127"/>
                <a:ext cx="0" cy="147000"/>
              </a:xfrm>
              <a:prstGeom prst="straightConnector1">
                <a:avLst/>
              </a:prstGeom>
              <a:noFill/>
              <a:ln cap="flat" cmpd="sng" w="9525">
                <a:solidFill>
                  <a:srgbClr val="D0CECE"/>
                </a:solidFill>
                <a:prstDash val="solid"/>
                <a:miter lim="800000"/>
                <a:headEnd len="sm" w="sm" type="none"/>
                <a:tailEnd len="sm" w="sm" type="none"/>
              </a:ln>
            </p:spPr>
          </p:cxnSp>
        </p:grpSp>
      </p:grpSp>
      <p:sp>
        <p:nvSpPr>
          <p:cNvPr id="782" name="Google Shape;782;p92"/>
          <p:cNvSpPr/>
          <p:nvPr/>
        </p:nvSpPr>
        <p:spPr>
          <a:xfrm>
            <a:off x="8357849" y="4423266"/>
            <a:ext cx="139849" cy="93322"/>
          </a:xfrm>
          <a:prstGeom prst="triangle">
            <a:avLst>
              <a:gd fmla="val 50000" name="adj"/>
            </a:avLst>
          </a:prstGeom>
          <a:solidFill>
            <a:schemeClr val="dk2"/>
          </a:solidFill>
          <a:ln>
            <a:noFill/>
          </a:ln>
        </p:spPr>
        <p:txBody>
          <a:bodyPr anchorCtr="0" anchor="t" bIns="149225" lIns="186525" spcFirstLastPara="1" rIns="186525" wrap="square" tIns="149225">
            <a:noAutofit/>
          </a:bodyPr>
          <a:lstStyle/>
          <a:p>
            <a:pPr indent="0" lvl="0" marL="0" marR="0" rtl="0" algn="ctr">
              <a:lnSpc>
                <a:spcPct val="90000"/>
              </a:lnSpc>
              <a:spcBef>
                <a:spcPts val="0"/>
              </a:spcBef>
              <a:spcAft>
                <a:spcPts val="0"/>
              </a:spcAft>
              <a:buNone/>
            </a:pPr>
            <a:r>
              <a:t/>
            </a:r>
            <a:endParaRPr sz="1400">
              <a:solidFill>
                <a:srgbClr val="FFFFFF"/>
              </a:solidFill>
              <a:latin typeface="Calibri"/>
              <a:ea typeface="Calibri"/>
              <a:cs typeface="Calibri"/>
              <a:sym typeface="Calibri"/>
            </a:endParaRPr>
          </a:p>
        </p:txBody>
      </p:sp>
      <p:sp>
        <p:nvSpPr>
          <p:cNvPr id="783" name="Google Shape;783;p92"/>
          <p:cNvSpPr txBox="1"/>
          <p:nvPr>
            <p:ph type="title"/>
          </p:nvPr>
        </p:nvSpPr>
        <p:spPr>
          <a:xfrm>
            <a:off x="750507" y="346727"/>
            <a:ext cx="11351956" cy="1129955"/>
          </a:xfrm>
          <a:prstGeom prst="rect">
            <a:avLst/>
          </a:prstGeom>
          <a:noFill/>
          <a:ln>
            <a:noFill/>
          </a:ln>
        </p:spPr>
        <p:txBody>
          <a:bodyPr anchorCtr="0" anchor="ctr" bIns="46600" lIns="93250" spcFirstLastPara="1" rIns="93250" wrap="square" tIns="46600">
            <a:noAutofit/>
          </a:bodyPr>
          <a:lstStyle/>
          <a:p>
            <a:pPr indent="0" lvl="0" marL="0" rtl="0" algn="l">
              <a:lnSpc>
                <a:spcPct val="90000"/>
              </a:lnSpc>
              <a:spcBef>
                <a:spcPts val="0"/>
              </a:spcBef>
              <a:spcAft>
                <a:spcPts val="0"/>
              </a:spcAft>
              <a:buSzPts val="4400"/>
              <a:buFont typeface="Calibri"/>
              <a:buNone/>
            </a:pPr>
            <a:r>
              <a:rPr b="1" lang="en-US" sz="5400">
                <a:solidFill>
                  <a:srgbClr val="080808"/>
                </a:solidFill>
                <a:latin typeface="Calibri"/>
                <a:ea typeface="Calibri"/>
                <a:cs typeface="Calibri"/>
                <a:sym typeface="Calibri"/>
              </a:rPr>
              <a:t>Model Creation Is Typically Time-Consuming</a:t>
            </a:r>
            <a:endParaRPr b="1" sz="5400">
              <a:solidFill>
                <a:srgbClr val="080808"/>
              </a:solidFill>
              <a:latin typeface="Calibri"/>
              <a:ea typeface="Calibri"/>
              <a:cs typeface="Calibri"/>
              <a:sym typeface="Calibri"/>
            </a:endParaRPr>
          </a:p>
        </p:txBody>
      </p:sp>
      <p:sp>
        <p:nvSpPr>
          <p:cNvPr id="784" name="Google Shape;784;p92"/>
          <p:cNvSpPr/>
          <p:nvPr/>
        </p:nvSpPr>
        <p:spPr>
          <a:xfrm>
            <a:off x="5689316" y="2835496"/>
            <a:ext cx="1399103" cy="1785654"/>
          </a:xfrm>
          <a:prstGeom prst="rect">
            <a:avLst/>
          </a:prstGeom>
          <a:noFill/>
          <a:ln>
            <a:noFill/>
          </a:ln>
        </p:spPr>
        <p:txBody>
          <a:bodyPr anchorCtr="0" anchor="t" bIns="46600" lIns="93250" spcFirstLastPara="1" rIns="93250" wrap="square" tIns="46600">
            <a:noAutofit/>
          </a:bodyPr>
          <a:lstStyle/>
          <a:p>
            <a:pPr indent="0" lvl="0" marL="0" marR="0" rtl="0" algn="l">
              <a:lnSpc>
                <a:spcPct val="150000"/>
              </a:lnSpc>
              <a:spcBef>
                <a:spcPts val="0"/>
              </a:spcBef>
              <a:spcAft>
                <a:spcPts val="0"/>
              </a:spcAft>
              <a:buNone/>
            </a:pPr>
            <a:r>
              <a:rPr lang="en-US" sz="1400">
                <a:solidFill>
                  <a:srgbClr val="7F7F7F"/>
                </a:solidFill>
                <a:latin typeface="Calibri"/>
                <a:ea typeface="Calibri"/>
                <a:cs typeface="Calibri"/>
                <a:sym typeface="Calibri"/>
              </a:rPr>
              <a:t>Parameter 1</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Parameter 2</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Parameter 3</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Parameter 4</a:t>
            </a:r>
            <a:endParaRPr sz="1400">
              <a:solidFill>
                <a:schemeClr val="dk1"/>
              </a:solidFill>
              <a:latin typeface="Calibri"/>
              <a:ea typeface="Calibri"/>
              <a:cs typeface="Calibri"/>
              <a:sym typeface="Calibri"/>
            </a:endParaRPr>
          </a:p>
          <a:p>
            <a:pPr indent="0" lvl="0" marL="0" marR="0" rtl="0" algn="l">
              <a:lnSpc>
                <a:spcPct val="150000"/>
              </a:lnSpc>
              <a:spcBef>
                <a:spcPts val="612"/>
              </a:spcBef>
              <a:spcAft>
                <a:spcPts val="0"/>
              </a:spcAft>
              <a:buNone/>
            </a:pPr>
            <a:r>
              <a:rPr lang="en-US" sz="1400">
                <a:solidFill>
                  <a:srgbClr val="7F7F7F"/>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785" name="Google Shape;785;p92"/>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par>
                          <p:cTn fill="hold">
                            <p:stCondLst>
                              <p:cond delay="1000"/>
                            </p:stCondLst>
                            <p:childTnLst>
                              <p:par>
                                <p:cTn fill="hold" nodeType="afterEffect" presetClass="entr" presetID="10" presetSubtype="0">
                                  <p:stCondLst>
                                    <p:cond delay="250"/>
                                  </p:stCondLst>
                                  <p:childTnLst>
                                    <p:set>
                                      <p:cBhvr>
                                        <p:cTn dur="1" fill="hold">
                                          <p:stCondLst>
                                            <p:cond delay="0"/>
                                          </p:stCondLst>
                                        </p:cTn>
                                        <p:tgtEl>
                                          <p:spTgt spid="766"/>
                                        </p:tgtEl>
                                        <p:attrNameLst>
                                          <p:attrName>style.visibility</p:attrName>
                                        </p:attrNameLst>
                                      </p:cBhvr>
                                      <p:to>
                                        <p:strVal val="visible"/>
                                      </p:to>
                                    </p:set>
                                    <p:animEffect filter="fade" transition="in">
                                      <p:cBhvr>
                                        <p:cTn dur="500"/>
                                        <p:tgtEl>
                                          <p:spTgt spid="76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par>
                                <p:cTn fill="hold" nodeType="withEffect" presetClass="exit" presetID="10" presetSubtype="0">
                                  <p:stCondLst>
                                    <p:cond delay="0"/>
                                  </p:stCondLst>
                                  <p:childTnLst>
                                    <p:animEffect filter="fade" transition="out">
                                      <p:cBhvr>
                                        <p:cTn dur="500"/>
                                        <p:tgtEl>
                                          <p:spTgt spid="761"/>
                                        </p:tgtEl>
                                      </p:cBhvr>
                                    </p:animEffect>
                                    <p:set>
                                      <p:cBhvr>
                                        <p:cTn dur="1" fill="hold">
                                          <p:stCondLst>
                                            <p:cond delay="500"/>
                                          </p:stCondLst>
                                        </p:cTn>
                                        <p:tgtEl>
                                          <p:spTgt spid="761"/>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par>
                                <p:cTn fill="hold" nodeType="withEffect" presetClass="entr" presetID="10" presetSubtype="0">
                                  <p:stCondLst>
                                    <p:cond delay="50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par>
                                <p:cTn fill="hold" nodeType="withEffect" presetClass="exit" presetID="10" presetSubtype="0">
                                  <p:stCondLst>
                                    <p:cond delay="500"/>
                                  </p:stCondLst>
                                  <p:childTnLst>
                                    <p:animEffect filter="fade" transition="out">
                                      <p:cBhvr>
                                        <p:cTn dur="500"/>
                                        <p:tgtEl>
                                          <p:spTgt spid="784"/>
                                        </p:tgtEl>
                                      </p:cBhvr>
                                    </p:animEffect>
                                    <p:set>
                                      <p:cBhvr>
                                        <p:cTn dur="1" fill="hold">
                                          <p:stCondLst>
                                            <p:cond delay="500"/>
                                          </p:stCondLst>
                                        </p:cTn>
                                        <p:tgtEl>
                                          <p:spTgt spid="7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93"/>
          <p:cNvSpPr/>
          <p:nvPr/>
        </p:nvSpPr>
        <p:spPr>
          <a:xfrm>
            <a:off x="0" y="6673638"/>
            <a:ext cx="9346635" cy="376652"/>
          </a:xfrm>
          <a:prstGeom prst="rect">
            <a:avLst/>
          </a:prstGeom>
          <a:noFill/>
          <a:ln>
            <a:noFill/>
          </a:ln>
        </p:spPr>
        <p:txBody>
          <a:bodyPr anchorCtr="0" anchor="t" bIns="46600" lIns="93250" spcFirstLastPara="1" rIns="93250" wrap="square" tIns="466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a:t>
            </a:r>
            <a:r>
              <a:rPr lang="en-US" sz="1800" u="sng">
                <a:solidFill>
                  <a:schemeClr val="hlink"/>
                </a:solidFill>
                <a:latin typeface="Calibri"/>
                <a:ea typeface="Calibri"/>
                <a:cs typeface="Calibri"/>
                <a:sym typeface="Calibri"/>
                <a:hlinkClick r:id="rId3"/>
              </a:rPr>
              <a:t>http://scikit-learn.org/stable/tutorial/machine_learning_map/index.html</a:t>
            </a:r>
            <a:r>
              <a:rPr lang="en-US" sz="1800">
                <a:solidFill>
                  <a:schemeClr val="dk1"/>
                </a:solidFill>
                <a:latin typeface="Calibri"/>
                <a:ea typeface="Calibri"/>
                <a:cs typeface="Calibri"/>
                <a:sym typeface="Calibri"/>
              </a:rPr>
              <a:t> </a:t>
            </a:r>
            <a:endParaRPr sz="1800">
              <a:solidFill>
                <a:schemeClr val="dk1"/>
              </a:solidFill>
              <a:latin typeface="Quattrocento Sans"/>
              <a:ea typeface="Quattrocento Sans"/>
              <a:cs typeface="Quattrocento Sans"/>
              <a:sym typeface="Quattrocento Sans"/>
            </a:endParaRPr>
          </a:p>
        </p:txBody>
      </p:sp>
      <p:pic>
        <p:nvPicPr>
          <p:cNvPr id="791" name="Google Shape;791;p93"/>
          <p:cNvPicPr preferRelativeResize="0"/>
          <p:nvPr/>
        </p:nvPicPr>
        <p:blipFill rotWithShape="1">
          <a:blip r:embed="rId4">
            <a:alphaModFix/>
          </a:blip>
          <a:srcRect b="0" l="0" r="0" t="0"/>
          <a:stretch/>
        </p:blipFill>
        <p:spPr>
          <a:xfrm>
            <a:off x="781336" y="1195164"/>
            <a:ext cx="10666529" cy="5394794"/>
          </a:xfrm>
          <a:prstGeom prst="rect">
            <a:avLst/>
          </a:prstGeom>
          <a:noFill/>
          <a:ln>
            <a:noFill/>
          </a:ln>
        </p:spPr>
      </p:pic>
      <p:sp>
        <p:nvSpPr>
          <p:cNvPr id="792" name="Google Shape;792;p93"/>
          <p:cNvSpPr txBox="1"/>
          <p:nvPr>
            <p:ph type="title"/>
          </p:nvPr>
        </p:nvSpPr>
        <p:spPr>
          <a:xfrm>
            <a:off x="781336" y="305784"/>
            <a:ext cx="11239342" cy="565131"/>
          </a:xfrm>
          <a:prstGeom prst="rect">
            <a:avLst/>
          </a:prstGeom>
          <a:noFill/>
          <a:ln>
            <a:noFill/>
          </a:ln>
        </p:spPr>
        <p:txBody>
          <a:bodyPr anchorCtr="0" anchor="ctr" bIns="46600" lIns="93250" spcFirstLastPara="1" rIns="93250" wrap="square" tIns="46600">
            <a:noAutofit/>
          </a:bodyPr>
          <a:lstStyle/>
          <a:p>
            <a:pPr indent="0" lvl="0" marL="0" rtl="0" algn="l">
              <a:lnSpc>
                <a:spcPct val="90000"/>
              </a:lnSpc>
              <a:spcBef>
                <a:spcPts val="0"/>
              </a:spcBef>
              <a:spcAft>
                <a:spcPts val="0"/>
              </a:spcAft>
              <a:buSzPts val="4400"/>
              <a:buFont typeface="Calibri"/>
              <a:buNone/>
            </a:pPr>
            <a:r>
              <a:rPr b="1" lang="en-US" sz="5400">
                <a:solidFill>
                  <a:srgbClr val="000000"/>
                </a:solidFill>
                <a:latin typeface="Calibri"/>
                <a:ea typeface="Calibri"/>
                <a:cs typeface="Calibri"/>
                <a:sym typeface="Calibri"/>
              </a:rPr>
              <a:t>Machine Learning Complexity</a:t>
            </a:r>
            <a:endParaRPr b="1" sz="5400">
              <a:solidFill>
                <a:srgbClr val="000000"/>
              </a:solidFill>
              <a:latin typeface="Calibri"/>
              <a:ea typeface="Calibri"/>
              <a:cs typeface="Calibri"/>
              <a:sym typeface="Calibri"/>
            </a:endParaRPr>
          </a:p>
        </p:txBody>
      </p:sp>
      <p:pic>
        <p:nvPicPr>
          <p:cNvPr id="793" name="Google Shape;793;p93"/>
          <p:cNvPicPr preferRelativeResize="0"/>
          <p:nvPr/>
        </p:nvPicPr>
        <p:blipFill rotWithShape="1">
          <a:blip r:embed="rId5">
            <a:alphaModFix/>
          </a:blip>
          <a:srcRect b="0" l="0" r="0" t="0"/>
          <a:stretch/>
        </p:blipFill>
        <p:spPr>
          <a:xfrm>
            <a:off x="9979680" y="194382"/>
            <a:ext cx="1978333" cy="72099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94"/>
          <p:cNvSpPr/>
          <p:nvPr/>
        </p:nvSpPr>
        <p:spPr>
          <a:xfrm>
            <a:off x="1349134" y="3544972"/>
            <a:ext cx="2273696" cy="940865"/>
          </a:xfrm>
          <a:prstGeom prst="roundRect">
            <a:avLst>
              <a:gd fmla="val 16667" name="adj"/>
            </a:avLst>
          </a:prstGeom>
          <a:solidFill>
            <a:srgbClr val="2E75B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pic>
        <p:nvPicPr>
          <p:cNvPr descr="Cloud" id="803" name="Google Shape;803;p94"/>
          <p:cNvPicPr preferRelativeResize="0"/>
          <p:nvPr/>
        </p:nvPicPr>
        <p:blipFill rotWithShape="1">
          <a:blip r:embed="rId3">
            <a:alphaModFix/>
          </a:blip>
          <a:srcRect b="0" l="0" r="0" t="0"/>
          <a:stretch/>
        </p:blipFill>
        <p:spPr>
          <a:xfrm>
            <a:off x="4830237" y="2000049"/>
            <a:ext cx="3247919" cy="3247459"/>
          </a:xfrm>
          <a:prstGeom prst="rect">
            <a:avLst/>
          </a:prstGeom>
          <a:noFill/>
          <a:ln>
            <a:noFill/>
          </a:ln>
        </p:spPr>
      </p:pic>
      <p:sp>
        <p:nvSpPr>
          <p:cNvPr id="804" name="Google Shape;804;p94"/>
          <p:cNvSpPr/>
          <p:nvPr/>
        </p:nvSpPr>
        <p:spPr>
          <a:xfrm>
            <a:off x="1349134" y="1773612"/>
            <a:ext cx="2273696" cy="940865"/>
          </a:xfrm>
          <a:prstGeom prst="roundRect">
            <a:avLst>
              <a:gd fmla="val 16667" name="adj"/>
            </a:avLst>
          </a:prstGeom>
          <a:solidFill>
            <a:schemeClr val="accent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05" name="Google Shape;805;p94"/>
          <p:cNvSpPr txBox="1"/>
          <p:nvPr/>
        </p:nvSpPr>
        <p:spPr>
          <a:xfrm>
            <a:off x="1898782" y="2056720"/>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Dataset</a:t>
            </a:r>
            <a:endParaRPr sz="2000">
              <a:solidFill>
                <a:schemeClr val="dk1"/>
              </a:solidFill>
              <a:latin typeface="Calibri"/>
              <a:ea typeface="Calibri"/>
              <a:cs typeface="Calibri"/>
              <a:sym typeface="Calibri"/>
            </a:endParaRPr>
          </a:p>
        </p:txBody>
      </p:sp>
      <p:sp>
        <p:nvSpPr>
          <p:cNvPr id="806" name="Google Shape;806;p94"/>
          <p:cNvSpPr txBox="1"/>
          <p:nvPr/>
        </p:nvSpPr>
        <p:spPr>
          <a:xfrm>
            <a:off x="1896010" y="3702658"/>
            <a:ext cx="1541401"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Training Algorithm 1</a:t>
            </a:r>
            <a:endParaRPr sz="2000">
              <a:solidFill>
                <a:schemeClr val="dk1"/>
              </a:solidFill>
              <a:latin typeface="Calibri"/>
              <a:ea typeface="Calibri"/>
              <a:cs typeface="Calibri"/>
              <a:sym typeface="Calibri"/>
            </a:endParaRPr>
          </a:p>
        </p:txBody>
      </p:sp>
      <p:sp>
        <p:nvSpPr>
          <p:cNvPr id="807" name="Google Shape;807;p94"/>
          <p:cNvSpPr/>
          <p:nvPr/>
        </p:nvSpPr>
        <p:spPr>
          <a:xfrm>
            <a:off x="1415761" y="5387457"/>
            <a:ext cx="2273696" cy="940865"/>
          </a:xfrm>
          <a:prstGeom prst="roundRect">
            <a:avLst>
              <a:gd fmla="val 16667" name="adj"/>
            </a:avLst>
          </a:prstGeom>
          <a:solidFill>
            <a:srgbClr val="00B050"/>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08" name="Google Shape;808;p94"/>
          <p:cNvSpPr txBox="1"/>
          <p:nvPr/>
        </p:nvSpPr>
        <p:spPr>
          <a:xfrm>
            <a:off x="1524026" y="5587303"/>
            <a:ext cx="2273696"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Hyperparameter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Values – config 1</a:t>
            </a:r>
            <a:endParaRPr sz="2000">
              <a:solidFill>
                <a:schemeClr val="dk1"/>
              </a:solidFill>
              <a:latin typeface="Calibri"/>
              <a:ea typeface="Calibri"/>
              <a:cs typeface="Calibri"/>
              <a:sym typeface="Calibri"/>
            </a:endParaRPr>
          </a:p>
        </p:txBody>
      </p:sp>
      <p:sp>
        <p:nvSpPr>
          <p:cNvPr id="809" name="Google Shape;809;p94"/>
          <p:cNvSpPr/>
          <p:nvPr/>
        </p:nvSpPr>
        <p:spPr>
          <a:xfrm>
            <a:off x="9121942" y="3566654"/>
            <a:ext cx="2273696" cy="940865"/>
          </a:xfrm>
          <a:prstGeom prst="roundRect">
            <a:avLst>
              <a:gd fmla="val 16667" name="adj"/>
            </a:avLst>
          </a:prstGeom>
          <a:solidFill>
            <a:schemeClr val="accent2"/>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10" name="Google Shape;810;p94"/>
          <p:cNvSpPr txBox="1"/>
          <p:nvPr/>
        </p:nvSpPr>
        <p:spPr>
          <a:xfrm>
            <a:off x="9671590" y="3866415"/>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Model 1</a:t>
            </a:r>
            <a:endParaRPr sz="2000">
              <a:solidFill>
                <a:schemeClr val="dk1"/>
              </a:solidFill>
              <a:latin typeface="Calibri"/>
              <a:ea typeface="Calibri"/>
              <a:cs typeface="Calibri"/>
              <a:sym typeface="Calibri"/>
            </a:endParaRPr>
          </a:p>
        </p:txBody>
      </p:sp>
      <p:cxnSp>
        <p:nvCxnSpPr>
          <p:cNvPr id="811" name="Google Shape;811;p94"/>
          <p:cNvCxnSpPr/>
          <p:nvPr/>
        </p:nvCxnSpPr>
        <p:spPr>
          <a:xfrm>
            <a:off x="3622677" y="4010360"/>
            <a:ext cx="1440722" cy="0"/>
          </a:xfrm>
          <a:prstGeom prst="straightConnector1">
            <a:avLst/>
          </a:prstGeom>
          <a:noFill/>
          <a:ln cap="flat" cmpd="sng" w="63500">
            <a:solidFill>
              <a:srgbClr val="002060"/>
            </a:solidFill>
            <a:prstDash val="solid"/>
            <a:miter lim="800000"/>
            <a:headEnd len="sm" w="sm" type="none"/>
            <a:tailEnd len="med" w="med" type="triangle"/>
          </a:ln>
        </p:spPr>
      </p:cxnSp>
      <p:cxnSp>
        <p:nvCxnSpPr>
          <p:cNvPr id="812" name="Google Shape;812;p94"/>
          <p:cNvCxnSpPr>
            <a:endCxn id="809" idx="1"/>
          </p:cNvCxnSpPr>
          <p:nvPr/>
        </p:nvCxnSpPr>
        <p:spPr>
          <a:xfrm>
            <a:off x="7881142" y="4015486"/>
            <a:ext cx="1240800" cy="21600"/>
          </a:xfrm>
          <a:prstGeom prst="straightConnector1">
            <a:avLst/>
          </a:prstGeom>
          <a:noFill/>
          <a:ln cap="flat" cmpd="sng" w="63500">
            <a:solidFill>
              <a:srgbClr val="002060"/>
            </a:solidFill>
            <a:prstDash val="solid"/>
            <a:miter lim="800000"/>
            <a:headEnd len="sm" w="sm" type="none"/>
            <a:tailEnd len="med" w="med" type="triangle"/>
          </a:ln>
        </p:spPr>
      </p:cxnSp>
      <p:cxnSp>
        <p:nvCxnSpPr>
          <p:cNvPr id="813" name="Google Shape;813;p94"/>
          <p:cNvCxnSpPr>
            <a:stCxn id="804" idx="3"/>
          </p:cNvCxnSpPr>
          <p:nvPr/>
        </p:nvCxnSpPr>
        <p:spPr>
          <a:xfrm>
            <a:off x="3622830" y="2244044"/>
            <a:ext cx="2595600" cy="545400"/>
          </a:xfrm>
          <a:prstGeom prst="bentConnector3">
            <a:avLst>
              <a:gd fmla="val 100052" name="adj1"/>
            </a:avLst>
          </a:prstGeom>
          <a:noFill/>
          <a:ln cap="flat" cmpd="sng" w="63500">
            <a:solidFill>
              <a:srgbClr val="002060"/>
            </a:solidFill>
            <a:prstDash val="solid"/>
            <a:miter lim="800000"/>
            <a:headEnd len="sm" w="sm" type="none"/>
            <a:tailEnd len="med" w="med" type="triangle"/>
          </a:ln>
        </p:spPr>
      </p:cxnSp>
      <p:cxnSp>
        <p:nvCxnSpPr>
          <p:cNvPr id="814" name="Google Shape;814;p94"/>
          <p:cNvCxnSpPr/>
          <p:nvPr/>
        </p:nvCxnSpPr>
        <p:spPr>
          <a:xfrm flipH="1" rot="10800000">
            <a:off x="3689304" y="4428422"/>
            <a:ext cx="2665200" cy="1429500"/>
          </a:xfrm>
          <a:prstGeom prst="bentConnector3">
            <a:avLst>
              <a:gd fmla="val 99679" name="adj1"/>
            </a:avLst>
          </a:prstGeom>
          <a:noFill/>
          <a:ln cap="flat" cmpd="sng" w="63500">
            <a:solidFill>
              <a:srgbClr val="002060"/>
            </a:solidFill>
            <a:prstDash val="solid"/>
            <a:miter lim="800000"/>
            <a:headEnd len="sm" w="sm" type="none"/>
            <a:tailEnd len="med" w="med" type="triangle"/>
          </a:ln>
        </p:spPr>
      </p:cxnSp>
      <p:sp>
        <p:nvSpPr>
          <p:cNvPr id="815" name="Google Shape;815;p94"/>
          <p:cNvSpPr/>
          <p:nvPr/>
        </p:nvSpPr>
        <p:spPr>
          <a:xfrm>
            <a:off x="1654990" y="5534568"/>
            <a:ext cx="2273696" cy="940865"/>
          </a:xfrm>
          <a:prstGeom prst="roundRect">
            <a:avLst>
              <a:gd fmla="val 16667" name="adj"/>
            </a:avLst>
          </a:prstGeom>
          <a:solidFill>
            <a:srgbClr val="00B050"/>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16" name="Google Shape;816;p94"/>
          <p:cNvSpPr txBox="1"/>
          <p:nvPr/>
        </p:nvSpPr>
        <p:spPr>
          <a:xfrm>
            <a:off x="1763255" y="5734414"/>
            <a:ext cx="2273696"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Hyperparameter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Values – config 2</a:t>
            </a:r>
            <a:endParaRPr sz="2000">
              <a:solidFill>
                <a:schemeClr val="dk1"/>
              </a:solidFill>
              <a:latin typeface="Calibri"/>
              <a:ea typeface="Calibri"/>
              <a:cs typeface="Calibri"/>
              <a:sym typeface="Calibri"/>
            </a:endParaRPr>
          </a:p>
        </p:txBody>
      </p:sp>
      <p:sp>
        <p:nvSpPr>
          <p:cNvPr id="817" name="Google Shape;817;p94"/>
          <p:cNvSpPr/>
          <p:nvPr/>
        </p:nvSpPr>
        <p:spPr>
          <a:xfrm>
            <a:off x="9268583" y="3744134"/>
            <a:ext cx="2273696" cy="940865"/>
          </a:xfrm>
          <a:prstGeom prst="roundRect">
            <a:avLst>
              <a:gd fmla="val 16667" name="adj"/>
            </a:avLst>
          </a:prstGeom>
          <a:solidFill>
            <a:schemeClr val="accent2"/>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18" name="Google Shape;818;p94"/>
          <p:cNvSpPr txBox="1"/>
          <p:nvPr/>
        </p:nvSpPr>
        <p:spPr>
          <a:xfrm>
            <a:off x="9818231" y="4043895"/>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Model 2</a:t>
            </a:r>
            <a:endParaRPr sz="2000">
              <a:solidFill>
                <a:schemeClr val="dk1"/>
              </a:solidFill>
              <a:latin typeface="Calibri"/>
              <a:ea typeface="Calibri"/>
              <a:cs typeface="Calibri"/>
              <a:sym typeface="Calibri"/>
            </a:endParaRPr>
          </a:p>
        </p:txBody>
      </p:sp>
      <p:sp>
        <p:nvSpPr>
          <p:cNvPr id="819" name="Google Shape;819;p94"/>
          <p:cNvSpPr/>
          <p:nvPr/>
        </p:nvSpPr>
        <p:spPr>
          <a:xfrm>
            <a:off x="1884067" y="5734414"/>
            <a:ext cx="2273696" cy="940865"/>
          </a:xfrm>
          <a:prstGeom prst="roundRect">
            <a:avLst>
              <a:gd fmla="val 16667" name="adj"/>
            </a:avLst>
          </a:prstGeom>
          <a:solidFill>
            <a:srgbClr val="00B050"/>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20" name="Google Shape;820;p94"/>
          <p:cNvSpPr txBox="1"/>
          <p:nvPr/>
        </p:nvSpPr>
        <p:spPr>
          <a:xfrm>
            <a:off x="1942225" y="5895730"/>
            <a:ext cx="2273696"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Hyperparameter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Values – config 3</a:t>
            </a:r>
            <a:endParaRPr sz="2000">
              <a:solidFill>
                <a:schemeClr val="dk1"/>
              </a:solidFill>
              <a:latin typeface="Calibri"/>
              <a:ea typeface="Calibri"/>
              <a:cs typeface="Calibri"/>
              <a:sym typeface="Calibri"/>
            </a:endParaRPr>
          </a:p>
        </p:txBody>
      </p:sp>
      <p:sp>
        <p:nvSpPr>
          <p:cNvPr id="821" name="Google Shape;821;p94"/>
          <p:cNvSpPr/>
          <p:nvPr/>
        </p:nvSpPr>
        <p:spPr>
          <a:xfrm>
            <a:off x="9471071" y="3944635"/>
            <a:ext cx="2273696" cy="940865"/>
          </a:xfrm>
          <a:prstGeom prst="roundRect">
            <a:avLst>
              <a:gd fmla="val 16667" name="adj"/>
            </a:avLst>
          </a:prstGeom>
          <a:solidFill>
            <a:schemeClr val="accent2"/>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22" name="Google Shape;822;p94"/>
          <p:cNvSpPr txBox="1"/>
          <p:nvPr/>
        </p:nvSpPr>
        <p:spPr>
          <a:xfrm>
            <a:off x="10020719" y="4244396"/>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Model 3</a:t>
            </a:r>
            <a:endParaRPr sz="2000">
              <a:solidFill>
                <a:schemeClr val="dk1"/>
              </a:solidFill>
              <a:latin typeface="Calibri"/>
              <a:ea typeface="Calibri"/>
              <a:cs typeface="Calibri"/>
              <a:sym typeface="Calibri"/>
            </a:endParaRPr>
          </a:p>
        </p:txBody>
      </p:sp>
      <p:sp>
        <p:nvSpPr>
          <p:cNvPr id="823" name="Google Shape;823;p94"/>
          <p:cNvSpPr txBox="1"/>
          <p:nvPr/>
        </p:nvSpPr>
        <p:spPr>
          <a:xfrm>
            <a:off x="5594607" y="3454847"/>
            <a:ext cx="1707567" cy="9417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Model Training</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lt1"/>
                </a:solidFill>
                <a:latin typeface="Calibri"/>
                <a:ea typeface="Calibri"/>
                <a:cs typeface="Calibri"/>
                <a:sym typeface="Calibri"/>
              </a:rPr>
              <a:t>Infrastructure</a:t>
            </a:r>
            <a:endParaRPr sz="2000">
              <a:solidFill>
                <a:schemeClr val="dk1"/>
              </a:solidFill>
              <a:latin typeface="Calibri"/>
              <a:ea typeface="Calibri"/>
              <a:cs typeface="Calibri"/>
              <a:sym typeface="Calibri"/>
            </a:endParaRPr>
          </a:p>
        </p:txBody>
      </p:sp>
      <p:sp>
        <p:nvSpPr>
          <p:cNvPr id="824" name="Google Shape;824;p94"/>
          <p:cNvSpPr/>
          <p:nvPr/>
        </p:nvSpPr>
        <p:spPr>
          <a:xfrm>
            <a:off x="1508633" y="3702657"/>
            <a:ext cx="2273696" cy="940865"/>
          </a:xfrm>
          <a:prstGeom prst="roundRect">
            <a:avLst>
              <a:gd fmla="val 16667" name="adj"/>
            </a:avLst>
          </a:prstGeom>
          <a:solidFill>
            <a:srgbClr val="2E75B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25" name="Google Shape;825;p94"/>
          <p:cNvSpPr txBox="1"/>
          <p:nvPr/>
        </p:nvSpPr>
        <p:spPr>
          <a:xfrm>
            <a:off x="2051466" y="3858091"/>
            <a:ext cx="1541401"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Training Algorithm 2</a:t>
            </a:r>
            <a:endParaRPr sz="2000">
              <a:solidFill>
                <a:schemeClr val="dk1"/>
              </a:solidFill>
              <a:latin typeface="Calibri"/>
              <a:ea typeface="Calibri"/>
              <a:cs typeface="Calibri"/>
              <a:sym typeface="Calibri"/>
            </a:endParaRPr>
          </a:p>
        </p:txBody>
      </p:sp>
      <p:sp>
        <p:nvSpPr>
          <p:cNvPr id="826" name="Google Shape;826;p94"/>
          <p:cNvSpPr/>
          <p:nvPr/>
        </p:nvSpPr>
        <p:spPr>
          <a:xfrm>
            <a:off x="2039523" y="5889848"/>
            <a:ext cx="2273696" cy="940865"/>
          </a:xfrm>
          <a:prstGeom prst="roundRect">
            <a:avLst>
              <a:gd fmla="val 16667" name="adj"/>
            </a:avLst>
          </a:prstGeom>
          <a:solidFill>
            <a:srgbClr val="00B050"/>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27" name="Google Shape;827;p94"/>
          <p:cNvSpPr txBox="1"/>
          <p:nvPr/>
        </p:nvSpPr>
        <p:spPr>
          <a:xfrm>
            <a:off x="2097681" y="6051164"/>
            <a:ext cx="2117934" cy="62418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Hyperparameter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Values – config 4</a:t>
            </a:r>
            <a:endParaRPr sz="2000">
              <a:solidFill>
                <a:schemeClr val="dk1"/>
              </a:solidFill>
              <a:latin typeface="Calibri"/>
              <a:ea typeface="Calibri"/>
              <a:cs typeface="Calibri"/>
              <a:sym typeface="Calibri"/>
            </a:endParaRPr>
          </a:p>
        </p:txBody>
      </p:sp>
      <p:sp>
        <p:nvSpPr>
          <p:cNvPr id="828" name="Google Shape;828;p94"/>
          <p:cNvSpPr/>
          <p:nvPr/>
        </p:nvSpPr>
        <p:spPr>
          <a:xfrm>
            <a:off x="9626527" y="4100069"/>
            <a:ext cx="2273696" cy="940865"/>
          </a:xfrm>
          <a:prstGeom prst="roundRect">
            <a:avLst>
              <a:gd fmla="val 16667" name="adj"/>
            </a:avLst>
          </a:prstGeom>
          <a:solidFill>
            <a:schemeClr val="accent2"/>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829" name="Google Shape;829;p94"/>
          <p:cNvSpPr txBox="1"/>
          <p:nvPr/>
        </p:nvSpPr>
        <p:spPr>
          <a:xfrm>
            <a:off x="10176175" y="4399830"/>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Model 4</a:t>
            </a:r>
            <a:endParaRPr sz="2000">
              <a:solidFill>
                <a:schemeClr val="dk1"/>
              </a:solidFill>
              <a:latin typeface="Calibri"/>
              <a:ea typeface="Calibri"/>
              <a:cs typeface="Calibri"/>
              <a:sym typeface="Calibri"/>
            </a:endParaRPr>
          </a:p>
        </p:txBody>
      </p:sp>
      <p:sp>
        <p:nvSpPr>
          <p:cNvPr id="830" name="Google Shape;830;p94"/>
          <p:cNvSpPr txBox="1"/>
          <p:nvPr/>
        </p:nvSpPr>
        <p:spPr>
          <a:xfrm>
            <a:off x="9144280" y="5985158"/>
            <a:ext cx="3110343" cy="43937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Repetitive &amp; Manual</a:t>
            </a:r>
            <a:endParaRPr sz="2800">
              <a:solidFill>
                <a:schemeClr val="dk1"/>
              </a:solidFill>
              <a:latin typeface="Calibri"/>
              <a:ea typeface="Calibri"/>
              <a:cs typeface="Calibri"/>
              <a:sym typeface="Calibri"/>
            </a:endParaRPr>
          </a:p>
        </p:txBody>
      </p:sp>
      <p:sp>
        <p:nvSpPr>
          <p:cNvPr id="831" name="Google Shape;831;p94"/>
          <p:cNvSpPr txBox="1"/>
          <p:nvPr>
            <p:ph type="title"/>
          </p:nvPr>
        </p:nvSpPr>
        <p:spPr>
          <a:xfrm>
            <a:off x="855225" y="167640"/>
            <a:ext cx="10726460" cy="1352091"/>
          </a:xfrm>
          <a:prstGeom prst="rect">
            <a:avLst/>
          </a:prstGeom>
          <a:noFill/>
          <a:ln>
            <a:noFill/>
          </a:ln>
        </p:spPr>
        <p:txBody>
          <a:bodyPr anchorCtr="0" anchor="ctr" bIns="46600" lIns="93250" spcFirstLastPara="1" rIns="93250" wrap="square" tIns="46600">
            <a:noAutofit/>
          </a:bodyPr>
          <a:lstStyle/>
          <a:p>
            <a:pPr indent="0" lvl="0" marL="0" rtl="0" algn="l">
              <a:lnSpc>
                <a:spcPct val="90000"/>
              </a:lnSpc>
              <a:spcBef>
                <a:spcPts val="0"/>
              </a:spcBef>
              <a:spcAft>
                <a:spcPts val="0"/>
              </a:spcAft>
              <a:buSzPts val="4400"/>
              <a:buFont typeface="Calibri"/>
              <a:buNone/>
            </a:pPr>
            <a:r>
              <a:rPr b="1" lang="en-US" sz="5400">
                <a:solidFill>
                  <a:srgbClr val="000000"/>
                </a:solidFill>
                <a:latin typeface="Calibri"/>
                <a:ea typeface="Calibri"/>
                <a:cs typeface="Calibri"/>
                <a:sym typeface="Calibri"/>
              </a:rPr>
              <a:t>Model Selection &amp; Hyperparameter Tuning</a:t>
            </a:r>
            <a:endParaRPr b="1" sz="5400">
              <a:solidFill>
                <a:srgbClr val="000000"/>
              </a:solidFill>
              <a:latin typeface="Calibri"/>
              <a:ea typeface="Calibri"/>
              <a:cs typeface="Calibri"/>
              <a:sym typeface="Calibri"/>
            </a:endParaRPr>
          </a:p>
        </p:txBody>
      </p:sp>
      <p:pic>
        <p:nvPicPr>
          <p:cNvPr id="832" name="Google Shape;832;p94"/>
          <p:cNvPicPr preferRelativeResize="0"/>
          <p:nvPr/>
        </p:nvPicPr>
        <p:blipFill rotWithShape="1">
          <a:blip r:embed="rId4">
            <a:alphaModFix/>
          </a:blip>
          <a:srcRect b="0" l="0" r="0" t="0"/>
          <a:stretch/>
        </p:blipFill>
        <p:spPr>
          <a:xfrm>
            <a:off x="10186549" y="167640"/>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500"/>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95"/>
          <p:cNvSpPr txBox="1"/>
          <p:nvPr>
            <p:ph type="title"/>
          </p:nvPr>
        </p:nvSpPr>
        <p:spPr>
          <a:xfrm>
            <a:off x="307974" y="167640"/>
            <a:ext cx="11133766" cy="1492690"/>
          </a:xfrm>
          <a:prstGeom prst="rect">
            <a:avLst/>
          </a:prstGeom>
          <a:noFill/>
          <a:ln>
            <a:noFill/>
          </a:ln>
        </p:spPr>
        <p:txBody>
          <a:bodyPr anchorCtr="0" anchor="ctr" bIns="46600" lIns="93250" spcFirstLastPara="1" rIns="93250" wrap="square" tIns="46600">
            <a:noAutofit/>
          </a:bodyPr>
          <a:lstStyle/>
          <a:p>
            <a:pPr indent="0" lvl="0" marL="0" rtl="0" algn="l">
              <a:lnSpc>
                <a:spcPct val="90000"/>
              </a:lnSpc>
              <a:spcBef>
                <a:spcPts val="0"/>
              </a:spcBef>
              <a:spcAft>
                <a:spcPts val="0"/>
              </a:spcAft>
              <a:buSzPts val="4400"/>
              <a:buFont typeface="Calibri"/>
              <a:buNone/>
            </a:pPr>
            <a:r>
              <a:rPr b="1" lang="en-US" sz="5400">
                <a:solidFill>
                  <a:srgbClr val="000000"/>
                </a:solidFill>
                <a:latin typeface="Calibri"/>
                <a:ea typeface="Calibri"/>
                <a:cs typeface="Calibri"/>
                <a:sym typeface="Calibri"/>
              </a:rPr>
              <a:t>Introducing Automated Machine Learning</a:t>
            </a:r>
            <a:endParaRPr b="1" sz="5400">
              <a:solidFill>
                <a:srgbClr val="000000"/>
              </a:solidFill>
              <a:latin typeface="Calibri"/>
              <a:ea typeface="Calibri"/>
              <a:cs typeface="Calibri"/>
              <a:sym typeface="Calibri"/>
            </a:endParaRPr>
          </a:p>
        </p:txBody>
      </p:sp>
      <p:sp>
        <p:nvSpPr>
          <p:cNvPr id="842" name="Google Shape;842;p95"/>
          <p:cNvSpPr/>
          <p:nvPr/>
        </p:nvSpPr>
        <p:spPr>
          <a:xfrm>
            <a:off x="1349134" y="3544972"/>
            <a:ext cx="2273696" cy="940865"/>
          </a:xfrm>
          <a:prstGeom prst="roundRect">
            <a:avLst>
              <a:gd fmla="val 16667" name="adj"/>
            </a:avLst>
          </a:prstGeom>
          <a:solidFill>
            <a:srgbClr val="2E75B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pic>
        <p:nvPicPr>
          <p:cNvPr descr="Cloud" id="843" name="Google Shape;843;p95"/>
          <p:cNvPicPr preferRelativeResize="0"/>
          <p:nvPr/>
        </p:nvPicPr>
        <p:blipFill rotWithShape="1">
          <a:blip r:embed="rId3">
            <a:alphaModFix/>
          </a:blip>
          <a:srcRect b="0" l="0" r="0" t="0"/>
          <a:stretch/>
        </p:blipFill>
        <p:spPr>
          <a:xfrm>
            <a:off x="4830237" y="2000049"/>
            <a:ext cx="3247919" cy="3247459"/>
          </a:xfrm>
          <a:prstGeom prst="rect">
            <a:avLst/>
          </a:prstGeom>
          <a:noFill/>
          <a:ln>
            <a:noFill/>
          </a:ln>
        </p:spPr>
      </p:pic>
      <p:sp>
        <p:nvSpPr>
          <p:cNvPr id="844" name="Google Shape;844;p95"/>
          <p:cNvSpPr/>
          <p:nvPr/>
        </p:nvSpPr>
        <p:spPr>
          <a:xfrm>
            <a:off x="1349134" y="1773612"/>
            <a:ext cx="2273696" cy="940865"/>
          </a:xfrm>
          <a:prstGeom prst="roundRect">
            <a:avLst>
              <a:gd fmla="val 16667" name="adj"/>
            </a:avLst>
          </a:prstGeom>
          <a:solidFill>
            <a:schemeClr val="accent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845" name="Google Shape;845;p95"/>
          <p:cNvSpPr txBox="1"/>
          <p:nvPr/>
        </p:nvSpPr>
        <p:spPr>
          <a:xfrm>
            <a:off x="1529895" y="2051563"/>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Dataset</a:t>
            </a:r>
            <a:endParaRPr sz="2000">
              <a:solidFill>
                <a:schemeClr val="dk1"/>
              </a:solidFill>
              <a:latin typeface="Calibri"/>
              <a:ea typeface="Calibri"/>
              <a:cs typeface="Calibri"/>
              <a:sym typeface="Calibri"/>
            </a:endParaRPr>
          </a:p>
        </p:txBody>
      </p:sp>
      <p:sp>
        <p:nvSpPr>
          <p:cNvPr id="846" name="Google Shape;846;p95"/>
          <p:cNvSpPr txBox="1"/>
          <p:nvPr/>
        </p:nvSpPr>
        <p:spPr>
          <a:xfrm>
            <a:off x="1529894" y="3682874"/>
            <a:ext cx="1541401"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Optimization</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Metric</a:t>
            </a:r>
            <a:endParaRPr sz="2000">
              <a:solidFill>
                <a:schemeClr val="dk1"/>
              </a:solidFill>
              <a:latin typeface="Calibri"/>
              <a:ea typeface="Calibri"/>
              <a:cs typeface="Calibri"/>
              <a:sym typeface="Calibri"/>
            </a:endParaRPr>
          </a:p>
        </p:txBody>
      </p:sp>
      <p:sp>
        <p:nvSpPr>
          <p:cNvPr id="847" name="Google Shape;847;p95"/>
          <p:cNvSpPr/>
          <p:nvPr/>
        </p:nvSpPr>
        <p:spPr>
          <a:xfrm>
            <a:off x="1349133" y="5387457"/>
            <a:ext cx="2340101" cy="940865"/>
          </a:xfrm>
          <a:prstGeom prst="roundRect">
            <a:avLst>
              <a:gd fmla="val 16667" name="adj"/>
            </a:avLst>
          </a:prstGeom>
          <a:solidFill>
            <a:srgbClr val="00B050"/>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848" name="Google Shape;848;p95"/>
          <p:cNvSpPr txBox="1"/>
          <p:nvPr/>
        </p:nvSpPr>
        <p:spPr>
          <a:xfrm>
            <a:off x="1529895" y="5497096"/>
            <a:ext cx="2273696" cy="6278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Constraints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(Time/Cost)</a:t>
            </a:r>
            <a:endParaRPr sz="2000">
              <a:solidFill>
                <a:schemeClr val="dk1"/>
              </a:solidFill>
              <a:latin typeface="Calibri"/>
              <a:ea typeface="Calibri"/>
              <a:cs typeface="Calibri"/>
              <a:sym typeface="Calibri"/>
            </a:endParaRPr>
          </a:p>
        </p:txBody>
      </p:sp>
      <p:sp>
        <p:nvSpPr>
          <p:cNvPr id="849" name="Google Shape;849;p95"/>
          <p:cNvSpPr/>
          <p:nvPr/>
        </p:nvSpPr>
        <p:spPr>
          <a:xfrm>
            <a:off x="9121942" y="3566654"/>
            <a:ext cx="2273696" cy="940865"/>
          </a:xfrm>
          <a:prstGeom prst="roundRect">
            <a:avLst>
              <a:gd fmla="val 16667" name="adj"/>
            </a:avLst>
          </a:prstGeom>
          <a:solidFill>
            <a:schemeClr val="accent2"/>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850" name="Google Shape;850;p95"/>
          <p:cNvSpPr txBox="1"/>
          <p:nvPr/>
        </p:nvSpPr>
        <p:spPr>
          <a:xfrm>
            <a:off x="9671590" y="3866415"/>
            <a:ext cx="1357485" cy="31392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ML Model</a:t>
            </a:r>
            <a:endParaRPr sz="2000">
              <a:solidFill>
                <a:schemeClr val="dk1"/>
              </a:solidFill>
              <a:latin typeface="Calibri"/>
              <a:ea typeface="Calibri"/>
              <a:cs typeface="Calibri"/>
              <a:sym typeface="Calibri"/>
            </a:endParaRPr>
          </a:p>
        </p:txBody>
      </p:sp>
      <p:cxnSp>
        <p:nvCxnSpPr>
          <p:cNvPr id="851" name="Google Shape;851;p95"/>
          <p:cNvCxnSpPr/>
          <p:nvPr/>
        </p:nvCxnSpPr>
        <p:spPr>
          <a:xfrm>
            <a:off x="3622677" y="4010360"/>
            <a:ext cx="1440722" cy="0"/>
          </a:xfrm>
          <a:prstGeom prst="straightConnector1">
            <a:avLst/>
          </a:prstGeom>
          <a:noFill/>
          <a:ln cap="flat" cmpd="sng" w="63500">
            <a:solidFill>
              <a:srgbClr val="002060"/>
            </a:solidFill>
            <a:prstDash val="solid"/>
            <a:miter lim="800000"/>
            <a:headEnd len="sm" w="sm" type="none"/>
            <a:tailEnd len="med" w="med" type="triangle"/>
          </a:ln>
        </p:spPr>
      </p:cxnSp>
      <p:cxnSp>
        <p:nvCxnSpPr>
          <p:cNvPr id="852" name="Google Shape;852;p95"/>
          <p:cNvCxnSpPr/>
          <p:nvPr/>
        </p:nvCxnSpPr>
        <p:spPr>
          <a:xfrm>
            <a:off x="7881064" y="4015437"/>
            <a:ext cx="1240893" cy="21724"/>
          </a:xfrm>
          <a:prstGeom prst="straightConnector1">
            <a:avLst/>
          </a:prstGeom>
          <a:noFill/>
          <a:ln cap="flat" cmpd="sng" w="63500">
            <a:solidFill>
              <a:srgbClr val="002060"/>
            </a:solidFill>
            <a:prstDash val="solid"/>
            <a:miter lim="800000"/>
            <a:headEnd len="sm" w="sm" type="none"/>
            <a:tailEnd len="med" w="med" type="triangle"/>
          </a:ln>
        </p:spPr>
      </p:cxnSp>
      <p:cxnSp>
        <p:nvCxnSpPr>
          <p:cNvPr id="853" name="Google Shape;853;p95"/>
          <p:cNvCxnSpPr/>
          <p:nvPr/>
        </p:nvCxnSpPr>
        <p:spPr>
          <a:xfrm>
            <a:off x="3622677" y="2244077"/>
            <a:ext cx="2595600" cy="545400"/>
          </a:xfrm>
          <a:prstGeom prst="bentConnector3">
            <a:avLst>
              <a:gd fmla="val 100052" name="adj1"/>
            </a:avLst>
          </a:prstGeom>
          <a:noFill/>
          <a:ln cap="flat" cmpd="sng" w="63500">
            <a:solidFill>
              <a:srgbClr val="002060"/>
            </a:solidFill>
            <a:prstDash val="solid"/>
            <a:miter lim="800000"/>
            <a:headEnd len="sm" w="sm" type="none"/>
            <a:tailEnd len="med" w="med" type="triangle"/>
          </a:ln>
        </p:spPr>
      </p:cxnSp>
      <p:cxnSp>
        <p:nvCxnSpPr>
          <p:cNvPr id="854" name="Google Shape;854;p95"/>
          <p:cNvCxnSpPr/>
          <p:nvPr/>
        </p:nvCxnSpPr>
        <p:spPr>
          <a:xfrm flipH="1" rot="10800000">
            <a:off x="3689304" y="4428422"/>
            <a:ext cx="2665200" cy="1429500"/>
          </a:xfrm>
          <a:prstGeom prst="bentConnector3">
            <a:avLst>
              <a:gd fmla="val 99679" name="adj1"/>
            </a:avLst>
          </a:prstGeom>
          <a:noFill/>
          <a:ln cap="flat" cmpd="sng" w="63500">
            <a:solidFill>
              <a:srgbClr val="002060"/>
            </a:solidFill>
            <a:prstDash val="solid"/>
            <a:miter lim="800000"/>
            <a:headEnd len="sm" w="sm" type="none"/>
            <a:tailEnd len="med" w="med" type="triangle"/>
          </a:ln>
        </p:spPr>
      </p:cxnSp>
      <p:sp>
        <p:nvSpPr>
          <p:cNvPr id="855" name="Google Shape;855;p95"/>
          <p:cNvSpPr txBox="1"/>
          <p:nvPr/>
        </p:nvSpPr>
        <p:spPr>
          <a:xfrm>
            <a:off x="5526595" y="3756001"/>
            <a:ext cx="1707567" cy="3139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Automated ML</a:t>
            </a:r>
            <a:endParaRPr sz="2000">
              <a:solidFill>
                <a:schemeClr val="dk1"/>
              </a:solidFill>
              <a:latin typeface="Calibri"/>
              <a:ea typeface="Calibri"/>
              <a:cs typeface="Calibri"/>
              <a:sym typeface="Calibri"/>
            </a:endParaRPr>
          </a:p>
        </p:txBody>
      </p:sp>
      <p:sp>
        <p:nvSpPr>
          <p:cNvPr id="856" name="Google Shape;856;p95"/>
          <p:cNvSpPr txBox="1"/>
          <p:nvPr/>
        </p:nvSpPr>
        <p:spPr>
          <a:xfrm>
            <a:off x="9144230" y="6358572"/>
            <a:ext cx="3218060" cy="43937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Accessible &amp; Faster</a:t>
            </a:r>
            <a:endParaRPr sz="2800">
              <a:solidFill>
                <a:schemeClr val="dk1"/>
              </a:solidFill>
              <a:latin typeface="Calibri"/>
              <a:ea typeface="Calibri"/>
              <a:cs typeface="Calibri"/>
              <a:sym typeface="Calibri"/>
            </a:endParaRPr>
          </a:p>
        </p:txBody>
      </p:sp>
      <p:pic>
        <p:nvPicPr>
          <p:cNvPr id="857" name="Google Shape;857;p95"/>
          <p:cNvPicPr preferRelativeResize="0"/>
          <p:nvPr/>
        </p:nvPicPr>
        <p:blipFill rotWithShape="1">
          <a:blip r:embed="rId4">
            <a:alphaModFix/>
          </a:blip>
          <a:srcRect b="0" l="0" r="0" t="0"/>
          <a:stretch/>
        </p:blipFill>
        <p:spPr>
          <a:xfrm>
            <a:off x="10364032" y="9820"/>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96"/>
          <p:cNvSpPr txBox="1"/>
          <p:nvPr>
            <p:ph type="title"/>
          </p:nvPr>
        </p:nvSpPr>
        <p:spPr>
          <a:xfrm>
            <a:off x="855008" y="372394"/>
            <a:ext cx="10726460" cy="1352091"/>
          </a:xfrm>
          <a:prstGeom prst="rect">
            <a:avLst/>
          </a:prstGeom>
          <a:noFill/>
          <a:ln>
            <a:noFill/>
          </a:ln>
        </p:spPr>
        <p:txBody>
          <a:bodyPr anchorCtr="0" anchor="ctr" bIns="46600" lIns="93250" spcFirstLastPara="1" rIns="93250" wrap="square" tIns="46600">
            <a:noAutofit/>
          </a:bodyPr>
          <a:lstStyle/>
          <a:p>
            <a:pPr indent="0" lvl="0" marL="0" rtl="0" algn="l">
              <a:lnSpc>
                <a:spcPct val="100000"/>
              </a:lnSpc>
              <a:spcBef>
                <a:spcPts val="0"/>
              </a:spcBef>
              <a:spcAft>
                <a:spcPts val="0"/>
              </a:spcAft>
              <a:buClr>
                <a:srgbClr val="000000"/>
              </a:buClr>
              <a:buSzPts val="4410"/>
              <a:buNone/>
            </a:pPr>
            <a:r>
              <a:rPr b="1" lang="en-US" sz="5400">
                <a:solidFill>
                  <a:srgbClr val="000000"/>
                </a:solidFill>
                <a:latin typeface="Calibri"/>
                <a:ea typeface="Calibri"/>
                <a:cs typeface="Calibri"/>
                <a:sym typeface="Calibri"/>
              </a:rPr>
              <a:t>Automated ML Capabilities</a:t>
            </a:r>
            <a:br>
              <a:rPr b="1" lang="en-US" sz="5400">
                <a:solidFill>
                  <a:srgbClr val="000000"/>
                </a:solidFill>
                <a:latin typeface="Calibri"/>
                <a:ea typeface="Calibri"/>
                <a:cs typeface="Calibri"/>
                <a:sym typeface="Calibri"/>
              </a:rPr>
            </a:br>
            <a:endParaRPr b="1" sz="5400">
              <a:solidFill>
                <a:srgbClr val="000000"/>
              </a:solidFill>
              <a:latin typeface="Calibri"/>
              <a:ea typeface="Calibri"/>
              <a:cs typeface="Calibri"/>
              <a:sym typeface="Calibri"/>
            </a:endParaRPr>
          </a:p>
        </p:txBody>
      </p:sp>
      <p:sp>
        <p:nvSpPr>
          <p:cNvPr id="863" name="Google Shape;863;p96"/>
          <p:cNvSpPr txBox="1"/>
          <p:nvPr>
            <p:ph idx="1" type="body"/>
          </p:nvPr>
        </p:nvSpPr>
        <p:spPr>
          <a:xfrm>
            <a:off x="855008" y="2144034"/>
            <a:ext cx="3873852" cy="4437821"/>
          </a:xfrm>
          <a:prstGeom prst="rect">
            <a:avLst/>
          </a:prstGeom>
          <a:noFill/>
          <a:ln>
            <a:noFill/>
          </a:ln>
        </p:spPr>
        <p:txBody>
          <a:bodyPr anchorCtr="0" anchor="t" bIns="46600" lIns="93250" spcFirstLastPara="1" rIns="93250" wrap="square" tIns="46600">
            <a:noAutofit/>
          </a:bodyPr>
          <a:lstStyle/>
          <a:p>
            <a:pPr indent="-349758" lvl="0" marL="349758" rtl="0" algn="l">
              <a:lnSpc>
                <a:spcPct val="90000"/>
              </a:lnSpc>
              <a:spcBef>
                <a:spcPts val="0"/>
              </a:spcBef>
              <a:spcAft>
                <a:spcPts val="0"/>
              </a:spcAft>
              <a:buSzPts val="2000"/>
              <a:buFont typeface="Arial"/>
              <a:buChar char="•"/>
            </a:pPr>
            <a:r>
              <a:rPr lang="en-US" sz="2000">
                <a:solidFill>
                  <a:schemeClr val="dk1"/>
                </a:solidFill>
                <a:latin typeface="Calibri"/>
                <a:ea typeface="Calibri"/>
                <a:cs typeface="Calibri"/>
                <a:sym typeface="Calibri"/>
              </a:rPr>
              <a:t>Based on Microsoft Research</a:t>
            </a:r>
            <a:endParaRPr sz="2000">
              <a:solidFill>
                <a:schemeClr val="dk1"/>
              </a:solidFill>
              <a:latin typeface="Calibri"/>
              <a:ea typeface="Calibri"/>
              <a:cs typeface="Calibri"/>
              <a:sym typeface="Calibri"/>
            </a:endParaRPr>
          </a:p>
          <a:p>
            <a:pPr indent="-220218" lvl="0" marL="349758" rtl="0" algn="l">
              <a:lnSpc>
                <a:spcPct val="90000"/>
              </a:lnSpc>
              <a:spcBef>
                <a:spcPts val="1020"/>
              </a:spcBef>
              <a:spcAft>
                <a:spcPts val="0"/>
              </a:spcAft>
              <a:buSzPts val="2000"/>
              <a:buNone/>
            </a:pPr>
            <a:r>
              <a:t/>
            </a:r>
            <a:endParaRPr sz="2000">
              <a:solidFill>
                <a:schemeClr val="dk1"/>
              </a:solidFill>
              <a:latin typeface="Calibri"/>
              <a:ea typeface="Calibri"/>
              <a:cs typeface="Calibri"/>
              <a:sym typeface="Calibri"/>
            </a:endParaRPr>
          </a:p>
          <a:p>
            <a:pPr indent="-349758" lvl="0" marL="349758" rtl="0" algn="l">
              <a:lnSpc>
                <a:spcPct val="90000"/>
              </a:lnSpc>
              <a:spcBef>
                <a:spcPts val="1020"/>
              </a:spcBef>
              <a:spcAft>
                <a:spcPts val="0"/>
              </a:spcAft>
              <a:buSzPts val="2000"/>
              <a:buFont typeface="Arial"/>
              <a:buChar char="•"/>
            </a:pPr>
            <a:r>
              <a:rPr lang="en-US" sz="2000">
                <a:solidFill>
                  <a:schemeClr val="dk1"/>
                </a:solidFill>
                <a:latin typeface="Calibri"/>
                <a:ea typeface="Calibri"/>
                <a:cs typeface="Calibri"/>
                <a:sym typeface="Calibri"/>
              </a:rPr>
              <a:t>Brain trained with several million experiments</a:t>
            </a:r>
            <a:endParaRPr sz="2000">
              <a:solidFill>
                <a:schemeClr val="dk1"/>
              </a:solidFill>
              <a:latin typeface="Calibri"/>
              <a:ea typeface="Calibri"/>
              <a:cs typeface="Calibri"/>
              <a:sym typeface="Calibri"/>
            </a:endParaRPr>
          </a:p>
          <a:p>
            <a:pPr indent="-220218" lvl="0" marL="349758" rtl="0" algn="l">
              <a:lnSpc>
                <a:spcPct val="90000"/>
              </a:lnSpc>
              <a:spcBef>
                <a:spcPts val="1020"/>
              </a:spcBef>
              <a:spcAft>
                <a:spcPts val="0"/>
              </a:spcAft>
              <a:buSzPts val="2000"/>
              <a:buNone/>
            </a:pPr>
            <a:r>
              <a:t/>
            </a:r>
            <a:endParaRPr sz="2000">
              <a:solidFill>
                <a:schemeClr val="dk1"/>
              </a:solidFill>
              <a:latin typeface="Calibri"/>
              <a:ea typeface="Calibri"/>
              <a:cs typeface="Calibri"/>
              <a:sym typeface="Calibri"/>
            </a:endParaRPr>
          </a:p>
          <a:p>
            <a:pPr indent="-349758" lvl="0" marL="349758" rtl="0" algn="l">
              <a:lnSpc>
                <a:spcPct val="90000"/>
              </a:lnSpc>
              <a:spcBef>
                <a:spcPts val="1020"/>
              </a:spcBef>
              <a:spcAft>
                <a:spcPts val="0"/>
              </a:spcAft>
              <a:buSzPts val="2000"/>
              <a:buFont typeface="Arial"/>
              <a:buChar char="•"/>
            </a:pPr>
            <a:r>
              <a:rPr lang="en-US" sz="2000">
                <a:solidFill>
                  <a:schemeClr val="dk1"/>
                </a:solidFill>
                <a:latin typeface="Calibri"/>
                <a:ea typeface="Calibri"/>
                <a:cs typeface="Calibri"/>
                <a:sym typeface="Calibri"/>
              </a:rPr>
              <a:t>Collaborative filtering and Bayesian optimization</a:t>
            </a:r>
            <a:endParaRPr sz="2000">
              <a:solidFill>
                <a:schemeClr val="dk1"/>
              </a:solidFill>
              <a:latin typeface="Calibri"/>
              <a:ea typeface="Calibri"/>
              <a:cs typeface="Calibri"/>
              <a:sym typeface="Calibri"/>
            </a:endParaRPr>
          </a:p>
          <a:p>
            <a:pPr indent="-220218" lvl="0" marL="349758" rtl="0" algn="l">
              <a:lnSpc>
                <a:spcPct val="90000"/>
              </a:lnSpc>
              <a:spcBef>
                <a:spcPts val="1020"/>
              </a:spcBef>
              <a:spcAft>
                <a:spcPts val="0"/>
              </a:spcAft>
              <a:buSzPts val="2000"/>
              <a:buNone/>
            </a:pPr>
            <a:r>
              <a:t/>
            </a:r>
            <a:endParaRPr sz="2000">
              <a:solidFill>
                <a:schemeClr val="dk1"/>
              </a:solidFill>
              <a:latin typeface="Calibri"/>
              <a:ea typeface="Calibri"/>
              <a:cs typeface="Calibri"/>
              <a:sym typeface="Calibri"/>
            </a:endParaRPr>
          </a:p>
          <a:p>
            <a:pPr indent="-349758" lvl="0" marL="349758" rtl="0" algn="l">
              <a:lnSpc>
                <a:spcPct val="90000"/>
              </a:lnSpc>
              <a:spcBef>
                <a:spcPts val="1020"/>
              </a:spcBef>
              <a:spcAft>
                <a:spcPts val="0"/>
              </a:spcAft>
              <a:buSzPts val="2000"/>
              <a:buFont typeface="Arial"/>
              <a:buChar char="•"/>
            </a:pPr>
            <a:r>
              <a:rPr lang="en-US" sz="2000">
                <a:solidFill>
                  <a:schemeClr val="dk1"/>
                </a:solidFill>
                <a:latin typeface="Calibri"/>
                <a:ea typeface="Calibri"/>
                <a:cs typeface="Calibri"/>
                <a:sym typeface="Calibri"/>
              </a:rPr>
              <a:t>Privacy preserving: No need to “see” the data</a:t>
            </a:r>
            <a:endParaRPr sz="2000">
              <a:solidFill>
                <a:schemeClr val="dk1"/>
              </a:solidFill>
              <a:latin typeface="Calibri"/>
              <a:ea typeface="Calibri"/>
              <a:cs typeface="Calibri"/>
              <a:sym typeface="Calibri"/>
            </a:endParaRPr>
          </a:p>
        </p:txBody>
      </p:sp>
      <p:pic>
        <p:nvPicPr>
          <p:cNvPr descr="A picture containing screenshot&#10;&#10;Description generated with very high confidence" id="864" name="Google Shape;864;p96"/>
          <p:cNvPicPr preferRelativeResize="0"/>
          <p:nvPr/>
        </p:nvPicPr>
        <p:blipFill rotWithShape="1">
          <a:blip r:embed="rId3">
            <a:alphaModFix/>
          </a:blip>
          <a:srcRect b="0" l="0" r="0" t="0"/>
          <a:stretch/>
        </p:blipFill>
        <p:spPr>
          <a:xfrm>
            <a:off x="5125202" y="2110120"/>
            <a:ext cx="6456264" cy="3873829"/>
          </a:xfrm>
          <a:prstGeom prst="rect">
            <a:avLst/>
          </a:prstGeom>
          <a:noFill/>
          <a:ln>
            <a:noFill/>
          </a:ln>
        </p:spPr>
      </p:pic>
      <p:pic>
        <p:nvPicPr>
          <p:cNvPr id="865" name="Google Shape;865;p96"/>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97"/>
          <p:cNvSpPr txBox="1"/>
          <p:nvPr>
            <p:ph type="title"/>
          </p:nvPr>
        </p:nvSpPr>
        <p:spPr>
          <a:xfrm>
            <a:off x="855008" y="372394"/>
            <a:ext cx="10726460" cy="1352091"/>
          </a:xfrm>
          <a:prstGeom prst="rect">
            <a:avLst/>
          </a:prstGeom>
          <a:noFill/>
          <a:ln>
            <a:noFill/>
          </a:ln>
        </p:spPr>
        <p:txBody>
          <a:bodyPr anchorCtr="0" anchor="ctr" bIns="46600" lIns="93250" spcFirstLastPara="1" rIns="93250" wrap="square" tIns="46600">
            <a:noAutofit/>
          </a:bodyPr>
          <a:lstStyle/>
          <a:p>
            <a:pPr indent="0" lvl="0" marL="0" rtl="0" algn="l">
              <a:lnSpc>
                <a:spcPct val="100000"/>
              </a:lnSpc>
              <a:spcBef>
                <a:spcPts val="0"/>
              </a:spcBef>
              <a:spcAft>
                <a:spcPts val="0"/>
              </a:spcAft>
              <a:buClr>
                <a:srgbClr val="000000"/>
              </a:buClr>
              <a:buSzPts val="4410"/>
              <a:buNone/>
            </a:pPr>
            <a:r>
              <a:rPr b="1" lang="en-US" sz="5400">
                <a:solidFill>
                  <a:srgbClr val="000000"/>
                </a:solidFill>
                <a:latin typeface="Calibri"/>
                <a:ea typeface="Calibri"/>
                <a:cs typeface="Calibri"/>
                <a:sym typeface="Calibri"/>
              </a:rPr>
              <a:t>Automated ML Capabilities</a:t>
            </a:r>
            <a:br>
              <a:rPr b="1" lang="en-US" sz="5400">
                <a:solidFill>
                  <a:srgbClr val="000000"/>
                </a:solidFill>
                <a:latin typeface="Calibri"/>
                <a:ea typeface="Calibri"/>
                <a:cs typeface="Calibri"/>
                <a:sym typeface="Calibri"/>
              </a:rPr>
            </a:br>
            <a:endParaRPr b="1" sz="5400">
              <a:solidFill>
                <a:srgbClr val="000000"/>
              </a:solidFill>
              <a:latin typeface="Calibri"/>
              <a:ea typeface="Calibri"/>
              <a:cs typeface="Calibri"/>
              <a:sym typeface="Calibri"/>
            </a:endParaRPr>
          </a:p>
        </p:txBody>
      </p:sp>
      <p:sp>
        <p:nvSpPr>
          <p:cNvPr id="871" name="Google Shape;871;p97"/>
          <p:cNvSpPr txBox="1"/>
          <p:nvPr>
            <p:ph idx="1" type="body"/>
          </p:nvPr>
        </p:nvSpPr>
        <p:spPr>
          <a:xfrm>
            <a:off x="855008" y="1423281"/>
            <a:ext cx="4773844" cy="5211625"/>
          </a:xfrm>
          <a:prstGeom prst="rect">
            <a:avLst/>
          </a:prstGeom>
          <a:noFill/>
          <a:ln>
            <a:noFill/>
          </a:ln>
        </p:spPr>
        <p:txBody>
          <a:bodyPr anchorCtr="0" anchor="t" bIns="46600" lIns="93250" spcFirstLastPara="1" rIns="93250" wrap="square" tIns="46600">
            <a:noAutofit/>
          </a:bodyPr>
          <a:lstStyle/>
          <a:p>
            <a:pPr indent="-349758" lvl="0" marL="349758" rtl="0" algn="l">
              <a:lnSpc>
                <a:spcPct val="80000"/>
              </a:lnSpc>
              <a:spcBef>
                <a:spcPts val="0"/>
              </a:spcBef>
              <a:spcAft>
                <a:spcPts val="0"/>
              </a:spcAft>
              <a:buSzPts val="1850"/>
              <a:buFont typeface="Arial"/>
              <a:buChar char="•"/>
            </a:pPr>
            <a:r>
              <a:rPr lang="en-US" sz="2000">
                <a:solidFill>
                  <a:schemeClr val="dk1"/>
                </a:solidFill>
                <a:latin typeface="Calibri"/>
                <a:ea typeface="Calibri"/>
                <a:cs typeface="Calibri"/>
                <a:sym typeface="Calibri"/>
              </a:rPr>
              <a:t>ML Scenarios: Classification &amp; Regression</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Integration: Azure Machine Learning, Azure Notebooks, Jupyter Notebooks</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Data Type: Numeric, Text</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Languages: Python SDK for deployment and hosting for inference </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Training Compute: Local Machine, Remote Azure DSVM (Linux), Azure Batch AI</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Transparency: View run history, model metrics</a:t>
            </a:r>
            <a:endParaRPr sz="2000">
              <a:solidFill>
                <a:schemeClr val="dk1"/>
              </a:solidFill>
              <a:latin typeface="Calibri"/>
              <a:ea typeface="Calibri"/>
              <a:cs typeface="Calibri"/>
              <a:sym typeface="Calibri"/>
            </a:endParaRPr>
          </a:p>
          <a:p>
            <a:pPr indent="-349758" lvl="0" marL="349758" rtl="0" algn="l">
              <a:lnSpc>
                <a:spcPct val="80000"/>
              </a:lnSpc>
              <a:spcBef>
                <a:spcPts val="1020"/>
              </a:spcBef>
              <a:spcAft>
                <a:spcPts val="0"/>
              </a:spcAft>
              <a:buSzPts val="1850"/>
              <a:buFont typeface="Arial"/>
              <a:buChar char="•"/>
            </a:pPr>
            <a:r>
              <a:rPr lang="en-US" sz="2000">
                <a:solidFill>
                  <a:schemeClr val="dk1"/>
                </a:solidFill>
                <a:latin typeface="Calibri"/>
                <a:ea typeface="Calibri"/>
                <a:cs typeface="Calibri"/>
                <a:sym typeface="Calibri"/>
              </a:rPr>
              <a:t>Scale: Faster model training using multiple cores and parallel experiment</a:t>
            </a:r>
            <a:r>
              <a:rPr lang="en-US" sz="2000">
                <a:latin typeface="Calibri"/>
                <a:ea typeface="Calibri"/>
                <a:cs typeface="Calibri"/>
                <a:sym typeface="Calibri"/>
              </a:rPr>
              <a:t>s</a:t>
            </a:r>
            <a:endParaRPr sz="2000">
              <a:latin typeface="Calibri"/>
              <a:ea typeface="Calibri"/>
              <a:cs typeface="Calibri"/>
              <a:sym typeface="Calibri"/>
            </a:endParaRPr>
          </a:p>
        </p:txBody>
      </p:sp>
      <p:pic>
        <p:nvPicPr>
          <p:cNvPr descr="A picture containing screenshot&#10;&#10;Description generated with very high confidence" id="872" name="Google Shape;872;p97"/>
          <p:cNvPicPr preferRelativeResize="0"/>
          <p:nvPr/>
        </p:nvPicPr>
        <p:blipFill rotWithShape="1">
          <a:blip r:embed="rId3">
            <a:alphaModFix/>
          </a:blip>
          <a:srcRect b="0" l="0" r="0" t="0"/>
          <a:stretch/>
        </p:blipFill>
        <p:spPr>
          <a:xfrm>
            <a:off x="5872058" y="2144025"/>
            <a:ext cx="5709412" cy="3240832"/>
          </a:xfrm>
          <a:prstGeom prst="rect">
            <a:avLst/>
          </a:prstGeom>
          <a:noFill/>
          <a:ln>
            <a:noFill/>
          </a:ln>
        </p:spPr>
      </p:pic>
      <p:pic>
        <p:nvPicPr>
          <p:cNvPr id="873" name="Google Shape;873;p97"/>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71"/>
          <p:cNvSpPr txBox="1"/>
          <p:nvPr/>
        </p:nvSpPr>
        <p:spPr>
          <a:xfrm>
            <a:off x="520759" y="358645"/>
            <a:ext cx="11889564" cy="91757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5400"/>
              <a:buFont typeface="Quattrocento Sans"/>
              <a:buNone/>
            </a:pPr>
            <a:r>
              <a:t/>
            </a:r>
            <a:endParaRPr b="1" sz="5400" cap="none">
              <a:solidFill>
                <a:schemeClr val="dk1"/>
              </a:solidFill>
              <a:latin typeface="Quattrocento Sans"/>
              <a:ea typeface="Quattrocento Sans"/>
              <a:cs typeface="Quattrocento Sans"/>
              <a:sym typeface="Quattrocento Sans"/>
            </a:endParaRPr>
          </a:p>
        </p:txBody>
      </p:sp>
      <p:sp>
        <p:nvSpPr>
          <p:cNvPr id="337" name="Google Shape;337;p71"/>
          <p:cNvSpPr txBox="1"/>
          <p:nvPr/>
        </p:nvSpPr>
        <p:spPr>
          <a:xfrm>
            <a:off x="504717" y="246351"/>
            <a:ext cx="11889564" cy="102987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80808"/>
              </a:buClr>
              <a:buSzPts val="5400"/>
              <a:buFont typeface="Calibri"/>
              <a:buNone/>
            </a:pPr>
            <a:r>
              <a:rPr b="1" lang="en-US" sz="5400" cap="none">
                <a:solidFill>
                  <a:srgbClr val="080808"/>
                </a:solidFill>
                <a:latin typeface="Calibri"/>
                <a:ea typeface="Calibri"/>
                <a:cs typeface="Calibri"/>
                <a:sym typeface="Calibri"/>
              </a:rPr>
              <a:t>Agenda</a:t>
            </a:r>
            <a:endParaRPr/>
          </a:p>
        </p:txBody>
      </p:sp>
      <p:graphicFrame>
        <p:nvGraphicFramePr>
          <p:cNvPr id="338" name="Google Shape;338;p71"/>
          <p:cNvGraphicFramePr/>
          <p:nvPr/>
        </p:nvGraphicFramePr>
        <p:xfrm>
          <a:off x="520759" y="1188829"/>
          <a:ext cx="3000000" cy="3000000"/>
        </p:xfrm>
        <a:graphic>
          <a:graphicData uri="http://schemas.openxmlformats.org/drawingml/2006/table">
            <a:tbl>
              <a:tblPr bandRow="1" firstRow="1">
                <a:noFill/>
                <a:tableStyleId>{E6B6F7EC-EAC5-4197-B703-9D01A305F07C}</a:tableStyleId>
              </a:tblPr>
              <a:tblGrid>
                <a:gridCol w="4522750"/>
                <a:gridCol w="7067975"/>
              </a:tblGrid>
              <a:tr h="479575">
                <a:tc>
                  <a:txBody>
                    <a:bodyPr>
                      <a:noAutofit/>
                    </a:bodyPr>
                    <a:lstStyle/>
                    <a:p>
                      <a:pPr indent="0" lvl="0" marL="0" marR="0" rtl="0" algn="ctr">
                        <a:spcBef>
                          <a:spcPts val="0"/>
                        </a:spcBef>
                        <a:spcAft>
                          <a:spcPts val="0"/>
                        </a:spcAft>
                        <a:buNone/>
                      </a:pPr>
                      <a:r>
                        <a:rPr b="1" lang="en-US" sz="2200" u="none" cap="none" strike="noStrike">
                          <a:solidFill>
                            <a:srgbClr val="080808"/>
                          </a:solidFill>
                          <a:latin typeface="Calibri"/>
                          <a:ea typeface="Calibri"/>
                          <a:cs typeface="Calibri"/>
                          <a:sym typeface="Calibri"/>
                        </a:rPr>
                        <a:t>Time</a:t>
                      </a:r>
                      <a:endParaRPr/>
                    </a:p>
                  </a:txBody>
                  <a:tcPr marT="45725" marB="45725" marR="91450" marL="91450"/>
                </a:tc>
                <a:tc>
                  <a:txBody>
                    <a:bodyPr>
                      <a:noAutofit/>
                    </a:bodyPr>
                    <a:lstStyle/>
                    <a:p>
                      <a:pPr indent="0" lvl="0" marL="0" marR="0" rtl="0" algn="ctr">
                        <a:spcBef>
                          <a:spcPts val="0"/>
                        </a:spcBef>
                        <a:spcAft>
                          <a:spcPts val="0"/>
                        </a:spcAft>
                        <a:buNone/>
                      </a:pPr>
                      <a:r>
                        <a:rPr b="1" lang="en-US" sz="2200" u="none" cap="none" strike="noStrike">
                          <a:solidFill>
                            <a:srgbClr val="080808"/>
                          </a:solidFill>
                          <a:latin typeface="Calibri"/>
                          <a:ea typeface="Calibri"/>
                          <a:cs typeface="Calibri"/>
                          <a:sym typeface="Calibri"/>
                        </a:rPr>
                        <a:t>Topic</a:t>
                      </a:r>
                      <a:endParaRPr/>
                    </a:p>
                  </a:txBody>
                  <a:tcPr marT="45725" marB="45725" marR="91450" marL="91450"/>
                </a:tc>
              </a:tr>
              <a:tr h="404250">
                <a:tc>
                  <a:txBody>
                    <a:bodyPr>
                      <a:noAutofit/>
                    </a:bodyPr>
                    <a:lstStyle/>
                    <a:p>
                      <a:pPr indent="0" lvl="0" marL="0" marR="0" rtl="0" algn="l">
                        <a:spcBef>
                          <a:spcPts val="0"/>
                        </a:spcBef>
                        <a:spcAft>
                          <a:spcPts val="0"/>
                        </a:spcAft>
                        <a:buNone/>
                      </a:pPr>
                      <a:r>
                        <a:rPr lang="en-US" sz="2000" u="none" cap="none" strike="noStrike">
                          <a:solidFill>
                            <a:srgbClr val="080808"/>
                          </a:solidFill>
                          <a:latin typeface="Calibri"/>
                          <a:ea typeface="Calibri"/>
                          <a:cs typeface="Calibri"/>
                          <a:sym typeface="Calibri"/>
                        </a:rPr>
                        <a:t>9.00 AM – 9.30 AM</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80808"/>
                        </a:buClr>
                        <a:buSzPts val="2000"/>
                        <a:buFont typeface="Calibri"/>
                        <a:buNone/>
                      </a:pPr>
                      <a:r>
                        <a:rPr lang="en-US" sz="2000">
                          <a:solidFill>
                            <a:srgbClr val="080808"/>
                          </a:solidFill>
                          <a:latin typeface="Calibri"/>
                          <a:ea typeface="Calibri"/>
                          <a:cs typeface="Calibri"/>
                          <a:sym typeface="Calibri"/>
                        </a:rPr>
                        <a:t>Machine Learning on Azure</a:t>
                      </a:r>
                      <a:endParaRPr sz="2000">
                        <a:solidFill>
                          <a:srgbClr val="080808"/>
                        </a:solidFill>
                        <a:latin typeface="Calibri"/>
                        <a:ea typeface="Calibri"/>
                        <a:cs typeface="Calibri"/>
                        <a:sym typeface="Calibri"/>
                      </a:endParaRPr>
                    </a:p>
                  </a:txBody>
                  <a:tcPr marT="45725" marB="45725" marR="91450" marL="91450"/>
                </a:tc>
              </a:tr>
              <a:tr h="396250">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9.30 AM – 10.30 AM</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080808"/>
                        </a:buClr>
                        <a:buSzPts val="2000"/>
                        <a:buFont typeface="Calibri"/>
                        <a:buNone/>
                      </a:pPr>
                      <a:r>
                        <a:rPr lang="en-US" sz="2000">
                          <a:solidFill>
                            <a:srgbClr val="080808"/>
                          </a:solidFill>
                          <a:latin typeface="Calibri"/>
                          <a:ea typeface="Calibri"/>
                          <a:cs typeface="Calibri"/>
                          <a:sym typeface="Calibri"/>
                        </a:rPr>
                        <a:t>Data Prep w/ ADB (1; Hands On)</a:t>
                      </a:r>
                      <a:endParaRPr sz="2000">
                        <a:solidFill>
                          <a:srgbClr val="080808"/>
                        </a:solidFill>
                        <a:latin typeface="Calibri"/>
                        <a:ea typeface="Calibri"/>
                        <a:cs typeface="Calibri"/>
                        <a:sym typeface="Calibri"/>
                      </a:endParaRPr>
                    </a:p>
                  </a:txBody>
                  <a:tcPr marT="45725" marB="45725" marR="91450" marL="91450"/>
                </a:tc>
              </a:tr>
              <a:tr h="335275">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10.30 AM – 10.45 AM</a:t>
                      </a:r>
                      <a:endParaRPr/>
                    </a:p>
                  </a:txBody>
                  <a:tcPr marT="45725" marB="45725" marR="91450" marL="91450"/>
                </a:tc>
                <a:tc>
                  <a:txBody>
                    <a:bodyPr>
                      <a:noAutofit/>
                    </a:bodyPr>
                    <a:lstStyle/>
                    <a:p>
                      <a:pPr indent="0" lvl="0" marL="0" marR="0" rtl="0" algn="l">
                        <a:spcBef>
                          <a:spcPts val="0"/>
                        </a:spcBef>
                        <a:spcAft>
                          <a:spcPts val="0"/>
                        </a:spcAft>
                        <a:buNone/>
                      </a:pPr>
                      <a:r>
                        <a:rPr i="1" lang="en-US" sz="2000">
                          <a:solidFill>
                            <a:srgbClr val="080808"/>
                          </a:solidFill>
                          <a:latin typeface="Calibri"/>
                          <a:ea typeface="Calibri"/>
                          <a:cs typeface="Calibri"/>
                          <a:sym typeface="Calibri"/>
                        </a:rPr>
                        <a:t>Coffee Break</a:t>
                      </a:r>
                      <a:endParaRPr/>
                    </a:p>
                  </a:txBody>
                  <a:tcPr marT="45725" marB="45725" marR="91450" marL="91450"/>
                </a:tc>
              </a:tr>
              <a:tr h="365750">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10.45 AM – 11.45 AM</a:t>
                      </a:r>
                      <a:endParaRPr/>
                    </a:p>
                  </a:txBody>
                  <a:tcPr marT="45725" marB="45725" marR="91450" marL="91450"/>
                </a:tc>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Data Prep w/ ADB (2; Hands On)</a:t>
                      </a:r>
                      <a:endParaRPr/>
                    </a:p>
                  </a:txBody>
                  <a:tcPr marT="45725" marB="45725" marR="91450" marL="91450"/>
                </a:tc>
              </a:tr>
              <a:tr h="373875">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11.45 AM – 12.30 PM</a:t>
                      </a:r>
                      <a:endParaRPr/>
                    </a:p>
                  </a:txBody>
                  <a:tcPr marT="45725" marB="45725" marR="91450" marL="91450"/>
                </a:tc>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Logistic Regression w/ Spark ML (Hands On)</a:t>
                      </a:r>
                      <a:endParaRPr/>
                    </a:p>
                  </a:txBody>
                  <a:tcPr marT="45725" marB="45725" marR="91450" marL="91450"/>
                </a:tc>
              </a:tr>
              <a:tr h="358625">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12.30 PM – 1.30 PM</a:t>
                      </a:r>
                      <a:endParaRPr/>
                    </a:p>
                  </a:txBody>
                  <a:tcPr marT="45725" marB="45725" marR="91450" marL="91450"/>
                </a:tc>
                <a:tc>
                  <a:txBody>
                    <a:bodyPr>
                      <a:noAutofit/>
                    </a:bodyPr>
                    <a:lstStyle/>
                    <a:p>
                      <a:pPr indent="0" lvl="0" marL="0" marR="0" rtl="0" algn="l">
                        <a:spcBef>
                          <a:spcPts val="0"/>
                        </a:spcBef>
                        <a:spcAft>
                          <a:spcPts val="0"/>
                        </a:spcAft>
                        <a:buNone/>
                      </a:pPr>
                      <a:r>
                        <a:rPr i="1" lang="en-US" sz="2000">
                          <a:solidFill>
                            <a:srgbClr val="080808"/>
                          </a:solidFill>
                          <a:latin typeface="Calibri"/>
                          <a:ea typeface="Calibri"/>
                          <a:cs typeface="Calibri"/>
                          <a:sym typeface="Calibri"/>
                        </a:rPr>
                        <a:t>Lunch</a:t>
                      </a:r>
                      <a:endParaRPr/>
                    </a:p>
                  </a:txBody>
                  <a:tcPr marT="45725" marB="45725" marR="91450" marL="91450"/>
                </a:tc>
              </a:tr>
              <a:tr h="389125">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1.30 PM – 3.00 PM</a:t>
                      </a:r>
                      <a:endParaRPr/>
                    </a:p>
                  </a:txBody>
                  <a:tcPr marT="45725" marB="45725" marR="91450" marL="91450"/>
                </a:tc>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AML Model Management and ML Experimentation (Hands On)</a:t>
                      </a:r>
                      <a:endParaRPr/>
                    </a:p>
                  </a:txBody>
                  <a:tcPr marT="45725" marB="45725" marR="91450" marL="91450"/>
                </a:tc>
              </a:tr>
              <a:tr h="343400">
                <a:tc>
                  <a:txBody>
                    <a:bodyPr>
                      <a:noAutofit/>
                    </a:bodyPr>
                    <a:lstStyle/>
                    <a:p>
                      <a:pPr indent="0" lvl="0" marL="0" marR="0" rtl="0" algn="l">
                        <a:lnSpc>
                          <a:spcPct val="100000"/>
                        </a:lnSpc>
                        <a:spcBef>
                          <a:spcPts val="0"/>
                        </a:spcBef>
                        <a:spcAft>
                          <a:spcPts val="0"/>
                        </a:spcAft>
                        <a:buClr>
                          <a:srgbClr val="080808"/>
                        </a:buClr>
                        <a:buSzPts val="2000"/>
                        <a:buFont typeface="Calibri"/>
                        <a:buNone/>
                      </a:pPr>
                      <a:r>
                        <a:rPr lang="en-US" sz="2000">
                          <a:solidFill>
                            <a:srgbClr val="080808"/>
                          </a:solidFill>
                          <a:latin typeface="Calibri"/>
                          <a:ea typeface="Calibri"/>
                          <a:cs typeface="Calibri"/>
                          <a:sym typeface="Calibri"/>
                        </a:rPr>
                        <a:t>3.00 PM – 3.15 PM</a:t>
                      </a:r>
                      <a:endParaRPr/>
                    </a:p>
                  </a:txBody>
                  <a:tcPr marT="45725" marB="45725" marR="91450" marL="91450"/>
                </a:tc>
                <a:tc>
                  <a:txBody>
                    <a:bodyPr>
                      <a:noAutofit/>
                    </a:bodyPr>
                    <a:lstStyle/>
                    <a:p>
                      <a:pPr indent="0" lvl="0" marL="0" marR="0" rtl="0" algn="l">
                        <a:spcBef>
                          <a:spcPts val="0"/>
                        </a:spcBef>
                        <a:spcAft>
                          <a:spcPts val="0"/>
                        </a:spcAft>
                        <a:buNone/>
                      </a:pPr>
                      <a:r>
                        <a:rPr b="0" i="1" lang="en-US" sz="2000" u="none" strike="noStrike">
                          <a:solidFill>
                            <a:srgbClr val="080808"/>
                          </a:solidFill>
                          <a:latin typeface="Calibri"/>
                          <a:ea typeface="Calibri"/>
                          <a:cs typeface="Calibri"/>
                          <a:sym typeface="Calibri"/>
                        </a:rPr>
                        <a:t>Coffee Break</a:t>
                      </a:r>
                      <a:endParaRPr i="1" sz="2000">
                        <a:solidFill>
                          <a:srgbClr val="080808"/>
                        </a:solidFill>
                        <a:latin typeface="Calibri"/>
                        <a:ea typeface="Calibri"/>
                        <a:cs typeface="Calibri"/>
                        <a:sym typeface="Calibri"/>
                      </a:endParaRPr>
                    </a:p>
                  </a:txBody>
                  <a:tcPr marT="45725" marB="45725" marR="91450" marL="91450"/>
                </a:tc>
              </a:tr>
              <a:tr h="396250">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3.15 PM – 4.15 PM</a:t>
                      </a:r>
                      <a:endParaRPr/>
                    </a:p>
                  </a:txBody>
                  <a:tcPr marT="45725" marB="45725" marR="91450" marL="91450"/>
                </a:tc>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Automated ML (Hands On w/ AML + ADB)</a:t>
                      </a:r>
                      <a:endParaRPr/>
                    </a:p>
                  </a:txBody>
                  <a:tcPr marT="45725" marB="45725" marR="91450" marL="91450"/>
                </a:tc>
              </a:tr>
              <a:tr h="505325">
                <a:tc>
                  <a:txBody>
                    <a:bodyPr>
                      <a:noAutofit/>
                    </a:bodyPr>
                    <a:lstStyle/>
                    <a:p>
                      <a:pPr indent="0" lvl="0" marL="0" marR="0" rtl="0" algn="l">
                        <a:lnSpc>
                          <a:spcPct val="100000"/>
                        </a:lnSpc>
                        <a:spcBef>
                          <a:spcPts val="0"/>
                        </a:spcBef>
                        <a:spcAft>
                          <a:spcPts val="0"/>
                        </a:spcAft>
                        <a:buClr>
                          <a:srgbClr val="080808"/>
                        </a:buClr>
                        <a:buSzPts val="2000"/>
                        <a:buFont typeface="Calibri"/>
                        <a:buNone/>
                      </a:pPr>
                      <a:r>
                        <a:rPr lang="en-US" sz="2000">
                          <a:solidFill>
                            <a:srgbClr val="080808"/>
                          </a:solidFill>
                          <a:latin typeface="Calibri"/>
                          <a:ea typeface="Calibri"/>
                          <a:cs typeface="Calibri"/>
                          <a:sym typeface="Calibri"/>
                        </a:rPr>
                        <a:t>4.15 PM – 5.00 PM</a:t>
                      </a:r>
                      <a:endParaRPr/>
                    </a:p>
                  </a:txBody>
                  <a:tcPr marT="45725" marB="45725" marR="91450" marL="91450"/>
                </a:tc>
                <a:tc>
                  <a:txBody>
                    <a:bodyPr>
                      <a:noAutofit/>
                    </a:bodyPr>
                    <a:lstStyle/>
                    <a:p>
                      <a:pPr indent="0" lvl="0" marL="0" marR="0" rtl="0" algn="l">
                        <a:spcBef>
                          <a:spcPts val="0"/>
                        </a:spcBef>
                        <a:spcAft>
                          <a:spcPts val="0"/>
                        </a:spcAft>
                        <a:buNone/>
                      </a:pPr>
                      <a:r>
                        <a:rPr lang="en-US" sz="2000">
                          <a:solidFill>
                            <a:srgbClr val="080808"/>
                          </a:solidFill>
                          <a:latin typeface="Calibri"/>
                          <a:ea typeface="Calibri"/>
                          <a:cs typeface="Calibri"/>
                          <a:sym typeface="Calibri"/>
                        </a:rPr>
                        <a:t>Real-time scoring w/ AKS - Deployment to AKS (Hands On)</a:t>
                      </a:r>
                      <a:endParaRPr/>
                    </a:p>
                  </a:txBody>
                  <a:tcPr marT="45725" marB="45725" marR="91450" marL="91450"/>
                </a:tc>
              </a:tr>
            </a:tbl>
          </a:graphicData>
        </a:graphic>
      </p:graphicFrame>
      <p:pic>
        <p:nvPicPr>
          <p:cNvPr id="339" name="Google Shape;339;p71"/>
          <p:cNvPicPr preferRelativeResize="0"/>
          <p:nvPr/>
        </p:nvPicPr>
        <p:blipFill rotWithShape="1">
          <a:blip r:embed="rId3">
            <a:alphaModFix/>
          </a:blip>
          <a:srcRect b="0" l="0" r="0" t="0"/>
          <a:stretch/>
        </p:blipFill>
        <p:spPr>
          <a:xfrm>
            <a:off x="9819515" y="194731"/>
            <a:ext cx="1978333" cy="720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72"/>
          <p:cNvSpPr txBox="1"/>
          <p:nvPr>
            <p:ph type="ctrTitle"/>
          </p:nvPr>
        </p:nvSpPr>
        <p:spPr>
          <a:xfrm>
            <a:off x="518186" y="155435"/>
            <a:ext cx="10571004"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dk1"/>
              </a:buClr>
              <a:buSzPts val="5400"/>
              <a:buFont typeface="Calibri"/>
              <a:buNone/>
            </a:pPr>
            <a:r>
              <a:rPr b="1" lang="en-US" sz="5400">
                <a:solidFill>
                  <a:srgbClr val="000000"/>
                </a:solidFill>
                <a:latin typeface="Calibri"/>
                <a:ea typeface="Calibri"/>
                <a:cs typeface="Calibri"/>
                <a:sym typeface="Calibri"/>
              </a:rPr>
              <a:t>Learning Goals</a:t>
            </a:r>
            <a:endParaRPr>
              <a:solidFill>
                <a:srgbClr val="000000"/>
              </a:solidFill>
            </a:endParaRPr>
          </a:p>
        </p:txBody>
      </p:sp>
      <p:sp>
        <p:nvSpPr>
          <p:cNvPr id="345" name="Google Shape;345;p72"/>
          <p:cNvSpPr txBox="1"/>
          <p:nvPr>
            <p:ph idx="1" type="subTitle"/>
          </p:nvPr>
        </p:nvSpPr>
        <p:spPr>
          <a:xfrm>
            <a:off x="725461" y="1865207"/>
            <a:ext cx="10674641" cy="2875527"/>
          </a:xfrm>
          <a:prstGeom prst="rect">
            <a:avLst/>
          </a:prstGeom>
          <a:noFill/>
          <a:ln>
            <a:noFill/>
          </a:ln>
        </p:spPr>
        <p:txBody>
          <a:bodyPr anchorCtr="0" anchor="t" bIns="91425" lIns="146300" spcFirstLastPara="1" rIns="146300" wrap="square" tIns="91425">
            <a:noAutofit/>
          </a:bodyPr>
          <a:lstStyle/>
          <a:p>
            <a:pPr indent="-555132" lvl="0" marL="555132" rtl="0" algn="l">
              <a:lnSpc>
                <a:spcPct val="90000"/>
              </a:lnSpc>
              <a:spcBef>
                <a:spcPts val="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Understand how to use</a:t>
            </a:r>
            <a:r>
              <a:rPr b="1" lang="en-US" sz="2400">
                <a:solidFill>
                  <a:srgbClr val="000000"/>
                </a:solidFill>
                <a:latin typeface="Calibri"/>
                <a:ea typeface="Calibri"/>
                <a:cs typeface="Calibri"/>
                <a:sym typeface="Calibri"/>
              </a:rPr>
              <a:t> Azure AI Platform tools</a:t>
            </a:r>
            <a:r>
              <a:rPr lang="en-US" sz="2400">
                <a:solidFill>
                  <a:srgbClr val="000000"/>
                </a:solidFill>
                <a:latin typeface="Calibri"/>
                <a:ea typeface="Calibri"/>
                <a:cs typeface="Calibri"/>
                <a:sym typeface="Calibri"/>
              </a:rPr>
              <a:t> to solve real-world problems</a:t>
            </a:r>
            <a:endParaRPr>
              <a:solidFill>
                <a:srgbClr val="000000"/>
              </a:solidFill>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Learn to think like a data scientist and speak the language</a:t>
            </a:r>
            <a:endParaRPr>
              <a:solidFill>
                <a:srgbClr val="000000"/>
              </a:solidFill>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Learn to follow best practices to handle complex projects</a:t>
            </a:r>
            <a:endParaRPr sz="2400">
              <a:solidFill>
                <a:srgbClr val="000000"/>
              </a:solidFill>
              <a:latin typeface="Calibri"/>
              <a:ea typeface="Calibri"/>
              <a:cs typeface="Calibri"/>
              <a:sym typeface="Calibri"/>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Use the Azure SDK together with Azure Databricks to manage Workspaces and train/deploy models</a:t>
            </a:r>
            <a:endParaRPr sz="2400">
              <a:solidFill>
                <a:srgbClr val="000000"/>
              </a:solidFill>
              <a:latin typeface="Calibri"/>
              <a:ea typeface="Calibri"/>
              <a:cs typeface="Calibri"/>
              <a:sym typeface="Calibri"/>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Understand automated</a:t>
            </a:r>
            <a:r>
              <a:rPr lang="en-US" sz="2400">
                <a:solidFill>
                  <a:srgbClr val="000000"/>
                </a:solidFill>
                <a:latin typeface="Calibri"/>
                <a:ea typeface="Calibri"/>
                <a:cs typeface="Calibri"/>
                <a:sym typeface="Calibri"/>
              </a:rPr>
              <a:t> machine learning and how it can help discover “best” models</a:t>
            </a:r>
            <a:endParaRPr>
              <a:solidFill>
                <a:srgbClr val="000000"/>
              </a:solidFill>
            </a:endParaRPr>
          </a:p>
        </p:txBody>
      </p:sp>
      <p:pic>
        <p:nvPicPr>
          <p:cNvPr id="346" name="Google Shape;346;p72"/>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73"/>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dk1"/>
              </a:buClr>
              <a:buSzPts val="5400"/>
              <a:buFont typeface="Calibri"/>
              <a:buNone/>
            </a:pPr>
            <a:r>
              <a:rPr b="1" lang="en-US" sz="5400">
                <a:solidFill>
                  <a:srgbClr val="000000"/>
                </a:solidFill>
                <a:latin typeface="Calibri"/>
                <a:ea typeface="Calibri"/>
                <a:cs typeface="Calibri"/>
                <a:sym typeface="Calibri"/>
              </a:rPr>
              <a:t>What do Data Scientists do?</a:t>
            </a:r>
            <a:endParaRPr>
              <a:solidFill>
                <a:srgbClr val="000000"/>
              </a:solidFill>
            </a:endParaRPr>
          </a:p>
        </p:txBody>
      </p:sp>
      <p:sp>
        <p:nvSpPr>
          <p:cNvPr id="352" name="Google Shape;352;p73"/>
          <p:cNvSpPr txBox="1"/>
          <p:nvPr>
            <p:ph idx="1" type="subTitle"/>
          </p:nvPr>
        </p:nvSpPr>
        <p:spPr>
          <a:xfrm>
            <a:off x="725461" y="1865207"/>
            <a:ext cx="10674641" cy="1632056"/>
          </a:xfrm>
          <a:prstGeom prst="rect">
            <a:avLst/>
          </a:prstGeom>
          <a:noFill/>
          <a:ln>
            <a:noFill/>
          </a:ln>
        </p:spPr>
        <p:txBody>
          <a:bodyPr anchorCtr="0" anchor="t" bIns="91425" lIns="146300" spcFirstLastPara="1" rIns="146300" wrap="square" tIns="91425">
            <a:noAutofit/>
          </a:bodyPr>
          <a:lstStyle/>
          <a:p>
            <a:pPr indent="-555132" lvl="0" marL="555132" rtl="0" algn="l">
              <a:lnSpc>
                <a:spcPct val="90000"/>
              </a:lnSpc>
              <a:spcBef>
                <a:spcPts val="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Translate a business problem to a data problem</a:t>
            </a:r>
            <a:endParaRPr>
              <a:solidFill>
                <a:srgbClr val="000000"/>
              </a:solidFill>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Use machine learning to find a good-enough solution</a:t>
            </a:r>
            <a:endParaRPr>
              <a:solidFill>
                <a:srgbClr val="000000"/>
              </a:solidFill>
            </a:endParaRPr>
          </a:p>
          <a:p>
            <a:pPr indent="-555132" lvl="0" marL="555132" rtl="0" algn="l">
              <a:lnSpc>
                <a:spcPct val="90000"/>
              </a:lnSpc>
              <a:spcBef>
                <a:spcPts val="480"/>
              </a:spcBef>
              <a:spcAft>
                <a:spcPts val="0"/>
              </a:spcAft>
              <a:buClr>
                <a:srgbClr val="000000"/>
              </a:buClr>
              <a:buSzPts val="2160"/>
              <a:buFont typeface="Arial"/>
              <a:buChar char="•"/>
            </a:pPr>
            <a:r>
              <a:rPr lang="en-US" sz="2400">
                <a:solidFill>
                  <a:srgbClr val="000000"/>
                </a:solidFill>
                <a:latin typeface="Calibri"/>
                <a:ea typeface="Calibri"/>
                <a:cs typeface="Calibri"/>
                <a:sym typeface="Calibri"/>
              </a:rPr>
              <a:t>Make the solution useful by finding the right way to surface it</a:t>
            </a:r>
            <a:endParaRPr>
              <a:solidFill>
                <a:srgbClr val="000000"/>
              </a:solidFill>
            </a:endParaRPr>
          </a:p>
          <a:p>
            <a:pPr indent="-417972" lvl="0" marL="555132" rtl="0" algn="l">
              <a:lnSpc>
                <a:spcPct val="90000"/>
              </a:lnSpc>
              <a:spcBef>
                <a:spcPts val="480"/>
              </a:spcBef>
              <a:spcAft>
                <a:spcPts val="0"/>
              </a:spcAft>
              <a:buClr>
                <a:srgbClr val="959595"/>
              </a:buClr>
              <a:buSzPts val="2160"/>
              <a:buFont typeface="Arial"/>
              <a:buNone/>
            </a:pPr>
            <a:r>
              <a:t/>
            </a:r>
            <a:endParaRPr sz="2400">
              <a:solidFill>
                <a:srgbClr val="000000"/>
              </a:solidFill>
              <a:latin typeface="Calibri"/>
              <a:ea typeface="Calibri"/>
              <a:cs typeface="Calibri"/>
              <a:sym typeface="Calibri"/>
            </a:endParaRPr>
          </a:p>
          <a:p>
            <a:pPr indent="-417972" lvl="0" marL="555132" rtl="0" algn="l">
              <a:lnSpc>
                <a:spcPct val="90000"/>
              </a:lnSpc>
              <a:spcBef>
                <a:spcPts val="480"/>
              </a:spcBef>
              <a:spcAft>
                <a:spcPts val="0"/>
              </a:spcAft>
              <a:buClr>
                <a:srgbClr val="959595"/>
              </a:buClr>
              <a:buSzPts val="2160"/>
              <a:buFont typeface="Arial"/>
              <a:buNone/>
            </a:pPr>
            <a:r>
              <a:t/>
            </a:r>
            <a:endParaRPr sz="2400">
              <a:solidFill>
                <a:srgbClr val="000000"/>
              </a:solidFill>
              <a:latin typeface="Calibri"/>
              <a:ea typeface="Calibri"/>
              <a:cs typeface="Calibri"/>
              <a:sym typeface="Calibri"/>
            </a:endParaRPr>
          </a:p>
          <a:p>
            <a:pPr indent="-417972" lvl="0" marL="555132" rtl="0" algn="l">
              <a:lnSpc>
                <a:spcPct val="90000"/>
              </a:lnSpc>
              <a:spcBef>
                <a:spcPts val="480"/>
              </a:spcBef>
              <a:spcAft>
                <a:spcPts val="0"/>
              </a:spcAft>
              <a:buClr>
                <a:srgbClr val="959595"/>
              </a:buClr>
              <a:buSzPts val="2160"/>
              <a:buFont typeface="Arial"/>
              <a:buNone/>
            </a:pPr>
            <a:r>
              <a:t/>
            </a:r>
            <a:endParaRPr sz="2400">
              <a:solidFill>
                <a:srgbClr val="000000"/>
              </a:solidFill>
              <a:latin typeface="Calibri"/>
              <a:ea typeface="Calibri"/>
              <a:cs typeface="Calibri"/>
              <a:sym typeface="Calibri"/>
            </a:endParaRPr>
          </a:p>
          <a:p>
            <a:pPr indent="-417972" lvl="0" marL="555132" rtl="0" algn="l">
              <a:lnSpc>
                <a:spcPct val="90000"/>
              </a:lnSpc>
              <a:spcBef>
                <a:spcPts val="480"/>
              </a:spcBef>
              <a:spcAft>
                <a:spcPts val="0"/>
              </a:spcAft>
              <a:buClr>
                <a:srgbClr val="959595"/>
              </a:buClr>
              <a:buSzPts val="2160"/>
              <a:buFont typeface="Arial"/>
              <a:buNone/>
            </a:pPr>
            <a:r>
              <a:t/>
            </a:r>
            <a:endParaRPr sz="2400">
              <a:solidFill>
                <a:srgbClr val="000000"/>
              </a:solidFill>
              <a:latin typeface="Calibri"/>
              <a:ea typeface="Calibri"/>
              <a:cs typeface="Calibri"/>
              <a:sym typeface="Calibri"/>
            </a:endParaRPr>
          </a:p>
        </p:txBody>
      </p:sp>
      <p:pic>
        <p:nvPicPr>
          <p:cNvPr descr="Image result for three essential skills of data scientist" id="353" name="Google Shape;353;p73"/>
          <p:cNvPicPr preferRelativeResize="0"/>
          <p:nvPr/>
        </p:nvPicPr>
        <p:blipFill rotWithShape="1">
          <a:blip r:embed="rId3">
            <a:alphaModFix/>
          </a:blip>
          <a:srcRect b="0" l="0" r="0" t="0"/>
          <a:stretch/>
        </p:blipFill>
        <p:spPr>
          <a:xfrm>
            <a:off x="3840060" y="3425916"/>
            <a:ext cx="3841988" cy="3360848"/>
          </a:xfrm>
          <a:prstGeom prst="rect">
            <a:avLst/>
          </a:prstGeom>
          <a:noFill/>
          <a:ln>
            <a:noFill/>
          </a:ln>
        </p:spPr>
      </p:pic>
      <p:pic>
        <p:nvPicPr>
          <p:cNvPr id="354" name="Google Shape;354;p73"/>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74"/>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Applications of Anomaly Detection</a:t>
            </a:r>
            <a:endParaRPr b="1" sz="5400">
              <a:solidFill>
                <a:srgbClr val="080808"/>
              </a:solidFill>
              <a:latin typeface="Calibri"/>
              <a:ea typeface="Calibri"/>
              <a:cs typeface="Calibri"/>
              <a:sym typeface="Calibri"/>
            </a:endParaRPr>
          </a:p>
        </p:txBody>
      </p:sp>
      <p:sp>
        <p:nvSpPr>
          <p:cNvPr id="360" name="Google Shape;360;p74"/>
          <p:cNvSpPr txBox="1"/>
          <p:nvPr>
            <p:ph idx="1" type="subTitle"/>
          </p:nvPr>
        </p:nvSpPr>
        <p:spPr>
          <a:xfrm>
            <a:off x="694981" y="1789006"/>
            <a:ext cx="10674641" cy="3560233"/>
          </a:xfrm>
          <a:prstGeom prst="rect">
            <a:avLst/>
          </a:prstGeom>
          <a:noFill/>
          <a:ln>
            <a:noFill/>
          </a:ln>
        </p:spPr>
        <p:txBody>
          <a:bodyPr anchorCtr="0" anchor="t" bIns="91425" lIns="146300" spcFirstLastPara="1" rIns="146300" wrap="square" tIns="91425">
            <a:noAutofit/>
          </a:bodyPr>
          <a:lstStyle/>
          <a:p>
            <a:pPr indent="-555132" lvl="0" marL="555132" rtl="0" algn="l">
              <a:lnSpc>
                <a:spcPct val="90000"/>
              </a:lnSpc>
              <a:spcBef>
                <a:spcPts val="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Intrusion detection  </a:t>
            </a:r>
            <a:endParaRPr/>
          </a:p>
          <a:p>
            <a:pPr indent="-555132" lvl="0" marL="555132" rtl="0" algn="l">
              <a:lnSpc>
                <a:spcPct val="90000"/>
              </a:lnSpc>
              <a:spcBef>
                <a:spcPts val="48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Fraud detection</a:t>
            </a:r>
            <a:endParaRPr/>
          </a:p>
          <a:p>
            <a:pPr indent="-555132" lvl="0" marL="555132" rtl="0" algn="l">
              <a:lnSpc>
                <a:spcPct val="90000"/>
              </a:lnSpc>
              <a:spcBef>
                <a:spcPts val="48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Medical and public health anomaly detection  </a:t>
            </a:r>
            <a:endParaRPr/>
          </a:p>
          <a:p>
            <a:pPr indent="-555132" lvl="0" marL="555132" rtl="0" algn="l">
              <a:lnSpc>
                <a:spcPct val="90000"/>
              </a:lnSpc>
              <a:spcBef>
                <a:spcPts val="48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Industrial damage detection</a:t>
            </a:r>
            <a:endParaRPr/>
          </a:p>
          <a:p>
            <a:pPr indent="-555132" lvl="0" marL="555132" rtl="0" algn="l">
              <a:lnSpc>
                <a:spcPct val="90000"/>
              </a:lnSpc>
              <a:spcBef>
                <a:spcPts val="48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Image processing </a:t>
            </a:r>
            <a:endParaRPr/>
          </a:p>
          <a:p>
            <a:pPr indent="-555132" lvl="0" marL="555132" rtl="0" algn="l">
              <a:lnSpc>
                <a:spcPct val="90000"/>
              </a:lnSpc>
              <a:spcBef>
                <a:spcPts val="480"/>
              </a:spcBef>
              <a:spcAft>
                <a:spcPts val="0"/>
              </a:spcAft>
              <a:buClr>
                <a:srgbClr val="080808"/>
              </a:buClr>
              <a:buSzPts val="2160"/>
              <a:buFont typeface="Arial"/>
              <a:buChar char="•"/>
            </a:pPr>
            <a:r>
              <a:rPr lang="en-US" sz="2400">
                <a:solidFill>
                  <a:srgbClr val="080808"/>
                </a:solidFill>
                <a:latin typeface="Calibri"/>
                <a:ea typeface="Calibri"/>
                <a:cs typeface="Calibri"/>
                <a:sym typeface="Calibri"/>
              </a:rPr>
              <a:t>Sensor networks</a:t>
            </a:r>
            <a:endParaRPr/>
          </a:p>
          <a:p>
            <a:pPr indent="-440832" lvl="0" marL="555132" rtl="0" algn="l">
              <a:lnSpc>
                <a:spcPct val="90000"/>
              </a:lnSpc>
              <a:spcBef>
                <a:spcPts val="400"/>
              </a:spcBef>
              <a:spcAft>
                <a:spcPts val="0"/>
              </a:spcAft>
              <a:buClr>
                <a:srgbClr val="959595"/>
              </a:buClr>
              <a:buSzPts val="1800"/>
              <a:buFont typeface="Arial"/>
              <a:buNone/>
            </a:pPr>
            <a:r>
              <a:t/>
            </a:r>
            <a:endParaRPr sz="2000">
              <a:solidFill>
                <a:schemeClr val="dk1"/>
              </a:solidFill>
              <a:latin typeface="Calibri"/>
              <a:ea typeface="Calibri"/>
              <a:cs typeface="Calibri"/>
              <a:sym typeface="Calibri"/>
            </a:endParaRPr>
          </a:p>
          <a:p>
            <a:pPr indent="-417972" lvl="0" marL="555132" rtl="0" algn="l">
              <a:lnSpc>
                <a:spcPct val="90000"/>
              </a:lnSpc>
              <a:spcBef>
                <a:spcPts val="480"/>
              </a:spcBef>
              <a:spcAft>
                <a:spcPts val="0"/>
              </a:spcAft>
              <a:buClr>
                <a:srgbClr val="959595"/>
              </a:buClr>
              <a:buSzPts val="2160"/>
              <a:buFont typeface="Arial"/>
              <a:buNone/>
            </a:pPr>
            <a:r>
              <a:t/>
            </a:r>
            <a:endParaRPr sz="2400">
              <a:solidFill>
                <a:schemeClr val="dk1"/>
              </a:solidFill>
              <a:latin typeface="Calibri"/>
              <a:ea typeface="Calibri"/>
              <a:cs typeface="Calibri"/>
              <a:sym typeface="Calibri"/>
            </a:endParaRPr>
          </a:p>
        </p:txBody>
      </p:sp>
      <p:pic>
        <p:nvPicPr>
          <p:cNvPr id="361" name="Google Shape;361;p74"/>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75"/>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Different Categories of Anomalies </a:t>
            </a:r>
            <a:endParaRPr b="1" sz="5400">
              <a:solidFill>
                <a:srgbClr val="080808"/>
              </a:solidFill>
              <a:latin typeface="Calibri"/>
              <a:ea typeface="Calibri"/>
              <a:cs typeface="Calibri"/>
              <a:sym typeface="Calibri"/>
            </a:endParaRPr>
          </a:p>
        </p:txBody>
      </p:sp>
      <p:sp>
        <p:nvSpPr>
          <p:cNvPr id="367" name="Google Shape;367;p75"/>
          <p:cNvSpPr txBox="1"/>
          <p:nvPr>
            <p:ph idx="1" type="subTitle"/>
          </p:nvPr>
        </p:nvSpPr>
        <p:spPr>
          <a:xfrm>
            <a:off x="573061" y="1789006"/>
            <a:ext cx="10674641" cy="3560233"/>
          </a:xfrm>
          <a:prstGeom prst="rect">
            <a:avLst/>
          </a:prstGeom>
          <a:noFill/>
          <a:ln>
            <a:noFill/>
          </a:ln>
        </p:spPr>
        <p:txBody>
          <a:bodyPr anchorCtr="0" anchor="t" bIns="91425" lIns="146300" spcFirstLastPara="1" rIns="146300" wrap="square" tIns="91425">
            <a:noAutofit/>
          </a:bodyPr>
          <a:lstStyle/>
          <a:p>
            <a:pPr indent="-555132" lvl="0" marL="555132" rtl="0" algn="l">
              <a:lnSpc>
                <a:spcPct val="90000"/>
              </a:lnSpc>
              <a:spcBef>
                <a:spcPts val="0"/>
              </a:spcBef>
              <a:spcAft>
                <a:spcPts val="0"/>
              </a:spcAft>
              <a:buClr>
                <a:srgbClr val="080808"/>
              </a:buClr>
              <a:buSzPts val="2520"/>
              <a:buFont typeface="Arial"/>
              <a:buChar char="•"/>
            </a:pPr>
            <a:r>
              <a:rPr lang="en-US" sz="2800">
                <a:solidFill>
                  <a:srgbClr val="080808"/>
                </a:solidFill>
                <a:latin typeface="Calibri"/>
                <a:ea typeface="Calibri"/>
                <a:cs typeface="Calibri"/>
                <a:sym typeface="Calibri"/>
              </a:rPr>
              <a:t>Point anomalies</a:t>
            </a:r>
            <a:endParaRPr/>
          </a:p>
          <a:p>
            <a:pPr indent="-555132" lvl="0" marL="555132" rtl="0" algn="l">
              <a:lnSpc>
                <a:spcPct val="90000"/>
              </a:lnSpc>
              <a:spcBef>
                <a:spcPts val="560"/>
              </a:spcBef>
              <a:spcAft>
                <a:spcPts val="0"/>
              </a:spcAft>
              <a:buClr>
                <a:srgbClr val="080808"/>
              </a:buClr>
              <a:buSzPts val="2520"/>
              <a:buFont typeface="Arial"/>
              <a:buChar char="•"/>
            </a:pPr>
            <a:r>
              <a:rPr lang="en-US" sz="2800">
                <a:solidFill>
                  <a:srgbClr val="080808"/>
                </a:solidFill>
                <a:latin typeface="Calibri"/>
                <a:ea typeface="Calibri"/>
                <a:cs typeface="Calibri"/>
                <a:sym typeface="Calibri"/>
              </a:rPr>
              <a:t>Contextual anomalies</a:t>
            </a:r>
            <a:endParaRPr/>
          </a:p>
          <a:p>
            <a:pPr indent="-555132" lvl="0" marL="555132" rtl="0" algn="l">
              <a:lnSpc>
                <a:spcPct val="90000"/>
              </a:lnSpc>
              <a:spcBef>
                <a:spcPts val="560"/>
              </a:spcBef>
              <a:spcAft>
                <a:spcPts val="0"/>
              </a:spcAft>
              <a:buClr>
                <a:srgbClr val="080808"/>
              </a:buClr>
              <a:buSzPts val="2520"/>
              <a:buFont typeface="Arial"/>
              <a:buChar char="•"/>
            </a:pPr>
            <a:r>
              <a:rPr lang="en-US" sz="2800">
                <a:solidFill>
                  <a:srgbClr val="080808"/>
                </a:solidFill>
                <a:latin typeface="Calibri"/>
                <a:ea typeface="Calibri"/>
                <a:cs typeface="Calibri"/>
                <a:sym typeface="Calibri"/>
              </a:rPr>
              <a:t>Collective anomalies</a:t>
            </a:r>
            <a:endParaRPr/>
          </a:p>
        </p:txBody>
      </p:sp>
      <p:pic>
        <p:nvPicPr>
          <p:cNvPr id="368" name="Google Shape;368;p75"/>
          <p:cNvPicPr preferRelativeResize="0"/>
          <p:nvPr/>
        </p:nvPicPr>
        <p:blipFill rotWithShape="1">
          <a:blip r:embed="rId3">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76"/>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Point Anomalies</a:t>
            </a:r>
            <a:endParaRPr b="1" sz="5400">
              <a:solidFill>
                <a:srgbClr val="080808"/>
              </a:solidFill>
              <a:latin typeface="Calibri"/>
              <a:ea typeface="Calibri"/>
              <a:cs typeface="Calibri"/>
              <a:sym typeface="Calibri"/>
            </a:endParaRPr>
          </a:p>
        </p:txBody>
      </p:sp>
      <p:sp>
        <p:nvSpPr>
          <p:cNvPr id="374" name="Google Shape;374;p76"/>
          <p:cNvSpPr txBox="1"/>
          <p:nvPr>
            <p:ph idx="1" type="subTitle"/>
          </p:nvPr>
        </p:nvSpPr>
        <p:spPr>
          <a:xfrm>
            <a:off x="762000" y="5958840"/>
            <a:ext cx="9385320" cy="71627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2160"/>
              <a:buNone/>
            </a:pPr>
            <a:r>
              <a:rPr lang="en-US" sz="2400">
                <a:solidFill>
                  <a:srgbClr val="080808"/>
                </a:solidFill>
                <a:latin typeface="Calibri"/>
                <a:ea typeface="Calibri"/>
                <a:cs typeface="Calibri"/>
                <a:sym typeface="Calibri"/>
              </a:rPr>
              <a:t>One or more individual data instances can be anomalous with respect to the rest of data.</a:t>
            </a:r>
            <a:endParaRPr sz="2400">
              <a:solidFill>
                <a:srgbClr val="080808"/>
              </a:solidFill>
              <a:latin typeface="Calibri"/>
              <a:ea typeface="Calibri"/>
              <a:cs typeface="Calibri"/>
              <a:sym typeface="Calibri"/>
            </a:endParaRPr>
          </a:p>
        </p:txBody>
      </p:sp>
      <p:sp>
        <p:nvSpPr>
          <p:cNvPr id="375" name="Google Shape;375;p76"/>
          <p:cNvSpPr/>
          <p:nvPr/>
        </p:nvSpPr>
        <p:spPr>
          <a:xfrm>
            <a:off x="1505534" y="1052893"/>
            <a:ext cx="7562266" cy="47687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pic>
        <p:nvPicPr>
          <p:cNvPr id="376" name="Google Shape;376;p76"/>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77"/>
          <p:cNvSpPr txBox="1"/>
          <p:nvPr>
            <p:ph type="ctrTitle"/>
          </p:nvPr>
        </p:nvSpPr>
        <p:spPr>
          <a:xfrm>
            <a:off x="518186" y="155435"/>
            <a:ext cx="11192828" cy="149928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5400"/>
              <a:buFont typeface="Calibri"/>
              <a:buNone/>
            </a:pPr>
            <a:r>
              <a:rPr b="1" lang="en-US" sz="5400">
                <a:solidFill>
                  <a:srgbClr val="080808"/>
                </a:solidFill>
                <a:latin typeface="Calibri"/>
                <a:ea typeface="Calibri"/>
                <a:cs typeface="Calibri"/>
                <a:sym typeface="Calibri"/>
              </a:rPr>
              <a:t>Contextual Anomalies</a:t>
            </a:r>
            <a:endParaRPr b="1" sz="5400">
              <a:solidFill>
                <a:srgbClr val="080808"/>
              </a:solidFill>
              <a:latin typeface="Calibri"/>
              <a:ea typeface="Calibri"/>
              <a:cs typeface="Calibri"/>
              <a:sym typeface="Calibri"/>
            </a:endParaRPr>
          </a:p>
        </p:txBody>
      </p:sp>
      <p:sp>
        <p:nvSpPr>
          <p:cNvPr id="382" name="Google Shape;382;p77"/>
          <p:cNvSpPr txBox="1"/>
          <p:nvPr>
            <p:ph idx="1" type="subTitle"/>
          </p:nvPr>
        </p:nvSpPr>
        <p:spPr>
          <a:xfrm>
            <a:off x="685800" y="1417320"/>
            <a:ext cx="9906582" cy="716279"/>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rgbClr val="080808"/>
              </a:buClr>
              <a:buSzPts val="2160"/>
              <a:buNone/>
            </a:pPr>
            <a:r>
              <a:rPr lang="en-US" sz="2400">
                <a:solidFill>
                  <a:srgbClr val="080808"/>
                </a:solidFill>
                <a:latin typeface="Calibri"/>
                <a:ea typeface="Calibri"/>
                <a:cs typeface="Calibri"/>
                <a:sym typeface="Calibri"/>
              </a:rPr>
              <a:t>A data instance is anomalous in a specific context, but not otherwise.</a:t>
            </a:r>
            <a:endParaRPr/>
          </a:p>
        </p:txBody>
      </p:sp>
      <p:sp>
        <p:nvSpPr>
          <p:cNvPr id="383" name="Google Shape;383;p77"/>
          <p:cNvSpPr/>
          <p:nvPr/>
        </p:nvSpPr>
        <p:spPr>
          <a:xfrm>
            <a:off x="3467534" y="2106006"/>
            <a:ext cx="5981266" cy="30146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4" name="Google Shape;384;p77"/>
          <p:cNvSpPr txBox="1"/>
          <p:nvPr/>
        </p:nvSpPr>
        <p:spPr>
          <a:xfrm>
            <a:off x="518160" y="5181599"/>
            <a:ext cx="9906582" cy="1508761"/>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rgbClr val="080808"/>
              </a:buClr>
              <a:buSzPts val="2160"/>
              <a:buFont typeface="Arial"/>
              <a:buNone/>
            </a:pPr>
            <a:r>
              <a:rPr lang="en-US" sz="2400">
                <a:solidFill>
                  <a:srgbClr val="080808"/>
                </a:solidFill>
                <a:latin typeface="Calibri"/>
                <a:ea typeface="Calibri"/>
                <a:cs typeface="Calibri"/>
                <a:sym typeface="Calibri"/>
              </a:rPr>
              <a:t>Example: Having an employee try to log onto her corporate account using her credentials is not anomalous per se. However, when this does not happen within the pre-defined business hours, the instance becomes anomalous in the temporal context.</a:t>
            </a:r>
            <a:endParaRPr/>
          </a:p>
        </p:txBody>
      </p:sp>
      <p:pic>
        <p:nvPicPr>
          <p:cNvPr id="385" name="Google Shape;385;p77"/>
          <p:cNvPicPr preferRelativeResize="0"/>
          <p:nvPr/>
        </p:nvPicPr>
        <p:blipFill rotWithShape="1">
          <a:blip r:embed="rId4">
            <a:alphaModFix/>
          </a:blip>
          <a:srcRect b="0" l="0" r="0" t="0"/>
          <a:stretch/>
        </p:blipFill>
        <p:spPr>
          <a:xfrm>
            <a:off x="10147320" y="6107502"/>
            <a:ext cx="1978333" cy="7209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Y15 Enterprise identity theme">
  <a:themeElements>
    <a:clrScheme name="Custom 30">
      <a:dk1>
        <a:srgbClr val="505050"/>
      </a:dk1>
      <a:lt1>
        <a:srgbClr val="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