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Analysis of Air Transport Safety Using Binomial Probability and Normal Distribution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Thesis</a:t>
            </a:r>
          </a:p>
          <a:p>
            <a:r>
              <a:t>Aid Aliu</a:t>
            </a:r>
          </a:p>
          <a:p>
            <a:r>
              <a:t>June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Importance of air transport safety for passengers and crew</a:t>
            </a:r>
          </a:p>
          <a:p>
            <a:r>
              <a:t>Need for advanced risk analysis systems</a:t>
            </a:r>
          </a:p>
          <a:p>
            <a:r>
              <a:t>Objective: To analyze air transport safety using binomial probability and normal distribution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Collection: Sources such as FAA, ICAO, and flight safety reports</a:t>
            </a:r>
          </a:p>
          <a:p>
            <a:r>
              <a:t>Statistical Methods:</a:t>
            </a:r>
          </a:p>
          <a:p>
            <a:r>
              <a:t>- Binomial Probability: Used to predict safety incidents</a:t>
            </a:r>
          </a:p>
          <a:p>
            <a:r>
              <a:t>- Normal Distribution: Used to analyze incident data and identify trends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Strong correlation between statistical methods and safety improvements</a:t>
            </a:r>
          </a:p>
          <a:p>
            <a:r>
              <a:t>Incident predictions with high accuracy using binomial probability</a:t>
            </a:r>
          </a:p>
          <a:p>
            <a:r>
              <a:t>Normal distribution helps identify trends and design preventive measures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Effectiveness of binomial probability and normal distribution in safety analysis</a:t>
            </a:r>
          </a:p>
          <a:p>
            <a:r>
              <a:t>Suggestions for future research:</a:t>
            </a:r>
          </a:p>
          <a:p>
            <a:r>
              <a:t>- Develop advanced statistical methods for rare events</a:t>
            </a:r>
          </a:p>
          <a:p>
            <a:r>
              <a:t>- Collect more detailed and updated data</a:t>
            </a:r>
          </a:p>
          <a:p>
            <a:r>
              <a:t>Implementation of new monitoring and analysis technologies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Statistical methods significantly improve air transport safety analysis</a:t>
            </a:r>
          </a:p>
          <a:p>
            <a:r>
              <a:t>Binomial probability and normal distribution are effective for predicting incidents and identifying trends</a:t>
            </a:r>
          </a:p>
          <a:p>
            <a:r>
              <a:t>Future research should focus on advanced methods and updated data collection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