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3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76" r:id="rId10"/>
    <p:sldId id="263" r:id="rId11"/>
    <p:sldId id="273" r:id="rId12"/>
    <p:sldId id="275" r:id="rId13"/>
    <p:sldId id="278" r:id="rId14"/>
    <p:sldId id="277" r:id="rId15"/>
    <p:sldId id="266" r:id="rId16"/>
    <p:sldId id="270" r:id="rId17"/>
    <p:sldId id="271" r:id="rId18"/>
    <p:sldId id="265" r:id="rId19"/>
    <p:sldId id="269" r:id="rId20"/>
    <p:sldId id="267" r:id="rId21"/>
    <p:sldId id="268" r:id="rId2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6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54FCF-85E9-4FE5-A73F-76E4F731BD1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A350EA-0F1C-4007-86F6-F78E7C4C6A52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EA01F206-1D9B-4110-8F9F-627DC0FF01C7}" type="parTrans" cxnId="{7DE56C7D-587E-48DF-98FD-01B848C80F08}">
      <dgm:prSet/>
      <dgm:spPr/>
      <dgm:t>
        <a:bodyPr/>
        <a:lstStyle/>
        <a:p>
          <a:endParaRPr lang="en-US"/>
        </a:p>
      </dgm:t>
    </dgm:pt>
    <dgm:pt modelId="{39482A0D-1FF6-4F9A-BF14-A7CF450F0CFD}" type="sibTrans" cxnId="{7DE56C7D-587E-48DF-98FD-01B848C80F08}">
      <dgm:prSet/>
      <dgm:spPr/>
      <dgm:t>
        <a:bodyPr/>
        <a:lstStyle/>
        <a:p>
          <a:endParaRPr lang="en-US"/>
        </a:p>
      </dgm:t>
    </dgm:pt>
    <dgm:pt modelId="{0FD52CCD-F7E7-4155-81BB-E3E52DD0EAE3}">
      <dgm:prSet phldrT="[Text]"/>
      <dgm:spPr/>
      <dgm:t>
        <a:bodyPr/>
        <a:lstStyle/>
        <a:p>
          <a:r>
            <a:rPr lang="en-US" dirty="0" smtClean="0"/>
            <a:t>Register organizations (IATI) – both supplier and contracting party</a:t>
          </a:r>
          <a:endParaRPr lang="en-US" dirty="0"/>
        </a:p>
      </dgm:t>
    </dgm:pt>
    <dgm:pt modelId="{959C58FA-57E8-4A07-B3AA-75940A6F47B1}" type="parTrans" cxnId="{0423F588-776C-49FF-B597-472695FA9FE3}">
      <dgm:prSet/>
      <dgm:spPr/>
      <dgm:t>
        <a:bodyPr/>
        <a:lstStyle/>
        <a:p>
          <a:endParaRPr lang="en-US"/>
        </a:p>
      </dgm:t>
    </dgm:pt>
    <dgm:pt modelId="{216A1CC6-9F31-4559-BB01-F039C30E71F2}" type="sibTrans" cxnId="{0423F588-776C-49FF-B597-472695FA9FE3}">
      <dgm:prSet/>
      <dgm:spPr/>
      <dgm:t>
        <a:bodyPr/>
        <a:lstStyle/>
        <a:p>
          <a:endParaRPr lang="en-US"/>
        </a:p>
      </dgm:t>
    </dgm:pt>
    <dgm:pt modelId="{61A4CAB4-8EEF-4B61-A5A4-CB3C0A003D89}">
      <dgm:prSet phldrT="[Text]"/>
      <dgm:spPr/>
      <dgm:t>
        <a:bodyPr/>
        <a:lstStyle/>
        <a:p>
          <a:r>
            <a:rPr lang="en-US" dirty="0" smtClean="0"/>
            <a:t>Meta</a:t>
          </a:r>
          <a:endParaRPr lang="en-US" dirty="0"/>
        </a:p>
      </dgm:t>
    </dgm:pt>
    <dgm:pt modelId="{F3EC339C-D2DC-46A6-B8BF-18D1DE55AC98}" type="parTrans" cxnId="{1F2CD57B-D249-413A-921B-2759B415EF33}">
      <dgm:prSet/>
      <dgm:spPr/>
      <dgm:t>
        <a:bodyPr/>
        <a:lstStyle/>
        <a:p>
          <a:endParaRPr lang="en-US"/>
        </a:p>
      </dgm:t>
    </dgm:pt>
    <dgm:pt modelId="{52933521-2EBC-4133-9FF2-3D669EBF852C}" type="sibTrans" cxnId="{1F2CD57B-D249-413A-921B-2759B415EF33}">
      <dgm:prSet/>
      <dgm:spPr/>
      <dgm:t>
        <a:bodyPr/>
        <a:lstStyle/>
        <a:p>
          <a:endParaRPr lang="en-US"/>
        </a:p>
      </dgm:t>
    </dgm:pt>
    <dgm:pt modelId="{3BE72EA7-025D-46A7-980C-B8C1A8831713}">
      <dgm:prSet phldrT="[Text]"/>
      <dgm:spPr/>
      <dgm:t>
        <a:bodyPr/>
        <a:lstStyle/>
        <a:p>
          <a:r>
            <a:rPr lang="en-US" dirty="0" smtClean="0"/>
            <a:t>General contracting information applicable to all phases</a:t>
          </a:r>
          <a:endParaRPr lang="en-US" dirty="0"/>
        </a:p>
      </dgm:t>
    </dgm:pt>
    <dgm:pt modelId="{631E2EEE-CD88-422B-B4E6-8017E8679F7F}" type="parTrans" cxnId="{48908746-E9C8-4B05-B483-FD0CD98A1E9C}">
      <dgm:prSet/>
      <dgm:spPr/>
      <dgm:t>
        <a:bodyPr/>
        <a:lstStyle/>
        <a:p>
          <a:endParaRPr lang="en-US"/>
        </a:p>
      </dgm:t>
    </dgm:pt>
    <dgm:pt modelId="{201F5ECC-97DF-4C1E-A004-FA0B84E10F36}" type="sibTrans" cxnId="{48908746-E9C8-4B05-B483-FD0CD98A1E9C}">
      <dgm:prSet/>
      <dgm:spPr/>
      <dgm:t>
        <a:bodyPr/>
        <a:lstStyle/>
        <a:p>
          <a:endParaRPr lang="en-US"/>
        </a:p>
      </dgm:t>
    </dgm:pt>
    <dgm:pt modelId="{4D4F25A7-24CE-4B3D-9149-5DFD882795DB}">
      <dgm:prSet phldrT="[Text]"/>
      <dgm:spPr/>
      <dgm:t>
        <a:bodyPr/>
        <a:lstStyle/>
        <a:p>
          <a:r>
            <a:rPr lang="en-US" dirty="0" smtClean="0"/>
            <a:t>Bid</a:t>
          </a:r>
          <a:endParaRPr lang="en-US" dirty="0"/>
        </a:p>
      </dgm:t>
    </dgm:pt>
    <dgm:pt modelId="{4B75509D-2384-498E-8C99-0A922CE929E3}" type="parTrans" cxnId="{AFACB0F8-5144-40B0-A8AC-3F1EAAB204CE}">
      <dgm:prSet/>
      <dgm:spPr/>
      <dgm:t>
        <a:bodyPr/>
        <a:lstStyle/>
        <a:p>
          <a:endParaRPr lang="en-US"/>
        </a:p>
      </dgm:t>
    </dgm:pt>
    <dgm:pt modelId="{537BE9A4-2ADE-4190-B776-3A21DF51CB8F}" type="sibTrans" cxnId="{AFACB0F8-5144-40B0-A8AC-3F1EAAB204CE}">
      <dgm:prSet/>
      <dgm:spPr/>
      <dgm:t>
        <a:bodyPr/>
        <a:lstStyle/>
        <a:p>
          <a:endParaRPr lang="en-US"/>
        </a:p>
      </dgm:t>
    </dgm:pt>
    <dgm:pt modelId="{AECF1421-463F-4371-95F1-087BA49C51A8}">
      <dgm:prSet phldrT="[Text]"/>
      <dgm:spPr/>
      <dgm:t>
        <a:bodyPr/>
        <a:lstStyle/>
        <a:p>
          <a:r>
            <a:rPr lang="en-US" dirty="0" smtClean="0"/>
            <a:t>Information about the bid</a:t>
          </a:r>
          <a:endParaRPr lang="en-US" dirty="0"/>
        </a:p>
      </dgm:t>
    </dgm:pt>
    <dgm:pt modelId="{979A5F94-2582-47E8-A892-B80A339E50BF}" type="parTrans" cxnId="{C26A2BE8-E3A5-47C3-B8B1-503F19D7695E}">
      <dgm:prSet/>
      <dgm:spPr/>
      <dgm:t>
        <a:bodyPr/>
        <a:lstStyle/>
        <a:p>
          <a:endParaRPr lang="en-US"/>
        </a:p>
      </dgm:t>
    </dgm:pt>
    <dgm:pt modelId="{BD7E6A97-B48A-4A10-9637-C5DDA58C4760}" type="sibTrans" cxnId="{C26A2BE8-E3A5-47C3-B8B1-503F19D7695E}">
      <dgm:prSet/>
      <dgm:spPr/>
      <dgm:t>
        <a:bodyPr/>
        <a:lstStyle/>
        <a:p>
          <a:endParaRPr lang="en-US"/>
        </a:p>
      </dgm:t>
    </dgm:pt>
    <dgm:pt modelId="{B5D8E38D-212C-48FD-9168-783C2F05A494}">
      <dgm:prSet phldrT="[Text]"/>
      <dgm:spPr/>
      <dgm:t>
        <a:bodyPr/>
        <a:lstStyle/>
        <a:p>
          <a:r>
            <a:rPr lang="en-US" dirty="0" smtClean="0"/>
            <a:t>Award</a:t>
          </a:r>
          <a:endParaRPr lang="en-US" dirty="0"/>
        </a:p>
      </dgm:t>
    </dgm:pt>
    <dgm:pt modelId="{9BA97593-FEB1-48DD-ACB0-8F56780F79B8}" type="parTrans" cxnId="{41F363B0-7A4A-484F-907B-6D1FA365794F}">
      <dgm:prSet/>
      <dgm:spPr/>
      <dgm:t>
        <a:bodyPr/>
        <a:lstStyle/>
        <a:p>
          <a:endParaRPr lang="en-US"/>
        </a:p>
      </dgm:t>
    </dgm:pt>
    <dgm:pt modelId="{50416C8B-66D5-4FC8-AB47-12A836B3A598}" type="sibTrans" cxnId="{41F363B0-7A4A-484F-907B-6D1FA365794F}">
      <dgm:prSet/>
      <dgm:spPr/>
      <dgm:t>
        <a:bodyPr/>
        <a:lstStyle/>
        <a:p>
          <a:endParaRPr lang="en-US"/>
        </a:p>
      </dgm:t>
    </dgm:pt>
    <dgm:pt modelId="{15CBA651-792C-4DC2-8DFE-AFC86EDFB7F4}">
      <dgm:prSet phldrT="[Text]"/>
      <dgm:spPr/>
      <dgm:t>
        <a:bodyPr/>
        <a:lstStyle/>
        <a:p>
          <a:r>
            <a:rPr lang="en-US" dirty="0" smtClean="0"/>
            <a:t>Information about the awarded contract</a:t>
          </a:r>
          <a:endParaRPr lang="en-US" dirty="0"/>
        </a:p>
      </dgm:t>
    </dgm:pt>
    <dgm:pt modelId="{559683B0-10F3-4ED9-938D-8221FC9060AE}" type="parTrans" cxnId="{DACF6890-026A-412D-ACAE-11525EF16657}">
      <dgm:prSet/>
      <dgm:spPr/>
      <dgm:t>
        <a:bodyPr/>
        <a:lstStyle/>
        <a:p>
          <a:endParaRPr lang="en-US"/>
        </a:p>
      </dgm:t>
    </dgm:pt>
    <dgm:pt modelId="{0A9921CB-342C-4697-95B1-3B666F63FC68}" type="sibTrans" cxnId="{DACF6890-026A-412D-ACAE-11525EF16657}">
      <dgm:prSet/>
      <dgm:spPr/>
      <dgm:t>
        <a:bodyPr/>
        <a:lstStyle/>
        <a:p>
          <a:endParaRPr lang="en-US"/>
        </a:p>
      </dgm:t>
    </dgm:pt>
    <dgm:pt modelId="{4EEA9CFE-E42E-4D6E-B40F-4CF7B408498C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F6E57D3F-9A99-40FB-8185-8665E903A122}" type="parTrans" cxnId="{3FD299C2-99A1-4F91-BBA5-114DEB327314}">
      <dgm:prSet/>
      <dgm:spPr/>
      <dgm:t>
        <a:bodyPr/>
        <a:lstStyle/>
        <a:p>
          <a:endParaRPr lang="en-US"/>
        </a:p>
      </dgm:t>
    </dgm:pt>
    <dgm:pt modelId="{C8C1E604-3559-4A8F-8304-6F9AEB4E8EF0}" type="sibTrans" cxnId="{3FD299C2-99A1-4F91-BBA5-114DEB327314}">
      <dgm:prSet/>
      <dgm:spPr/>
      <dgm:t>
        <a:bodyPr/>
        <a:lstStyle/>
        <a:p>
          <a:endParaRPr lang="en-US"/>
        </a:p>
      </dgm:t>
    </dgm:pt>
    <dgm:pt modelId="{A86B7A29-2ECC-4596-9A92-C1B26CBF9BB1}">
      <dgm:prSet phldrT="[Text]"/>
      <dgm:spPr/>
      <dgm:t>
        <a:bodyPr/>
        <a:lstStyle/>
        <a:p>
          <a:r>
            <a:rPr lang="en-US" dirty="0" smtClean="0"/>
            <a:t>Information about performance including payments</a:t>
          </a:r>
          <a:endParaRPr lang="en-US" dirty="0"/>
        </a:p>
      </dgm:t>
    </dgm:pt>
    <dgm:pt modelId="{968E6796-9EB9-49B7-8381-9272896B8B70}" type="parTrans" cxnId="{EC296460-CCF6-4565-96A6-9A39AD05B3A2}">
      <dgm:prSet/>
      <dgm:spPr/>
      <dgm:t>
        <a:bodyPr/>
        <a:lstStyle/>
        <a:p>
          <a:endParaRPr lang="en-US"/>
        </a:p>
      </dgm:t>
    </dgm:pt>
    <dgm:pt modelId="{B68C215C-82E9-4B6B-B3EE-B681E6FBE37E}" type="sibTrans" cxnId="{EC296460-CCF6-4565-96A6-9A39AD05B3A2}">
      <dgm:prSet/>
      <dgm:spPr/>
      <dgm:t>
        <a:bodyPr/>
        <a:lstStyle/>
        <a:p>
          <a:endParaRPr lang="en-US"/>
        </a:p>
      </dgm:t>
    </dgm:pt>
    <dgm:pt modelId="{F546B548-1CE3-4B60-90C4-FEDEA384BFEF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C7E82FC-EB6B-43FF-8395-DFA3EFE0A6FD}" type="parTrans" cxnId="{B4F7D095-11F0-4B21-854A-35F8A38073EC}">
      <dgm:prSet/>
      <dgm:spPr/>
      <dgm:t>
        <a:bodyPr/>
        <a:lstStyle/>
        <a:p>
          <a:endParaRPr lang="en-US"/>
        </a:p>
      </dgm:t>
    </dgm:pt>
    <dgm:pt modelId="{3ADF9AD5-E341-44A0-8E3D-DAFC989049F8}" type="sibTrans" cxnId="{B4F7D095-11F0-4B21-854A-35F8A38073EC}">
      <dgm:prSet/>
      <dgm:spPr/>
      <dgm:t>
        <a:bodyPr/>
        <a:lstStyle/>
        <a:p>
          <a:endParaRPr lang="en-US"/>
        </a:p>
      </dgm:t>
    </dgm:pt>
    <dgm:pt modelId="{C19CD0E9-EAAF-4724-BE66-CCB481623C39}">
      <dgm:prSet phldrT="[Text]"/>
      <dgm:spPr/>
      <dgm:t>
        <a:bodyPr/>
        <a:lstStyle/>
        <a:p>
          <a:r>
            <a:rPr lang="en-US" dirty="0" smtClean="0"/>
            <a:t>Information on end of contract life</a:t>
          </a:r>
          <a:endParaRPr lang="en-US" dirty="0"/>
        </a:p>
      </dgm:t>
    </dgm:pt>
    <dgm:pt modelId="{2DDE6D7E-3AC4-49CC-A983-F90A1A64328D}" type="parTrans" cxnId="{6BB1439D-AF99-4FF1-84F4-0431D7AC9F5F}">
      <dgm:prSet/>
      <dgm:spPr/>
      <dgm:t>
        <a:bodyPr/>
        <a:lstStyle/>
        <a:p>
          <a:endParaRPr lang="en-US"/>
        </a:p>
      </dgm:t>
    </dgm:pt>
    <dgm:pt modelId="{739EB164-8F26-4A0C-8BC0-548375E21A51}" type="sibTrans" cxnId="{6BB1439D-AF99-4FF1-84F4-0431D7AC9F5F}">
      <dgm:prSet/>
      <dgm:spPr/>
      <dgm:t>
        <a:bodyPr/>
        <a:lstStyle/>
        <a:p>
          <a:endParaRPr lang="en-US"/>
        </a:p>
      </dgm:t>
    </dgm:pt>
    <dgm:pt modelId="{C736E229-E762-4E30-A080-6549CC7ACB87}">
      <dgm:prSet phldrT="[Text]"/>
      <dgm:spPr/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B0FE7FC2-C971-4269-9BE9-29CE833D2E65}" type="parTrans" cxnId="{24FCB661-6AA9-4FAE-B183-38CD931BF9B6}">
      <dgm:prSet/>
      <dgm:spPr/>
      <dgm:t>
        <a:bodyPr/>
        <a:lstStyle/>
        <a:p>
          <a:endParaRPr lang="en-US"/>
        </a:p>
      </dgm:t>
    </dgm:pt>
    <dgm:pt modelId="{CDE0ADAC-AF22-4A7C-93D4-AC8A503E61F3}" type="sibTrans" cxnId="{24FCB661-6AA9-4FAE-B183-38CD931BF9B6}">
      <dgm:prSet/>
      <dgm:spPr/>
      <dgm:t>
        <a:bodyPr/>
        <a:lstStyle/>
        <a:p>
          <a:endParaRPr lang="en-US"/>
        </a:p>
      </dgm:t>
    </dgm:pt>
    <dgm:pt modelId="{3E258DF2-CA67-40D0-9F85-49EFBF15B0DB}">
      <dgm:prSet phldrT="[Text]"/>
      <dgm:spPr/>
      <dgm:t>
        <a:bodyPr/>
        <a:lstStyle/>
        <a:p>
          <a:r>
            <a:rPr lang="en-US" dirty="0" smtClean="0"/>
            <a:t>Accompanying documents</a:t>
          </a:r>
          <a:endParaRPr lang="en-US" dirty="0"/>
        </a:p>
      </dgm:t>
    </dgm:pt>
    <dgm:pt modelId="{6FDE0A39-68D5-4CED-9AD4-6755675753B7}" type="parTrans" cxnId="{F818824A-FFF4-4B4E-8905-57E3D4B5AC9A}">
      <dgm:prSet/>
      <dgm:spPr/>
      <dgm:t>
        <a:bodyPr/>
        <a:lstStyle/>
        <a:p>
          <a:endParaRPr lang="en-US"/>
        </a:p>
      </dgm:t>
    </dgm:pt>
    <dgm:pt modelId="{F46B7AF7-B2E6-4408-893B-5AB7BC7BF9C0}" type="sibTrans" cxnId="{F818824A-FFF4-4B4E-8905-57E3D4B5AC9A}">
      <dgm:prSet/>
      <dgm:spPr/>
      <dgm:t>
        <a:bodyPr/>
        <a:lstStyle/>
        <a:p>
          <a:endParaRPr lang="en-US"/>
        </a:p>
      </dgm:t>
    </dgm:pt>
    <dgm:pt modelId="{88AACFE9-CA0C-4E04-8EB7-B9C0962B2FD7}" type="pres">
      <dgm:prSet presAssocID="{5F854FCF-85E9-4FE5-A73F-76E4F731BD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055936-36F5-47A2-A7C1-B188B02E67E9}" type="pres">
      <dgm:prSet presAssocID="{0EA350EA-0F1C-4007-86F6-F78E7C4C6A52}" presName="composite" presStyleCnt="0"/>
      <dgm:spPr/>
    </dgm:pt>
    <dgm:pt modelId="{0D9ED4DD-687F-4726-A39D-CCA82BFD5445}" type="pres">
      <dgm:prSet presAssocID="{0EA350EA-0F1C-4007-86F6-F78E7C4C6A52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3FF7B-BAAC-4DAE-88A1-503047644343}" type="pres">
      <dgm:prSet presAssocID="{0EA350EA-0F1C-4007-86F6-F78E7C4C6A52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F8E28-53F1-4871-B1DB-BB3BD484E654}" type="pres">
      <dgm:prSet presAssocID="{39482A0D-1FF6-4F9A-BF14-A7CF450F0CFD}" presName="space" presStyleCnt="0"/>
      <dgm:spPr/>
    </dgm:pt>
    <dgm:pt modelId="{0737F261-4136-4FD0-9FA7-B25E81BD3DD7}" type="pres">
      <dgm:prSet presAssocID="{61A4CAB4-8EEF-4B61-A5A4-CB3C0A003D89}" presName="composite" presStyleCnt="0"/>
      <dgm:spPr/>
    </dgm:pt>
    <dgm:pt modelId="{4FAEB5B2-A781-4166-9DF8-333388586117}" type="pres">
      <dgm:prSet presAssocID="{61A4CAB4-8EEF-4B61-A5A4-CB3C0A003D89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6BDB8-F387-4642-BB94-75967B6C2E3F}" type="pres">
      <dgm:prSet presAssocID="{61A4CAB4-8EEF-4B61-A5A4-CB3C0A003D89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15EE2-42FE-4699-873C-E80A6177890E}" type="pres">
      <dgm:prSet presAssocID="{52933521-2EBC-4133-9FF2-3D669EBF852C}" presName="space" presStyleCnt="0"/>
      <dgm:spPr/>
    </dgm:pt>
    <dgm:pt modelId="{233BEECF-6216-4BFB-BDD1-1AE525BB439F}" type="pres">
      <dgm:prSet presAssocID="{4D4F25A7-24CE-4B3D-9149-5DFD882795DB}" presName="composite" presStyleCnt="0"/>
      <dgm:spPr/>
    </dgm:pt>
    <dgm:pt modelId="{E55DB26D-9D1F-4E94-989A-2B36FCEF39A3}" type="pres">
      <dgm:prSet presAssocID="{4D4F25A7-24CE-4B3D-9149-5DFD882795DB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A3A3E-3926-4230-9738-941301E8E7B6}" type="pres">
      <dgm:prSet presAssocID="{4D4F25A7-24CE-4B3D-9149-5DFD882795DB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A9D27-3269-4477-8F0B-523369561E27}" type="pres">
      <dgm:prSet presAssocID="{537BE9A4-2ADE-4190-B776-3A21DF51CB8F}" presName="space" presStyleCnt="0"/>
      <dgm:spPr/>
    </dgm:pt>
    <dgm:pt modelId="{4F25C8F7-9DF5-41B3-923E-263BBF4E5874}" type="pres">
      <dgm:prSet presAssocID="{B5D8E38D-212C-48FD-9168-783C2F05A494}" presName="composite" presStyleCnt="0"/>
      <dgm:spPr/>
    </dgm:pt>
    <dgm:pt modelId="{7AE9B4DC-A61E-4A57-AB77-172C260E4CBF}" type="pres">
      <dgm:prSet presAssocID="{B5D8E38D-212C-48FD-9168-783C2F05A49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A010F-3589-42AE-AC0D-8A7210B911DF}" type="pres">
      <dgm:prSet presAssocID="{B5D8E38D-212C-48FD-9168-783C2F05A494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3BBC-DA01-497B-ACE7-62D69A79812C}" type="pres">
      <dgm:prSet presAssocID="{50416C8B-66D5-4FC8-AB47-12A836B3A598}" presName="space" presStyleCnt="0"/>
      <dgm:spPr/>
    </dgm:pt>
    <dgm:pt modelId="{090FE8A0-0AAF-4E07-8B9A-95EFB731F5E6}" type="pres">
      <dgm:prSet presAssocID="{4EEA9CFE-E42E-4D6E-B40F-4CF7B408498C}" presName="composite" presStyleCnt="0"/>
      <dgm:spPr/>
    </dgm:pt>
    <dgm:pt modelId="{4B12F5B6-6D0C-4571-BEB9-C9311ED92290}" type="pres">
      <dgm:prSet presAssocID="{4EEA9CFE-E42E-4D6E-B40F-4CF7B408498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A239E-CAA3-47A9-A348-99EDF6DAAC59}" type="pres">
      <dgm:prSet presAssocID="{4EEA9CFE-E42E-4D6E-B40F-4CF7B408498C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D0947-F92A-48F4-A43C-1B8CE06F8EB1}" type="pres">
      <dgm:prSet presAssocID="{C8C1E604-3559-4A8F-8304-6F9AEB4E8EF0}" presName="space" presStyleCnt="0"/>
      <dgm:spPr/>
    </dgm:pt>
    <dgm:pt modelId="{1849F42B-6645-4045-90A4-F447DB6478DF}" type="pres">
      <dgm:prSet presAssocID="{F546B548-1CE3-4B60-90C4-FEDEA384BFEF}" presName="composite" presStyleCnt="0"/>
      <dgm:spPr/>
    </dgm:pt>
    <dgm:pt modelId="{8ACEFF4C-46E8-4B6C-AB90-E3FD60C158BA}" type="pres">
      <dgm:prSet presAssocID="{F546B548-1CE3-4B60-90C4-FEDEA384BFEF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73F93-1AFE-4C0A-99C6-0A83E7689044}" type="pres">
      <dgm:prSet presAssocID="{F546B548-1CE3-4B60-90C4-FEDEA384BFEF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DC29B-F1B9-40C2-B6E4-5546F442BD06}" type="pres">
      <dgm:prSet presAssocID="{3ADF9AD5-E341-44A0-8E3D-DAFC989049F8}" presName="space" presStyleCnt="0"/>
      <dgm:spPr/>
    </dgm:pt>
    <dgm:pt modelId="{C3C852B0-38D7-469D-9730-98771903C11F}" type="pres">
      <dgm:prSet presAssocID="{C736E229-E762-4E30-A080-6549CC7ACB87}" presName="composite" presStyleCnt="0"/>
      <dgm:spPr/>
    </dgm:pt>
    <dgm:pt modelId="{DC34CBDA-D753-427F-9975-3078EBBD9097}" type="pres">
      <dgm:prSet presAssocID="{C736E229-E762-4E30-A080-6549CC7ACB87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3C503-24F3-432E-A029-5F23BCD8267C}" type="pres">
      <dgm:prSet presAssocID="{C736E229-E762-4E30-A080-6549CC7ACB87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3F588-776C-49FF-B597-472695FA9FE3}" srcId="{0EA350EA-0F1C-4007-86F6-F78E7C4C6A52}" destId="{0FD52CCD-F7E7-4155-81BB-E3E52DD0EAE3}" srcOrd="0" destOrd="0" parTransId="{959C58FA-57E8-4A07-B3AA-75940A6F47B1}" sibTransId="{216A1CC6-9F31-4559-BB01-F039C30E71F2}"/>
    <dgm:cxn modelId="{822B2481-C930-465F-83FC-3C21BE3463F7}" type="presOf" srcId="{C736E229-E762-4E30-A080-6549CC7ACB87}" destId="{DC34CBDA-D753-427F-9975-3078EBBD9097}" srcOrd="0" destOrd="0" presId="urn:microsoft.com/office/officeart/2005/8/layout/hList1"/>
    <dgm:cxn modelId="{899C3D5A-B57A-443D-B15D-34CA9B5614B3}" type="presOf" srcId="{C19CD0E9-EAAF-4724-BE66-CCB481623C39}" destId="{33473F93-1AFE-4C0A-99C6-0A83E7689044}" srcOrd="0" destOrd="0" presId="urn:microsoft.com/office/officeart/2005/8/layout/hList1"/>
    <dgm:cxn modelId="{A2F42499-3D64-4B22-9212-55822AAA53E4}" type="presOf" srcId="{0EA350EA-0F1C-4007-86F6-F78E7C4C6A52}" destId="{0D9ED4DD-687F-4726-A39D-CCA82BFD5445}" srcOrd="0" destOrd="0" presId="urn:microsoft.com/office/officeart/2005/8/layout/hList1"/>
    <dgm:cxn modelId="{F818824A-FFF4-4B4E-8905-57E3D4B5AC9A}" srcId="{C736E229-E762-4E30-A080-6549CC7ACB87}" destId="{3E258DF2-CA67-40D0-9F85-49EFBF15B0DB}" srcOrd="0" destOrd="0" parTransId="{6FDE0A39-68D5-4CED-9AD4-6755675753B7}" sibTransId="{F46B7AF7-B2E6-4408-893B-5AB7BC7BF9C0}"/>
    <dgm:cxn modelId="{533419E6-8BFF-48AA-B46B-7306D539E560}" type="presOf" srcId="{A86B7A29-2ECC-4596-9A92-C1B26CBF9BB1}" destId="{3BCA239E-CAA3-47A9-A348-99EDF6DAAC59}" srcOrd="0" destOrd="0" presId="urn:microsoft.com/office/officeart/2005/8/layout/hList1"/>
    <dgm:cxn modelId="{24FCB661-6AA9-4FAE-B183-38CD931BF9B6}" srcId="{5F854FCF-85E9-4FE5-A73F-76E4F731BD1F}" destId="{C736E229-E762-4E30-A080-6549CC7ACB87}" srcOrd="6" destOrd="0" parTransId="{B0FE7FC2-C971-4269-9BE9-29CE833D2E65}" sibTransId="{CDE0ADAC-AF22-4A7C-93D4-AC8A503E61F3}"/>
    <dgm:cxn modelId="{D5BF27D9-28A2-485D-9FF3-031CDA467D61}" type="presOf" srcId="{AECF1421-463F-4371-95F1-087BA49C51A8}" destId="{947A3A3E-3926-4230-9738-941301E8E7B6}" srcOrd="0" destOrd="0" presId="urn:microsoft.com/office/officeart/2005/8/layout/hList1"/>
    <dgm:cxn modelId="{7A8EC49D-DDBB-4C31-843C-BCC717016D6A}" type="presOf" srcId="{0FD52CCD-F7E7-4155-81BB-E3E52DD0EAE3}" destId="{7BA3FF7B-BAAC-4DAE-88A1-503047644343}" srcOrd="0" destOrd="0" presId="urn:microsoft.com/office/officeart/2005/8/layout/hList1"/>
    <dgm:cxn modelId="{C26A2BE8-E3A5-47C3-B8B1-503F19D7695E}" srcId="{4D4F25A7-24CE-4B3D-9149-5DFD882795DB}" destId="{AECF1421-463F-4371-95F1-087BA49C51A8}" srcOrd="0" destOrd="0" parTransId="{979A5F94-2582-47E8-A892-B80A339E50BF}" sibTransId="{BD7E6A97-B48A-4A10-9637-C5DDA58C4760}"/>
    <dgm:cxn modelId="{5AE6E5E6-282B-495E-AA18-B008ABC5A490}" type="presOf" srcId="{B5D8E38D-212C-48FD-9168-783C2F05A494}" destId="{7AE9B4DC-A61E-4A57-AB77-172C260E4CBF}" srcOrd="0" destOrd="0" presId="urn:microsoft.com/office/officeart/2005/8/layout/hList1"/>
    <dgm:cxn modelId="{F4A332CD-B1C0-4699-8A22-87C8DC492AF3}" type="presOf" srcId="{3E258DF2-CA67-40D0-9F85-49EFBF15B0DB}" destId="{1973C503-24F3-432E-A029-5F23BCD8267C}" srcOrd="0" destOrd="0" presId="urn:microsoft.com/office/officeart/2005/8/layout/hList1"/>
    <dgm:cxn modelId="{3FD299C2-99A1-4F91-BBA5-114DEB327314}" srcId="{5F854FCF-85E9-4FE5-A73F-76E4F731BD1F}" destId="{4EEA9CFE-E42E-4D6E-B40F-4CF7B408498C}" srcOrd="4" destOrd="0" parTransId="{F6E57D3F-9A99-40FB-8185-8665E903A122}" sibTransId="{C8C1E604-3559-4A8F-8304-6F9AEB4E8EF0}"/>
    <dgm:cxn modelId="{5159B9B7-CAC3-4628-9B9F-16773BEB16FD}" type="presOf" srcId="{4EEA9CFE-E42E-4D6E-B40F-4CF7B408498C}" destId="{4B12F5B6-6D0C-4571-BEB9-C9311ED92290}" srcOrd="0" destOrd="0" presId="urn:microsoft.com/office/officeart/2005/8/layout/hList1"/>
    <dgm:cxn modelId="{B4F7D095-11F0-4B21-854A-35F8A38073EC}" srcId="{5F854FCF-85E9-4FE5-A73F-76E4F731BD1F}" destId="{F546B548-1CE3-4B60-90C4-FEDEA384BFEF}" srcOrd="5" destOrd="0" parTransId="{4C7E82FC-EB6B-43FF-8395-DFA3EFE0A6FD}" sibTransId="{3ADF9AD5-E341-44A0-8E3D-DAFC989049F8}"/>
    <dgm:cxn modelId="{286B6F24-932D-4551-92A2-39A8DA256869}" type="presOf" srcId="{3BE72EA7-025D-46A7-980C-B8C1A8831713}" destId="{9D96BDB8-F387-4642-BB94-75967B6C2E3F}" srcOrd="0" destOrd="0" presId="urn:microsoft.com/office/officeart/2005/8/layout/hList1"/>
    <dgm:cxn modelId="{DACF6890-026A-412D-ACAE-11525EF16657}" srcId="{B5D8E38D-212C-48FD-9168-783C2F05A494}" destId="{15CBA651-792C-4DC2-8DFE-AFC86EDFB7F4}" srcOrd="0" destOrd="0" parTransId="{559683B0-10F3-4ED9-938D-8221FC9060AE}" sibTransId="{0A9921CB-342C-4697-95B1-3B666F63FC68}"/>
    <dgm:cxn modelId="{7DE56C7D-587E-48DF-98FD-01B848C80F08}" srcId="{5F854FCF-85E9-4FE5-A73F-76E4F731BD1F}" destId="{0EA350EA-0F1C-4007-86F6-F78E7C4C6A52}" srcOrd="0" destOrd="0" parTransId="{EA01F206-1D9B-4110-8F9F-627DC0FF01C7}" sibTransId="{39482A0D-1FF6-4F9A-BF14-A7CF450F0CFD}"/>
    <dgm:cxn modelId="{27344005-87D1-442D-AE32-F87BB25DBB32}" type="presOf" srcId="{4D4F25A7-24CE-4B3D-9149-5DFD882795DB}" destId="{E55DB26D-9D1F-4E94-989A-2B36FCEF39A3}" srcOrd="0" destOrd="0" presId="urn:microsoft.com/office/officeart/2005/8/layout/hList1"/>
    <dgm:cxn modelId="{11A8EAB6-7271-4099-8D82-BF7A1D15CDCC}" type="presOf" srcId="{5F854FCF-85E9-4FE5-A73F-76E4F731BD1F}" destId="{88AACFE9-CA0C-4E04-8EB7-B9C0962B2FD7}" srcOrd="0" destOrd="0" presId="urn:microsoft.com/office/officeart/2005/8/layout/hList1"/>
    <dgm:cxn modelId="{EC296460-CCF6-4565-96A6-9A39AD05B3A2}" srcId="{4EEA9CFE-E42E-4D6E-B40F-4CF7B408498C}" destId="{A86B7A29-2ECC-4596-9A92-C1B26CBF9BB1}" srcOrd="0" destOrd="0" parTransId="{968E6796-9EB9-49B7-8381-9272896B8B70}" sibTransId="{B68C215C-82E9-4B6B-B3EE-B681E6FBE37E}"/>
    <dgm:cxn modelId="{01F51992-E22E-464E-804F-37E80C3AD6AB}" type="presOf" srcId="{F546B548-1CE3-4B60-90C4-FEDEA384BFEF}" destId="{8ACEFF4C-46E8-4B6C-AB90-E3FD60C158BA}" srcOrd="0" destOrd="0" presId="urn:microsoft.com/office/officeart/2005/8/layout/hList1"/>
    <dgm:cxn modelId="{41F363B0-7A4A-484F-907B-6D1FA365794F}" srcId="{5F854FCF-85E9-4FE5-A73F-76E4F731BD1F}" destId="{B5D8E38D-212C-48FD-9168-783C2F05A494}" srcOrd="3" destOrd="0" parTransId="{9BA97593-FEB1-48DD-ACB0-8F56780F79B8}" sibTransId="{50416C8B-66D5-4FC8-AB47-12A836B3A598}"/>
    <dgm:cxn modelId="{68E493CA-E906-4959-8E8B-AB64B4D67132}" type="presOf" srcId="{15CBA651-792C-4DC2-8DFE-AFC86EDFB7F4}" destId="{CBBA010F-3589-42AE-AC0D-8A7210B911DF}" srcOrd="0" destOrd="0" presId="urn:microsoft.com/office/officeart/2005/8/layout/hList1"/>
    <dgm:cxn modelId="{AFACB0F8-5144-40B0-A8AC-3F1EAAB204CE}" srcId="{5F854FCF-85E9-4FE5-A73F-76E4F731BD1F}" destId="{4D4F25A7-24CE-4B3D-9149-5DFD882795DB}" srcOrd="2" destOrd="0" parTransId="{4B75509D-2384-498E-8C99-0A922CE929E3}" sibTransId="{537BE9A4-2ADE-4190-B776-3A21DF51CB8F}"/>
    <dgm:cxn modelId="{6BB1439D-AF99-4FF1-84F4-0431D7AC9F5F}" srcId="{F546B548-1CE3-4B60-90C4-FEDEA384BFEF}" destId="{C19CD0E9-EAAF-4724-BE66-CCB481623C39}" srcOrd="0" destOrd="0" parTransId="{2DDE6D7E-3AC4-49CC-A983-F90A1A64328D}" sibTransId="{739EB164-8F26-4A0C-8BC0-548375E21A51}"/>
    <dgm:cxn modelId="{48908746-E9C8-4B05-B483-FD0CD98A1E9C}" srcId="{61A4CAB4-8EEF-4B61-A5A4-CB3C0A003D89}" destId="{3BE72EA7-025D-46A7-980C-B8C1A8831713}" srcOrd="0" destOrd="0" parTransId="{631E2EEE-CD88-422B-B4E6-8017E8679F7F}" sibTransId="{201F5ECC-97DF-4C1E-A004-FA0B84E10F36}"/>
    <dgm:cxn modelId="{0D8C77A2-6284-464D-8B04-CC6341620493}" type="presOf" srcId="{61A4CAB4-8EEF-4B61-A5A4-CB3C0A003D89}" destId="{4FAEB5B2-A781-4166-9DF8-333388586117}" srcOrd="0" destOrd="0" presId="urn:microsoft.com/office/officeart/2005/8/layout/hList1"/>
    <dgm:cxn modelId="{1F2CD57B-D249-413A-921B-2759B415EF33}" srcId="{5F854FCF-85E9-4FE5-A73F-76E4F731BD1F}" destId="{61A4CAB4-8EEF-4B61-A5A4-CB3C0A003D89}" srcOrd="1" destOrd="0" parTransId="{F3EC339C-D2DC-46A6-B8BF-18D1DE55AC98}" sibTransId="{52933521-2EBC-4133-9FF2-3D669EBF852C}"/>
    <dgm:cxn modelId="{341A8A0B-B23C-4C20-9687-29EC5E08DA94}" type="presParOf" srcId="{88AACFE9-CA0C-4E04-8EB7-B9C0962B2FD7}" destId="{CF055936-36F5-47A2-A7C1-B188B02E67E9}" srcOrd="0" destOrd="0" presId="urn:microsoft.com/office/officeart/2005/8/layout/hList1"/>
    <dgm:cxn modelId="{9E4EE8FE-56CE-49E3-AD72-F253EC96C9A2}" type="presParOf" srcId="{CF055936-36F5-47A2-A7C1-B188B02E67E9}" destId="{0D9ED4DD-687F-4726-A39D-CCA82BFD5445}" srcOrd="0" destOrd="0" presId="urn:microsoft.com/office/officeart/2005/8/layout/hList1"/>
    <dgm:cxn modelId="{C0A9D492-1A95-43AC-A9B6-D417583EAC2F}" type="presParOf" srcId="{CF055936-36F5-47A2-A7C1-B188B02E67E9}" destId="{7BA3FF7B-BAAC-4DAE-88A1-503047644343}" srcOrd="1" destOrd="0" presId="urn:microsoft.com/office/officeart/2005/8/layout/hList1"/>
    <dgm:cxn modelId="{AF4AB7A8-0750-45A4-8A54-60DB714EABBD}" type="presParOf" srcId="{88AACFE9-CA0C-4E04-8EB7-B9C0962B2FD7}" destId="{54DF8E28-53F1-4871-B1DB-BB3BD484E654}" srcOrd="1" destOrd="0" presId="urn:microsoft.com/office/officeart/2005/8/layout/hList1"/>
    <dgm:cxn modelId="{9C78733B-0900-4C5D-9749-99CFE0F56EED}" type="presParOf" srcId="{88AACFE9-CA0C-4E04-8EB7-B9C0962B2FD7}" destId="{0737F261-4136-4FD0-9FA7-B25E81BD3DD7}" srcOrd="2" destOrd="0" presId="urn:microsoft.com/office/officeart/2005/8/layout/hList1"/>
    <dgm:cxn modelId="{5CB635B2-9CF9-4B24-94C0-3734F197C77D}" type="presParOf" srcId="{0737F261-4136-4FD0-9FA7-B25E81BD3DD7}" destId="{4FAEB5B2-A781-4166-9DF8-333388586117}" srcOrd="0" destOrd="0" presId="urn:microsoft.com/office/officeart/2005/8/layout/hList1"/>
    <dgm:cxn modelId="{A00B4E25-8E18-4A96-843E-A605EF87F0F7}" type="presParOf" srcId="{0737F261-4136-4FD0-9FA7-B25E81BD3DD7}" destId="{9D96BDB8-F387-4642-BB94-75967B6C2E3F}" srcOrd="1" destOrd="0" presId="urn:microsoft.com/office/officeart/2005/8/layout/hList1"/>
    <dgm:cxn modelId="{22689712-3F60-4E85-9433-FD623E101936}" type="presParOf" srcId="{88AACFE9-CA0C-4E04-8EB7-B9C0962B2FD7}" destId="{38715EE2-42FE-4699-873C-E80A6177890E}" srcOrd="3" destOrd="0" presId="urn:microsoft.com/office/officeart/2005/8/layout/hList1"/>
    <dgm:cxn modelId="{E22FF3F6-3F86-4A28-9CC2-4806E58351A8}" type="presParOf" srcId="{88AACFE9-CA0C-4E04-8EB7-B9C0962B2FD7}" destId="{233BEECF-6216-4BFB-BDD1-1AE525BB439F}" srcOrd="4" destOrd="0" presId="urn:microsoft.com/office/officeart/2005/8/layout/hList1"/>
    <dgm:cxn modelId="{DB18E1C2-4681-47D4-9546-F54F7645B53F}" type="presParOf" srcId="{233BEECF-6216-4BFB-BDD1-1AE525BB439F}" destId="{E55DB26D-9D1F-4E94-989A-2B36FCEF39A3}" srcOrd="0" destOrd="0" presId="urn:microsoft.com/office/officeart/2005/8/layout/hList1"/>
    <dgm:cxn modelId="{EA86991D-1409-46AB-A901-8371E973A824}" type="presParOf" srcId="{233BEECF-6216-4BFB-BDD1-1AE525BB439F}" destId="{947A3A3E-3926-4230-9738-941301E8E7B6}" srcOrd="1" destOrd="0" presId="urn:microsoft.com/office/officeart/2005/8/layout/hList1"/>
    <dgm:cxn modelId="{9ABB83CE-63E9-4404-BCF4-621EE2067835}" type="presParOf" srcId="{88AACFE9-CA0C-4E04-8EB7-B9C0962B2FD7}" destId="{A28A9D27-3269-4477-8F0B-523369561E27}" srcOrd="5" destOrd="0" presId="urn:microsoft.com/office/officeart/2005/8/layout/hList1"/>
    <dgm:cxn modelId="{91066FF4-57F3-491B-BD4F-D5831FB0E861}" type="presParOf" srcId="{88AACFE9-CA0C-4E04-8EB7-B9C0962B2FD7}" destId="{4F25C8F7-9DF5-41B3-923E-263BBF4E5874}" srcOrd="6" destOrd="0" presId="urn:microsoft.com/office/officeart/2005/8/layout/hList1"/>
    <dgm:cxn modelId="{F1197691-D92A-4D13-B3BF-FFA707DE7943}" type="presParOf" srcId="{4F25C8F7-9DF5-41B3-923E-263BBF4E5874}" destId="{7AE9B4DC-A61E-4A57-AB77-172C260E4CBF}" srcOrd="0" destOrd="0" presId="urn:microsoft.com/office/officeart/2005/8/layout/hList1"/>
    <dgm:cxn modelId="{1B72072A-116F-4A74-8CAE-A1AF0068C846}" type="presParOf" srcId="{4F25C8F7-9DF5-41B3-923E-263BBF4E5874}" destId="{CBBA010F-3589-42AE-AC0D-8A7210B911DF}" srcOrd="1" destOrd="0" presId="urn:microsoft.com/office/officeart/2005/8/layout/hList1"/>
    <dgm:cxn modelId="{DA3BB8E8-5B2B-4AF3-995C-20CD31F9FEA5}" type="presParOf" srcId="{88AACFE9-CA0C-4E04-8EB7-B9C0962B2FD7}" destId="{55453BBC-DA01-497B-ACE7-62D69A79812C}" srcOrd="7" destOrd="0" presId="urn:microsoft.com/office/officeart/2005/8/layout/hList1"/>
    <dgm:cxn modelId="{BBE41E2E-5950-44DC-A3F8-62EAFF2CFB8A}" type="presParOf" srcId="{88AACFE9-CA0C-4E04-8EB7-B9C0962B2FD7}" destId="{090FE8A0-0AAF-4E07-8B9A-95EFB731F5E6}" srcOrd="8" destOrd="0" presId="urn:microsoft.com/office/officeart/2005/8/layout/hList1"/>
    <dgm:cxn modelId="{4D6E26DB-49BD-4013-92FC-18D928AF4E04}" type="presParOf" srcId="{090FE8A0-0AAF-4E07-8B9A-95EFB731F5E6}" destId="{4B12F5B6-6D0C-4571-BEB9-C9311ED92290}" srcOrd="0" destOrd="0" presId="urn:microsoft.com/office/officeart/2005/8/layout/hList1"/>
    <dgm:cxn modelId="{28EBA47A-67F7-4703-9805-C665885BE483}" type="presParOf" srcId="{090FE8A0-0AAF-4E07-8B9A-95EFB731F5E6}" destId="{3BCA239E-CAA3-47A9-A348-99EDF6DAAC59}" srcOrd="1" destOrd="0" presId="urn:microsoft.com/office/officeart/2005/8/layout/hList1"/>
    <dgm:cxn modelId="{1E607AA6-0219-4D99-8C11-5046388AACF8}" type="presParOf" srcId="{88AACFE9-CA0C-4E04-8EB7-B9C0962B2FD7}" destId="{EA7D0947-F92A-48F4-A43C-1B8CE06F8EB1}" srcOrd="9" destOrd="0" presId="urn:microsoft.com/office/officeart/2005/8/layout/hList1"/>
    <dgm:cxn modelId="{6BDAC71C-1C40-4E74-892B-849D42087097}" type="presParOf" srcId="{88AACFE9-CA0C-4E04-8EB7-B9C0962B2FD7}" destId="{1849F42B-6645-4045-90A4-F447DB6478DF}" srcOrd="10" destOrd="0" presId="urn:microsoft.com/office/officeart/2005/8/layout/hList1"/>
    <dgm:cxn modelId="{9B991596-411E-4281-B91E-628D7A3AE71E}" type="presParOf" srcId="{1849F42B-6645-4045-90A4-F447DB6478DF}" destId="{8ACEFF4C-46E8-4B6C-AB90-E3FD60C158BA}" srcOrd="0" destOrd="0" presId="urn:microsoft.com/office/officeart/2005/8/layout/hList1"/>
    <dgm:cxn modelId="{FA2205D0-093B-4E69-BD0E-D671996F222F}" type="presParOf" srcId="{1849F42B-6645-4045-90A4-F447DB6478DF}" destId="{33473F93-1AFE-4C0A-99C6-0A83E7689044}" srcOrd="1" destOrd="0" presId="urn:microsoft.com/office/officeart/2005/8/layout/hList1"/>
    <dgm:cxn modelId="{E3EF4866-7080-4208-A8F8-4D064B0A7936}" type="presParOf" srcId="{88AACFE9-CA0C-4E04-8EB7-B9C0962B2FD7}" destId="{1B1DC29B-F1B9-40C2-B6E4-5546F442BD06}" srcOrd="11" destOrd="0" presId="urn:microsoft.com/office/officeart/2005/8/layout/hList1"/>
    <dgm:cxn modelId="{B659B97C-6BB4-4859-9A43-C735D430C9C7}" type="presParOf" srcId="{88AACFE9-CA0C-4E04-8EB7-B9C0962B2FD7}" destId="{C3C852B0-38D7-469D-9730-98771903C11F}" srcOrd="12" destOrd="0" presId="urn:microsoft.com/office/officeart/2005/8/layout/hList1"/>
    <dgm:cxn modelId="{5A551443-EA78-4547-80D7-013CF555D181}" type="presParOf" srcId="{C3C852B0-38D7-469D-9730-98771903C11F}" destId="{DC34CBDA-D753-427F-9975-3078EBBD9097}" srcOrd="0" destOrd="0" presId="urn:microsoft.com/office/officeart/2005/8/layout/hList1"/>
    <dgm:cxn modelId="{FC6B4250-86B2-4AE6-AB74-3DF883F764C3}" type="presParOf" srcId="{C3C852B0-38D7-469D-9730-98771903C11F}" destId="{1973C503-24F3-432E-A029-5F23BCD82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854FCF-85E9-4FE5-A73F-76E4F731BD1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A350EA-0F1C-4007-86F6-F78E7C4C6A52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EA01F206-1D9B-4110-8F9F-627DC0FF01C7}" type="parTrans" cxnId="{7DE56C7D-587E-48DF-98FD-01B848C80F08}">
      <dgm:prSet/>
      <dgm:spPr/>
      <dgm:t>
        <a:bodyPr/>
        <a:lstStyle/>
        <a:p>
          <a:endParaRPr lang="en-US"/>
        </a:p>
      </dgm:t>
    </dgm:pt>
    <dgm:pt modelId="{39482A0D-1FF6-4F9A-BF14-A7CF450F0CFD}" type="sibTrans" cxnId="{7DE56C7D-587E-48DF-98FD-01B848C80F08}">
      <dgm:prSet/>
      <dgm:spPr/>
      <dgm:t>
        <a:bodyPr/>
        <a:lstStyle/>
        <a:p>
          <a:endParaRPr lang="en-US"/>
        </a:p>
      </dgm:t>
    </dgm:pt>
    <dgm:pt modelId="{0FD52CCD-F7E7-4155-81BB-E3E52DD0EAE3}">
      <dgm:prSet phldrT="[Text]"/>
      <dgm:spPr/>
      <dgm:t>
        <a:bodyPr/>
        <a:lstStyle/>
        <a:p>
          <a:r>
            <a:rPr lang="en-US" dirty="0" smtClean="0"/>
            <a:t>Register organizations (IATI) – both supplier and contracting party</a:t>
          </a:r>
          <a:endParaRPr lang="en-US" dirty="0"/>
        </a:p>
      </dgm:t>
    </dgm:pt>
    <dgm:pt modelId="{959C58FA-57E8-4A07-B3AA-75940A6F47B1}" type="parTrans" cxnId="{0423F588-776C-49FF-B597-472695FA9FE3}">
      <dgm:prSet/>
      <dgm:spPr/>
      <dgm:t>
        <a:bodyPr/>
        <a:lstStyle/>
        <a:p>
          <a:endParaRPr lang="en-US"/>
        </a:p>
      </dgm:t>
    </dgm:pt>
    <dgm:pt modelId="{216A1CC6-9F31-4559-BB01-F039C30E71F2}" type="sibTrans" cxnId="{0423F588-776C-49FF-B597-472695FA9FE3}">
      <dgm:prSet/>
      <dgm:spPr/>
      <dgm:t>
        <a:bodyPr/>
        <a:lstStyle/>
        <a:p>
          <a:endParaRPr lang="en-US"/>
        </a:p>
      </dgm:t>
    </dgm:pt>
    <dgm:pt modelId="{61A4CAB4-8EEF-4B61-A5A4-CB3C0A003D89}">
      <dgm:prSet phldrT="[Text]"/>
      <dgm:spPr/>
      <dgm:t>
        <a:bodyPr/>
        <a:lstStyle/>
        <a:p>
          <a:r>
            <a:rPr lang="en-US" dirty="0" smtClean="0"/>
            <a:t>Meta</a:t>
          </a:r>
          <a:endParaRPr lang="en-US" dirty="0"/>
        </a:p>
      </dgm:t>
    </dgm:pt>
    <dgm:pt modelId="{F3EC339C-D2DC-46A6-B8BF-18D1DE55AC98}" type="parTrans" cxnId="{1F2CD57B-D249-413A-921B-2759B415EF33}">
      <dgm:prSet/>
      <dgm:spPr/>
      <dgm:t>
        <a:bodyPr/>
        <a:lstStyle/>
        <a:p>
          <a:endParaRPr lang="en-US"/>
        </a:p>
      </dgm:t>
    </dgm:pt>
    <dgm:pt modelId="{52933521-2EBC-4133-9FF2-3D669EBF852C}" type="sibTrans" cxnId="{1F2CD57B-D249-413A-921B-2759B415EF33}">
      <dgm:prSet/>
      <dgm:spPr/>
      <dgm:t>
        <a:bodyPr/>
        <a:lstStyle/>
        <a:p>
          <a:endParaRPr lang="en-US"/>
        </a:p>
      </dgm:t>
    </dgm:pt>
    <dgm:pt modelId="{3BE72EA7-025D-46A7-980C-B8C1A8831713}">
      <dgm:prSet phldrT="[Text]"/>
      <dgm:spPr/>
      <dgm:t>
        <a:bodyPr/>
        <a:lstStyle/>
        <a:p>
          <a:r>
            <a:rPr lang="en-US" dirty="0" smtClean="0"/>
            <a:t>General contracting information applicable to all phases</a:t>
          </a:r>
          <a:endParaRPr lang="en-US" dirty="0"/>
        </a:p>
      </dgm:t>
    </dgm:pt>
    <dgm:pt modelId="{631E2EEE-CD88-422B-B4E6-8017E8679F7F}" type="parTrans" cxnId="{48908746-E9C8-4B05-B483-FD0CD98A1E9C}">
      <dgm:prSet/>
      <dgm:spPr/>
      <dgm:t>
        <a:bodyPr/>
        <a:lstStyle/>
        <a:p>
          <a:endParaRPr lang="en-US"/>
        </a:p>
      </dgm:t>
    </dgm:pt>
    <dgm:pt modelId="{201F5ECC-97DF-4C1E-A004-FA0B84E10F36}" type="sibTrans" cxnId="{48908746-E9C8-4B05-B483-FD0CD98A1E9C}">
      <dgm:prSet/>
      <dgm:spPr/>
      <dgm:t>
        <a:bodyPr/>
        <a:lstStyle/>
        <a:p>
          <a:endParaRPr lang="en-US"/>
        </a:p>
      </dgm:t>
    </dgm:pt>
    <dgm:pt modelId="{4D4F25A7-24CE-4B3D-9149-5DFD882795DB}">
      <dgm:prSet phldrT="[Text]"/>
      <dgm:spPr/>
      <dgm:t>
        <a:bodyPr/>
        <a:lstStyle/>
        <a:p>
          <a:r>
            <a:rPr lang="en-US" dirty="0" smtClean="0"/>
            <a:t>Bid</a:t>
          </a:r>
          <a:endParaRPr lang="en-US" dirty="0"/>
        </a:p>
      </dgm:t>
    </dgm:pt>
    <dgm:pt modelId="{4B75509D-2384-498E-8C99-0A922CE929E3}" type="parTrans" cxnId="{AFACB0F8-5144-40B0-A8AC-3F1EAAB204CE}">
      <dgm:prSet/>
      <dgm:spPr/>
      <dgm:t>
        <a:bodyPr/>
        <a:lstStyle/>
        <a:p>
          <a:endParaRPr lang="en-US"/>
        </a:p>
      </dgm:t>
    </dgm:pt>
    <dgm:pt modelId="{537BE9A4-2ADE-4190-B776-3A21DF51CB8F}" type="sibTrans" cxnId="{AFACB0F8-5144-40B0-A8AC-3F1EAAB204CE}">
      <dgm:prSet/>
      <dgm:spPr/>
      <dgm:t>
        <a:bodyPr/>
        <a:lstStyle/>
        <a:p>
          <a:endParaRPr lang="en-US"/>
        </a:p>
      </dgm:t>
    </dgm:pt>
    <dgm:pt modelId="{AECF1421-463F-4371-95F1-087BA49C51A8}">
      <dgm:prSet phldrT="[Text]"/>
      <dgm:spPr/>
      <dgm:t>
        <a:bodyPr/>
        <a:lstStyle/>
        <a:p>
          <a:r>
            <a:rPr lang="en-US" dirty="0" smtClean="0"/>
            <a:t>Information about the bid</a:t>
          </a:r>
          <a:endParaRPr lang="en-US" dirty="0"/>
        </a:p>
      </dgm:t>
    </dgm:pt>
    <dgm:pt modelId="{979A5F94-2582-47E8-A892-B80A339E50BF}" type="parTrans" cxnId="{C26A2BE8-E3A5-47C3-B8B1-503F19D7695E}">
      <dgm:prSet/>
      <dgm:spPr/>
      <dgm:t>
        <a:bodyPr/>
        <a:lstStyle/>
        <a:p>
          <a:endParaRPr lang="en-US"/>
        </a:p>
      </dgm:t>
    </dgm:pt>
    <dgm:pt modelId="{BD7E6A97-B48A-4A10-9637-C5DDA58C4760}" type="sibTrans" cxnId="{C26A2BE8-E3A5-47C3-B8B1-503F19D7695E}">
      <dgm:prSet/>
      <dgm:spPr/>
      <dgm:t>
        <a:bodyPr/>
        <a:lstStyle/>
        <a:p>
          <a:endParaRPr lang="en-US"/>
        </a:p>
      </dgm:t>
    </dgm:pt>
    <dgm:pt modelId="{B5D8E38D-212C-48FD-9168-783C2F05A494}">
      <dgm:prSet phldrT="[Text]"/>
      <dgm:spPr/>
      <dgm:t>
        <a:bodyPr/>
        <a:lstStyle/>
        <a:p>
          <a:r>
            <a:rPr lang="en-US" dirty="0" smtClean="0"/>
            <a:t>Award</a:t>
          </a:r>
          <a:endParaRPr lang="en-US" dirty="0"/>
        </a:p>
      </dgm:t>
    </dgm:pt>
    <dgm:pt modelId="{9BA97593-FEB1-48DD-ACB0-8F56780F79B8}" type="parTrans" cxnId="{41F363B0-7A4A-484F-907B-6D1FA365794F}">
      <dgm:prSet/>
      <dgm:spPr/>
      <dgm:t>
        <a:bodyPr/>
        <a:lstStyle/>
        <a:p>
          <a:endParaRPr lang="en-US"/>
        </a:p>
      </dgm:t>
    </dgm:pt>
    <dgm:pt modelId="{50416C8B-66D5-4FC8-AB47-12A836B3A598}" type="sibTrans" cxnId="{41F363B0-7A4A-484F-907B-6D1FA365794F}">
      <dgm:prSet/>
      <dgm:spPr/>
      <dgm:t>
        <a:bodyPr/>
        <a:lstStyle/>
        <a:p>
          <a:endParaRPr lang="en-US"/>
        </a:p>
      </dgm:t>
    </dgm:pt>
    <dgm:pt modelId="{15CBA651-792C-4DC2-8DFE-AFC86EDFB7F4}">
      <dgm:prSet phldrT="[Text]"/>
      <dgm:spPr/>
      <dgm:t>
        <a:bodyPr/>
        <a:lstStyle/>
        <a:p>
          <a:r>
            <a:rPr lang="en-US" dirty="0" smtClean="0"/>
            <a:t>Information about the awarded contract</a:t>
          </a:r>
          <a:endParaRPr lang="en-US" dirty="0"/>
        </a:p>
      </dgm:t>
    </dgm:pt>
    <dgm:pt modelId="{559683B0-10F3-4ED9-938D-8221FC9060AE}" type="parTrans" cxnId="{DACF6890-026A-412D-ACAE-11525EF16657}">
      <dgm:prSet/>
      <dgm:spPr/>
      <dgm:t>
        <a:bodyPr/>
        <a:lstStyle/>
        <a:p>
          <a:endParaRPr lang="en-US"/>
        </a:p>
      </dgm:t>
    </dgm:pt>
    <dgm:pt modelId="{0A9921CB-342C-4697-95B1-3B666F63FC68}" type="sibTrans" cxnId="{DACF6890-026A-412D-ACAE-11525EF16657}">
      <dgm:prSet/>
      <dgm:spPr/>
      <dgm:t>
        <a:bodyPr/>
        <a:lstStyle/>
        <a:p>
          <a:endParaRPr lang="en-US"/>
        </a:p>
      </dgm:t>
    </dgm:pt>
    <dgm:pt modelId="{4EEA9CFE-E42E-4D6E-B40F-4CF7B408498C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F6E57D3F-9A99-40FB-8185-8665E903A122}" type="parTrans" cxnId="{3FD299C2-99A1-4F91-BBA5-114DEB327314}">
      <dgm:prSet/>
      <dgm:spPr/>
      <dgm:t>
        <a:bodyPr/>
        <a:lstStyle/>
        <a:p>
          <a:endParaRPr lang="en-US"/>
        </a:p>
      </dgm:t>
    </dgm:pt>
    <dgm:pt modelId="{C8C1E604-3559-4A8F-8304-6F9AEB4E8EF0}" type="sibTrans" cxnId="{3FD299C2-99A1-4F91-BBA5-114DEB327314}">
      <dgm:prSet/>
      <dgm:spPr/>
      <dgm:t>
        <a:bodyPr/>
        <a:lstStyle/>
        <a:p>
          <a:endParaRPr lang="en-US"/>
        </a:p>
      </dgm:t>
    </dgm:pt>
    <dgm:pt modelId="{A86B7A29-2ECC-4596-9A92-C1B26CBF9BB1}">
      <dgm:prSet phldrT="[Text]"/>
      <dgm:spPr/>
      <dgm:t>
        <a:bodyPr/>
        <a:lstStyle/>
        <a:p>
          <a:r>
            <a:rPr lang="en-US" dirty="0" smtClean="0"/>
            <a:t>Information about performance including payments</a:t>
          </a:r>
          <a:endParaRPr lang="en-US" dirty="0"/>
        </a:p>
      </dgm:t>
    </dgm:pt>
    <dgm:pt modelId="{968E6796-9EB9-49B7-8381-9272896B8B70}" type="parTrans" cxnId="{EC296460-CCF6-4565-96A6-9A39AD05B3A2}">
      <dgm:prSet/>
      <dgm:spPr/>
      <dgm:t>
        <a:bodyPr/>
        <a:lstStyle/>
        <a:p>
          <a:endParaRPr lang="en-US"/>
        </a:p>
      </dgm:t>
    </dgm:pt>
    <dgm:pt modelId="{B68C215C-82E9-4B6B-B3EE-B681E6FBE37E}" type="sibTrans" cxnId="{EC296460-CCF6-4565-96A6-9A39AD05B3A2}">
      <dgm:prSet/>
      <dgm:spPr/>
      <dgm:t>
        <a:bodyPr/>
        <a:lstStyle/>
        <a:p>
          <a:endParaRPr lang="en-US"/>
        </a:p>
      </dgm:t>
    </dgm:pt>
    <dgm:pt modelId="{F546B548-1CE3-4B60-90C4-FEDEA384BFEF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C7E82FC-EB6B-43FF-8395-DFA3EFE0A6FD}" type="parTrans" cxnId="{B4F7D095-11F0-4B21-854A-35F8A38073EC}">
      <dgm:prSet/>
      <dgm:spPr/>
      <dgm:t>
        <a:bodyPr/>
        <a:lstStyle/>
        <a:p>
          <a:endParaRPr lang="en-US"/>
        </a:p>
      </dgm:t>
    </dgm:pt>
    <dgm:pt modelId="{3ADF9AD5-E341-44A0-8E3D-DAFC989049F8}" type="sibTrans" cxnId="{B4F7D095-11F0-4B21-854A-35F8A38073EC}">
      <dgm:prSet/>
      <dgm:spPr/>
      <dgm:t>
        <a:bodyPr/>
        <a:lstStyle/>
        <a:p>
          <a:endParaRPr lang="en-US"/>
        </a:p>
      </dgm:t>
    </dgm:pt>
    <dgm:pt modelId="{C19CD0E9-EAAF-4724-BE66-CCB481623C39}">
      <dgm:prSet phldrT="[Text]"/>
      <dgm:spPr/>
      <dgm:t>
        <a:bodyPr/>
        <a:lstStyle/>
        <a:p>
          <a:r>
            <a:rPr lang="en-US" dirty="0" smtClean="0"/>
            <a:t>Information on end of contract life</a:t>
          </a:r>
          <a:endParaRPr lang="en-US" dirty="0"/>
        </a:p>
      </dgm:t>
    </dgm:pt>
    <dgm:pt modelId="{2DDE6D7E-3AC4-49CC-A983-F90A1A64328D}" type="parTrans" cxnId="{6BB1439D-AF99-4FF1-84F4-0431D7AC9F5F}">
      <dgm:prSet/>
      <dgm:spPr/>
      <dgm:t>
        <a:bodyPr/>
        <a:lstStyle/>
        <a:p>
          <a:endParaRPr lang="en-US"/>
        </a:p>
      </dgm:t>
    </dgm:pt>
    <dgm:pt modelId="{739EB164-8F26-4A0C-8BC0-548375E21A51}" type="sibTrans" cxnId="{6BB1439D-AF99-4FF1-84F4-0431D7AC9F5F}">
      <dgm:prSet/>
      <dgm:spPr/>
      <dgm:t>
        <a:bodyPr/>
        <a:lstStyle/>
        <a:p>
          <a:endParaRPr lang="en-US"/>
        </a:p>
      </dgm:t>
    </dgm:pt>
    <dgm:pt modelId="{C736E229-E762-4E30-A080-6549CC7ACB87}">
      <dgm:prSet phldrT="[Text]"/>
      <dgm:spPr/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B0FE7FC2-C971-4269-9BE9-29CE833D2E65}" type="parTrans" cxnId="{24FCB661-6AA9-4FAE-B183-38CD931BF9B6}">
      <dgm:prSet/>
      <dgm:spPr/>
      <dgm:t>
        <a:bodyPr/>
        <a:lstStyle/>
        <a:p>
          <a:endParaRPr lang="en-US"/>
        </a:p>
      </dgm:t>
    </dgm:pt>
    <dgm:pt modelId="{CDE0ADAC-AF22-4A7C-93D4-AC8A503E61F3}" type="sibTrans" cxnId="{24FCB661-6AA9-4FAE-B183-38CD931BF9B6}">
      <dgm:prSet/>
      <dgm:spPr/>
      <dgm:t>
        <a:bodyPr/>
        <a:lstStyle/>
        <a:p>
          <a:endParaRPr lang="en-US"/>
        </a:p>
      </dgm:t>
    </dgm:pt>
    <dgm:pt modelId="{3E258DF2-CA67-40D0-9F85-49EFBF15B0DB}">
      <dgm:prSet phldrT="[Text]"/>
      <dgm:spPr/>
      <dgm:t>
        <a:bodyPr/>
        <a:lstStyle/>
        <a:p>
          <a:r>
            <a:rPr lang="en-US" dirty="0" smtClean="0"/>
            <a:t>Accompanying documents</a:t>
          </a:r>
          <a:endParaRPr lang="en-US" dirty="0"/>
        </a:p>
      </dgm:t>
    </dgm:pt>
    <dgm:pt modelId="{6FDE0A39-68D5-4CED-9AD4-6755675753B7}" type="parTrans" cxnId="{F818824A-FFF4-4B4E-8905-57E3D4B5AC9A}">
      <dgm:prSet/>
      <dgm:spPr/>
      <dgm:t>
        <a:bodyPr/>
        <a:lstStyle/>
        <a:p>
          <a:endParaRPr lang="en-US"/>
        </a:p>
      </dgm:t>
    </dgm:pt>
    <dgm:pt modelId="{F46B7AF7-B2E6-4408-893B-5AB7BC7BF9C0}" type="sibTrans" cxnId="{F818824A-FFF4-4B4E-8905-57E3D4B5AC9A}">
      <dgm:prSet/>
      <dgm:spPr/>
      <dgm:t>
        <a:bodyPr/>
        <a:lstStyle/>
        <a:p>
          <a:endParaRPr lang="en-US"/>
        </a:p>
      </dgm:t>
    </dgm:pt>
    <dgm:pt modelId="{88AACFE9-CA0C-4E04-8EB7-B9C0962B2FD7}" type="pres">
      <dgm:prSet presAssocID="{5F854FCF-85E9-4FE5-A73F-76E4F731BD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055936-36F5-47A2-A7C1-B188B02E67E9}" type="pres">
      <dgm:prSet presAssocID="{0EA350EA-0F1C-4007-86F6-F78E7C4C6A52}" presName="composite" presStyleCnt="0"/>
      <dgm:spPr/>
    </dgm:pt>
    <dgm:pt modelId="{0D9ED4DD-687F-4726-A39D-CCA82BFD5445}" type="pres">
      <dgm:prSet presAssocID="{0EA350EA-0F1C-4007-86F6-F78E7C4C6A52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3FF7B-BAAC-4DAE-88A1-503047644343}" type="pres">
      <dgm:prSet presAssocID="{0EA350EA-0F1C-4007-86F6-F78E7C4C6A52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F8E28-53F1-4871-B1DB-BB3BD484E654}" type="pres">
      <dgm:prSet presAssocID="{39482A0D-1FF6-4F9A-BF14-A7CF450F0CFD}" presName="space" presStyleCnt="0"/>
      <dgm:spPr/>
    </dgm:pt>
    <dgm:pt modelId="{0737F261-4136-4FD0-9FA7-B25E81BD3DD7}" type="pres">
      <dgm:prSet presAssocID="{61A4CAB4-8EEF-4B61-A5A4-CB3C0A003D89}" presName="composite" presStyleCnt="0"/>
      <dgm:spPr/>
    </dgm:pt>
    <dgm:pt modelId="{4FAEB5B2-A781-4166-9DF8-333388586117}" type="pres">
      <dgm:prSet presAssocID="{61A4CAB4-8EEF-4B61-A5A4-CB3C0A003D89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6BDB8-F387-4642-BB94-75967B6C2E3F}" type="pres">
      <dgm:prSet presAssocID="{61A4CAB4-8EEF-4B61-A5A4-CB3C0A003D89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15EE2-42FE-4699-873C-E80A6177890E}" type="pres">
      <dgm:prSet presAssocID="{52933521-2EBC-4133-9FF2-3D669EBF852C}" presName="space" presStyleCnt="0"/>
      <dgm:spPr/>
    </dgm:pt>
    <dgm:pt modelId="{233BEECF-6216-4BFB-BDD1-1AE525BB439F}" type="pres">
      <dgm:prSet presAssocID="{4D4F25A7-24CE-4B3D-9149-5DFD882795DB}" presName="composite" presStyleCnt="0"/>
      <dgm:spPr/>
    </dgm:pt>
    <dgm:pt modelId="{E55DB26D-9D1F-4E94-989A-2B36FCEF39A3}" type="pres">
      <dgm:prSet presAssocID="{4D4F25A7-24CE-4B3D-9149-5DFD882795DB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A3A3E-3926-4230-9738-941301E8E7B6}" type="pres">
      <dgm:prSet presAssocID="{4D4F25A7-24CE-4B3D-9149-5DFD882795DB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A9D27-3269-4477-8F0B-523369561E27}" type="pres">
      <dgm:prSet presAssocID="{537BE9A4-2ADE-4190-B776-3A21DF51CB8F}" presName="space" presStyleCnt="0"/>
      <dgm:spPr/>
    </dgm:pt>
    <dgm:pt modelId="{4F25C8F7-9DF5-41B3-923E-263BBF4E5874}" type="pres">
      <dgm:prSet presAssocID="{B5D8E38D-212C-48FD-9168-783C2F05A494}" presName="composite" presStyleCnt="0"/>
      <dgm:spPr/>
    </dgm:pt>
    <dgm:pt modelId="{7AE9B4DC-A61E-4A57-AB77-172C260E4CBF}" type="pres">
      <dgm:prSet presAssocID="{B5D8E38D-212C-48FD-9168-783C2F05A49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A010F-3589-42AE-AC0D-8A7210B911DF}" type="pres">
      <dgm:prSet presAssocID="{B5D8E38D-212C-48FD-9168-783C2F05A494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3BBC-DA01-497B-ACE7-62D69A79812C}" type="pres">
      <dgm:prSet presAssocID="{50416C8B-66D5-4FC8-AB47-12A836B3A598}" presName="space" presStyleCnt="0"/>
      <dgm:spPr/>
    </dgm:pt>
    <dgm:pt modelId="{090FE8A0-0AAF-4E07-8B9A-95EFB731F5E6}" type="pres">
      <dgm:prSet presAssocID="{4EEA9CFE-E42E-4D6E-B40F-4CF7B408498C}" presName="composite" presStyleCnt="0"/>
      <dgm:spPr/>
    </dgm:pt>
    <dgm:pt modelId="{4B12F5B6-6D0C-4571-BEB9-C9311ED92290}" type="pres">
      <dgm:prSet presAssocID="{4EEA9CFE-E42E-4D6E-B40F-4CF7B408498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A239E-CAA3-47A9-A348-99EDF6DAAC59}" type="pres">
      <dgm:prSet presAssocID="{4EEA9CFE-E42E-4D6E-B40F-4CF7B408498C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D0947-F92A-48F4-A43C-1B8CE06F8EB1}" type="pres">
      <dgm:prSet presAssocID="{C8C1E604-3559-4A8F-8304-6F9AEB4E8EF0}" presName="space" presStyleCnt="0"/>
      <dgm:spPr/>
    </dgm:pt>
    <dgm:pt modelId="{1849F42B-6645-4045-90A4-F447DB6478DF}" type="pres">
      <dgm:prSet presAssocID="{F546B548-1CE3-4B60-90C4-FEDEA384BFEF}" presName="composite" presStyleCnt="0"/>
      <dgm:spPr/>
    </dgm:pt>
    <dgm:pt modelId="{8ACEFF4C-46E8-4B6C-AB90-E3FD60C158BA}" type="pres">
      <dgm:prSet presAssocID="{F546B548-1CE3-4B60-90C4-FEDEA384BFEF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73F93-1AFE-4C0A-99C6-0A83E7689044}" type="pres">
      <dgm:prSet presAssocID="{F546B548-1CE3-4B60-90C4-FEDEA384BFEF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DC29B-F1B9-40C2-B6E4-5546F442BD06}" type="pres">
      <dgm:prSet presAssocID="{3ADF9AD5-E341-44A0-8E3D-DAFC989049F8}" presName="space" presStyleCnt="0"/>
      <dgm:spPr/>
    </dgm:pt>
    <dgm:pt modelId="{C3C852B0-38D7-469D-9730-98771903C11F}" type="pres">
      <dgm:prSet presAssocID="{C736E229-E762-4E30-A080-6549CC7ACB87}" presName="composite" presStyleCnt="0"/>
      <dgm:spPr/>
    </dgm:pt>
    <dgm:pt modelId="{DC34CBDA-D753-427F-9975-3078EBBD9097}" type="pres">
      <dgm:prSet presAssocID="{C736E229-E762-4E30-A080-6549CC7ACB87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3C503-24F3-432E-A029-5F23BCD8267C}" type="pres">
      <dgm:prSet presAssocID="{C736E229-E762-4E30-A080-6549CC7ACB87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3F588-776C-49FF-B597-472695FA9FE3}" srcId="{0EA350EA-0F1C-4007-86F6-F78E7C4C6A52}" destId="{0FD52CCD-F7E7-4155-81BB-E3E52DD0EAE3}" srcOrd="0" destOrd="0" parTransId="{959C58FA-57E8-4A07-B3AA-75940A6F47B1}" sibTransId="{216A1CC6-9F31-4559-BB01-F039C30E71F2}"/>
    <dgm:cxn modelId="{2F3E843E-292E-4197-B99E-2EC8FECBBABE}" type="presOf" srcId="{4EEA9CFE-E42E-4D6E-B40F-4CF7B408498C}" destId="{4B12F5B6-6D0C-4571-BEB9-C9311ED92290}" srcOrd="0" destOrd="0" presId="urn:microsoft.com/office/officeart/2005/8/layout/hList1"/>
    <dgm:cxn modelId="{20A2108D-8DEC-445F-957C-FB43D965C4B7}" type="presOf" srcId="{AECF1421-463F-4371-95F1-087BA49C51A8}" destId="{947A3A3E-3926-4230-9738-941301E8E7B6}" srcOrd="0" destOrd="0" presId="urn:microsoft.com/office/officeart/2005/8/layout/hList1"/>
    <dgm:cxn modelId="{AD3AFA96-CBB7-4FBA-A04E-9D24260E5B59}" type="presOf" srcId="{3BE72EA7-025D-46A7-980C-B8C1A8831713}" destId="{9D96BDB8-F387-4642-BB94-75967B6C2E3F}" srcOrd="0" destOrd="0" presId="urn:microsoft.com/office/officeart/2005/8/layout/hList1"/>
    <dgm:cxn modelId="{AE6BDFE6-23E3-41C3-8629-98CCFC9D1DB0}" type="presOf" srcId="{3E258DF2-CA67-40D0-9F85-49EFBF15B0DB}" destId="{1973C503-24F3-432E-A029-5F23BCD8267C}" srcOrd="0" destOrd="0" presId="urn:microsoft.com/office/officeart/2005/8/layout/hList1"/>
    <dgm:cxn modelId="{65CC32BF-7712-4FB9-905B-CA90647DB5F8}" type="presOf" srcId="{4D4F25A7-24CE-4B3D-9149-5DFD882795DB}" destId="{E55DB26D-9D1F-4E94-989A-2B36FCEF39A3}" srcOrd="0" destOrd="0" presId="urn:microsoft.com/office/officeart/2005/8/layout/hList1"/>
    <dgm:cxn modelId="{F818824A-FFF4-4B4E-8905-57E3D4B5AC9A}" srcId="{C736E229-E762-4E30-A080-6549CC7ACB87}" destId="{3E258DF2-CA67-40D0-9F85-49EFBF15B0DB}" srcOrd="0" destOrd="0" parTransId="{6FDE0A39-68D5-4CED-9AD4-6755675753B7}" sibTransId="{F46B7AF7-B2E6-4408-893B-5AB7BC7BF9C0}"/>
    <dgm:cxn modelId="{24FCB661-6AA9-4FAE-B183-38CD931BF9B6}" srcId="{5F854FCF-85E9-4FE5-A73F-76E4F731BD1F}" destId="{C736E229-E762-4E30-A080-6549CC7ACB87}" srcOrd="6" destOrd="0" parTransId="{B0FE7FC2-C971-4269-9BE9-29CE833D2E65}" sibTransId="{CDE0ADAC-AF22-4A7C-93D4-AC8A503E61F3}"/>
    <dgm:cxn modelId="{FB61C448-FA03-4E9F-AE2E-C6E86EAC850C}" type="presOf" srcId="{15CBA651-792C-4DC2-8DFE-AFC86EDFB7F4}" destId="{CBBA010F-3589-42AE-AC0D-8A7210B911DF}" srcOrd="0" destOrd="0" presId="urn:microsoft.com/office/officeart/2005/8/layout/hList1"/>
    <dgm:cxn modelId="{FAC0E384-A7A8-4CD0-B5E0-DB1F24AF2DE8}" type="presOf" srcId="{5F854FCF-85E9-4FE5-A73F-76E4F731BD1F}" destId="{88AACFE9-CA0C-4E04-8EB7-B9C0962B2FD7}" srcOrd="0" destOrd="0" presId="urn:microsoft.com/office/officeart/2005/8/layout/hList1"/>
    <dgm:cxn modelId="{DA63F314-C387-4C80-B99F-896B94688B1E}" type="presOf" srcId="{0EA350EA-0F1C-4007-86F6-F78E7C4C6A52}" destId="{0D9ED4DD-687F-4726-A39D-CCA82BFD5445}" srcOrd="0" destOrd="0" presId="urn:microsoft.com/office/officeart/2005/8/layout/hList1"/>
    <dgm:cxn modelId="{C26A2BE8-E3A5-47C3-B8B1-503F19D7695E}" srcId="{4D4F25A7-24CE-4B3D-9149-5DFD882795DB}" destId="{AECF1421-463F-4371-95F1-087BA49C51A8}" srcOrd="0" destOrd="0" parTransId="{979A5F94-2582-47E8-A892-B80A339E50BF}" sibTransId="{BD7E6A97-B48A-4A10-9637-C5DDA58C4760}"/>
    <dgm:cxn modelId="{3FD299C2-99A1-4F91-BBA5-114DEB327314}" srcId="{5F854FCF-85E9-4FE5-A73F-76E4F731BD1F}" destId="{4EEA9CFE-E42E-4D6E-B40F-4CF7B408498C}" srcOrd="4" destOrd="0" parTransId="{F6E57D3F-9A99-40FB-8185-8665E903A122}" sibTransId="{C8C1E604-3559-4A8F-8304-6F9AEB4E8EF0}"/>
    <dgm:cxn modelId="{C682F07E-A364-413A-AE13-54A7C9B50D0C}" type="presOf" srcId="{A86B7A29-2ECC-4596-9A92-C1B26CBF9BB1}" destId="{3BCA239E-CAA3-47A9-A348-99EDF6DAAC59}" srcOrd="0" destOrd="0" presId="urn:microsoft.com/office/officeart/2005/8/layout/hList1"/>
    <dgm:cxn modelId="{B448A16E-9FBA-462B-8CA9-0B6D080202F6}" type="presOf" srcId="{61A4CAB4-8EEF-4B61-A5A4-CB3C0A003D89}" destId="{4FAEB5B2-A781-4166-9DF8-333388586117}" srcOrd="0" destOrd="0" presId="urn:microsoft.com/office/officeart/2005/8/layout/hList1"/>
    <dgm:cxn modelId="{C07A9BA6-E2F3-4EB8-B9DB-F3D296894D6E}" type="presOf" srcId="{C19CD0E9-EAAF-4724-BE66-CCB481623C39}" destId="{33473F93-1AFE-4C0A-99C6-0A83E7689044}" srcOrd="0" destOrd="0" presId="urn:microsoft.com/office/officeart/2005/8/layout/hList1"/>
    <dgm:cxn modelId="{B4F7D095-11F0-4B21-854A-35F8A38073EC}" srcId="{5F854FCF-85E9-4FE5-A73F-76E4F731BD1F}" destId="{F546B548-1CE3-4B60-90C4-FEDEA384BFEF}" srcOrd="5" destOrd="0" parTransId="{4C7E82FC-EB6B-43FF-8395-DFA3EFE0A6FD}" sibTransId="{3ADF9AD5-E341-44A0-8E3D-DAFC989049F8}"/>
    <dgm:cxn modelId="{75D4B03E-89DF-446A-8DCA-B4F35D8761AD}" type="presOf" srcId="{C736E229-E762-4E30-A080-6549CC7ACB87}" destId="{DC34CBDA-D753-427F-9975-3078EBBD9097}" srcOrd="0" destOrd="0" presId="urn:microsoft.com/office/officeart/2005/8/layout/hList1"/>
    <dgm:cxn modelId="{DACF6890-026A-412D-ACAE-11525EF16657}" srcId="{B5D8E38D-212C-48FD-9168-783C2F05A494}" destId="{15CBA651-792C-4DC2-8DFE-AFC86EDFB7F4}" srcOrd="0" destOrd="0" parTransId="{559683B0-10F3-4ED9-938D-8221FC9060AE}" sibTransId="{0A9921CB-342C-4697-95B1-3B666F63FC68}"/>
    <dgm:cxn modelId="{7DE56C7D-587E-48DF-98FD-01B848C80F08}" srcId="{5F854FCF-85E9-4FE5-A73F-76E4F731BD1F}" destId="{0EA350EA-0F1C-4007-86F6-F78E7C4C6A52}" srcOrd="0" destOrd="0" parTransId="{EA01F206-1D9B-4110-8F9F-627DC0FF01C7}" sibTransId="{39482A0D-1FF6-4F9A-BF14-A7CF450F0CFD}"/>
    <dgm:cxn modelId="{EC296460-CCF6-4565-96A6-9A39AD05B3A2}" srcId="{4EEA9CFE-E42E-4D6E-B40F-4CF7B408498C}" destId="{A86B7A29-2ECC-4596-9A92-C1B26CBF9BB1}" srcOrd="0" destOrd="0" parTransId="{968E6796-9EB9-49B7-8381-9272896B8B70}" sibTransId="{B68C215C-82E9-4B6B-B3EE-B681E6FBE37E}"/>
    <dgm:cxn modelId="{41F363B0-7A4A-484F-907B-6D1FA365794F}" srcId="{5F854FCF-85E9-4FE5-A73F-76E4F731BD1F}" destId="{B5D8E38D-212C-48FD-9168-783C2F05A494}" srcOrd="3" destOrd="0" parTransId="{9BA97593-FEB1-48DD-ACB0-8F56780F79B8}" sibTransId="{50416C8B-66D5-4FC8-AB47-12A836B3A598}"/>
    <dgm:cxn modelId="{AFACB0F8-5144-40B0-A8AC-3F1EAAB204CE}" srcId="{5F854FCF-85E9-4FE5-A73F-76E4F731BD1F}" destId="{4D4F25A7-24CE-4B3D-9149-5DFD882795DB}" srcOrd="2" destOrd="0" parTransId="{4B75509D-2384-498E-8C99-0A922CE929E3}" sibTransId="{537BE9A4-2ADE-4190-B776-3A21DF51CB8F}"/>
    <dgm:cxn modelId="{F8A9C544-3418-4F48-92D3-DADAAA7AF192}" type="presOf" srcId="{F546B548-1CE3-4B60-90C4-FEDEA384BFEF}" destId="{8ACEFF4C-46E8-4B6C-AB90-E3FD60C158BA}" srcOrd="0" destOrd="0" presId="urn:microsoft.com/office/officeart/2005/8/layout/hList1"/>
    <dgm:cxn modelId="{6BB1439D-AF99-4FF1-84F4-0431D7AC9F5F}" srcId="{F546B548-1CE3-4B60-90C4-FEDEA384BFEF}" destId="{C19CD0E9-EAAF-4724-BE66-CCB481623C39}" srcOrd="0" destOrd="0" parTransId="{2DDE6D7E-3AC4-49CC-A983-F90A1A64328D}" sibTransId="{739EB164-8F26-4A0C-8BC0-548375E21A51}"/>
    <dgm:cxn modelId="{FEB87CDA-1384-4E61-B619-41C38083E07E}" type="presOf" srcId="{0FD52CCD-F7E7-4155-81BB-E3E52DD0EAE3}" destId="{7BA3FF7B-BAAC-4DAE-88A1-503047644343}" srcOrd="0" destOrd="0" presId="urn:microsoft.com/office/officeart/2005/8/layout/hList1"/>
    <dgm:cxn modelId="{CF4C0BB8-2DA8-49E9-9C4B-F17F97E6CC47}" type="presOf" srcId="{B5D8E38D-212C-48FD-9168-783C2F05A494}" destId="{7AE9B4DC-A61E-4A57-AB77-172C260E4CBF}" srcOrd="0" destOrd="0" presId="urn:microsoft.com/office/officeart/2005/8/layout/hList1"/>
    <dgm:cxn modelId="{48908746-E9C8-4B05-B483-FD0CD98A1E9C}" srcId="{61A4CAB4-8EEF-4B61-A5A4-CB3C0A003D89}" destId="{3BE72EA7-025D-46A7-980C-B8C1A8831713}" srcOrd="0" destOrd="0" parTransId="{631E2EEE-CD88-422B-B4E6-8017E8679F7F}" sibTransId="{201F5ECC-97DF-4C1E-A004-FA0B84E10F36}"/>
    <dgm:cxn modelId="{1F2CD57B-D249-413A-921B-2759B415EF33}" srcId="{5F854FCF-85E9-4FE5-A73F-76E4F731BD1F}" destId="{61A4CAB4-8EEF-4B61-A5A4-CB3C0A003D89}" srcOrd="1" destOrd="0" parTransId="{F3EC339C-D2DC-46A6-B8BF-18D1DE55AC98}" sibTransId="{52933521-2EBC-4133-9FF2-3D669EBF852C}"/>
    <dgm:cxn modelId="{BE0F8B66-7612-437E-841C-6B0ED13E5D4D}" type="presParOf" srcId="{88AACFE9-CA0C-4E04-8EB7-B9C0962B2FD7}" destId="{CF055936-36F5-47A2-A7C1-B188B02E67E9}" srcOrd="0" destOrd="0" presId="urn:microsoft.com/office/officeart/2005/8/layout/hList1"/>
    <dgm:cxn modelId="{3DAA0912-284B-4213-96A8-E9F405AAE5F6}" type="presParOf" srcId="{CF055936-36F5-47A2-A7C1-B188B02E67E9}" destId="{0D9ED4DD-687F-4726-A39D-CCA82BFD5445}" srcOrd="0" destOrd="0" presId="urn:microsoft.com/office/officeart/2005/8/layout/hList1"/>
    <dgm:cxn modelId="{FBC89D0B-FB0E-4AE8-B81E-D6AFB1084E74}" type="presParOf" srcId="{CF055936-36F5-47A2-A7C1-B188B02E67E9}" destId="{7BA3FF7B-BAAC-4DAE-88A1-503047644343}" srcOrd="1" destOrd="0" presId="urn:microsoft.com/office/officeart/2005/8/layout/hList1"/>
    <dgm:cxn modelId="{C3AE9C70-D141-4D00-BAB6-518D483F2EB3}" type="presParOf" srcId="{88AACFE9-CA0C-4E04-8EB7-B9C0962B2FD7}" destId="{54DF8E28-53F1-4871-B1DB-BB3BD484E654}" srcOrd="1" destOrd="0" presId="urn:microsoft.com/office/officeart/2005/8/layout/hList1"/>
    <dgm:cxn modelId="{5B3985A1-1E65-4380-BAD1-3E6162E9F969}" type="presParOf" srcId="{88AACFE9-CA0C-4E04-8EB7-B9C0962B2FD7}" destId="{0737F261-4136-4FD0-9FA7-B25E81BD3DD7}" srcOrd="2" destOrd="0" presId="urn:microsoft.com/office/officeart/2005/8/layout/hList1"/>
    <dgm:cxn modelId="{27618C76-89DE-4977-A937-01875AF080EB}" type="presParOf" srcId="{0737F261-4136-4FD0-9FA7-B25E81BD3DD7}" destId="{4FAEB5B2-A781-4166-9DF8-333388586117}" srcOrd="0" destOrd="0" presId="urn:microsoft.com/office/officeart/2005/8/layout/hList1"/>
    <dgm:cxn modelId="{724A2BD5-9E86-4793-ADAB-86B8747C1C4C}" type="presParOf" srcId="{0737F261-4136-4FD0-9FA7-B25E81BD3DD7}" destId="{9D96BDB8-F387-4642-BB94-75967B6C2E3F}" srcOrd="1" destOrd="0" presId="urn:microsoft.com/office/officeart/2005/8/layout/hList1"/>
    <dgm:cxn modelId="{86469FE4-63B5-4066-87CF-3FEF0A572142}" type="presParOf" srcId="{88AACFE9-CA0C-4E04-8EB7-B9C0962B2FD7}" destId="{38715EE2-42FE-4699-873C-E80A6177890E}" srcOrd="3" destOrd="0" presId="urn:microsoft.com/office/officeart/2005/8/layout/hList1"/>
    <dgm:cxn modelId="{51A58F16-1DBD-4DCA-8DFF-7F5BED33BAA3}" type="presParOf" srcId="{88AACFE9-CA0C-4E04-8EB7-B9C0962B2FD7}" destId="{233BEECF-6216-4BFB-BDD1-1AE525BB439F}" srcOrd="4" destOrd="0" presId="urn:microsoft.com/office/officeart/2005/8/layout/hList1"/>
    <dgm:cxn modelId="{AF54E058-4AEE-4D20-B715-192C77AFDC3F}" type="presParOf" srcId="{233BEECF-6216-4BFB-BDD1-1AE525BB439F}" destId="{E55DB26D-9D1F-4E94-989A-2B36FCEF39A3}" srcOrd="0" destOrd="0" presId="urn:microsoft.com/office/officeart/2005/8/layout/hList1"/>
    <dgm:cxn modelId="{17176BEB-5C5C-4608-B402-9F7CC52E8A49}" type="presParOf" srcId="{233BEECF-6216-4BFB-BDD1-1AE525BB439F}" destId="{947A3A3E-3926-4230-9738-941301E8E7B6}" srcOrd="1" destOrd="0" presId="urn:microsoft.com/office/officeart/2005/8/layout/hList1"/>
    <dgm:cxn modelId="{7424FB22-1048-4D12-BF0B-C81000B18157}" type="presParOf" srcId="{88AACFE9-CA0C-4E04-8EB7-B9C0962B2FD7}" destId="{A28A9D27-3269-4477-8F0B-523369561E27}" srcOrd="5" destOrd="0" presId="urn:microsoft.com/office/officeart/2005/8/layout/hList1"/>
    <dgm:cxn modelId="{40C1FB17-B11F-4F64-8032-90EDA7E66E9C}" type="presParOf" srcId="{88AACFE9-CA0C-4E04-8EB7-B9C0962B2FD7}" destId="{4F25C8F7-9DF5-41B3-923E-263BBF4E5874}" srcOrd="6" destOrd="0" presId="urn:microsoft.com/office/officeart/2005/8/layout/hList1"/>
    <dgm:cxn modelId="{C81EBE0E-6174-42BB-9F01-DFB1E6C24829}" type="presParOf" srcId="{4F25C8F7-9DF5-41B3-923E-263BBF4E5874}" destId="{7AE9B4DC-A61E-4A57-AB77-172C260E4CBF}" srcOrd="0" destOrd="0" presId="urn:microsoft.com/office/officeart/2005/8/layout/hList1"/>
    <dgm:cxn modelId="{CE4CCFBC-1437-445A-BDA2-598AC5B30486}" type="presParOf" srcId="{4F25C8F7-9DF5-41B3-923E-263BBF4E5874}" destId="{CBBA010F-3589-42AE-AC0D-8A7210B911DF}" srcOrd="1" destOrd="0" presId="urn:microsoft.com/office/officeart/2005/8/layout/hList1"/>
    <dgm:cxn modelId="{37961AAF-5381-402A-941B-1A8FF2A8EEFE}" type="presParOf" srcId="{88AACFE9-CA0C-4E04-8EB7-B9C0962B2FD7}" destId="{55453BBC-DA01-497B-ACE7-62D69A79812C}" srcOrd="7" destOrd="0" presId="urn:microsoft.com/office/officeart/2005/8/layout/hList1"/>
    <dgm:cxn modelId="{E5CC2602-77F1-458B-B62E-4A3DEE4D2346}" type="presParOf" srcId="{88AACFE9-CA0C-4E04-8EB7-B9C0962B2FD7}" destId="{090FE8A0-0AAF-4E07-8B9A-95EFB731F5E6}" srcOrd="8" destOrd="0" presId="urn:microsoft.com/office/officeart/2005/8/layout/hList1"/>
    <dgm:cxn modelId="{9D9DFBA1-87A2-4D60-AF87-95B9AB391F59}" type="presParOf" srcId="{090FE8A0-0AAF-4E07-8B9A-95EFB731F5E6}" destId="{4B12F5B6-6D0C-4571-BEB9-C9311ED92290}" srcOrd="0" destOrd="0" presId="urn:microsoft.com/office/officeart/2005/8/layout/hList1"/>
    <dgm:cxn modelId="{8F10A966-48FF-44E2-AF64-7C3D68D1F71C}" type="presParOf" srcId="{090FE8A0-0AAF-4E07-8B9A-95EFB731F5E6}" destId="{3BCA239E-CAA3-47A9-A348-99EDF6DAAC59}" srcOrd="1" destOrd="0" presId="urn:microsoft.com/office/officeart/2005/8/layout/hList1"/>
    <dgm:cxn modelId="{94A493D1-2E18-42B2-A391-B48B11AA7AE8}" type="presParOf" srcId="{88AACFE9-CA0C-4E04-8EB7-B9C0962B2FD7}" destId="{EA7D0947-F92A-48F4-A43C-1B8CE06F8EB1}" srcOrd="9" destOrd="0" presId="urn:microsoft.com/office/officeart/2005/8/layout/hList1"/>
    <dgm:cxn modelId="{814D1923-F011-4F03-9857-31C33EB54F32}" type="presParOf" srcId="{88AACFE9-CA0C-4E04-8EB7-B9C0962B2FD7}" destId="{1849F42B-6645-4045-90A4-F447DB6478DF}" srcOrd="10" destOrd="0" presId="urn:microsoft.com/office/officeart/2005/8/layout/hList1"/>
    <dgm:cxn modelId="{0C381A23-89B3-4BD5-9C6D-B18175AD04C0}" type="presParOf" srcId="{1849F42B-6645-4045-90A4-F447DB6478DF}" destId="{8ACEFF4C-46E8-4B6C-AB90-E3FD60C158BA}" srcOrd="0" destOrd="0" presId="urn:microsoft.com/office/officeart/2005/8/layout/hList1"/>
    <dgm:cxn modelId="{CED586B6-E7C3-425E-8079-73171907AEFB}" type="presParOf" srcId="{1849F42B-6645-4045-90A4-F447DB6478DF}" destId="{33473F93-1AFE-4C0A-99C6-0A83E7689044}" srcOrd="1" destOrd="0" presId="urn:microsoft.com/office/officeart/2005/8/layout/hList1"/>
    <dgm:cxn modelId="{2202CD8F-BB9D-413D-B196-93EFA555FE83}" type="presParOf" srcId="{88AACFE9-CA0C-4E04-8EB7-B9C0962B2FD7}" destId="{1B1DC29B-F1B9-40C2-B6E4-5546F442BD06}" srcOrd="11" destOrd="0" presId="urn:microsoft.com/office/officeart/2005/8/layout/hList1"/>
    <dgm:cxn modelId="{9048488E-B5D4-4A74-966B-95F4961E7001}" type="presParOf" srcId="{88AACFE9-CA0C-4E04-8EB7-B9C0962B2FD7}" destId="{C3C852B0-38D7-469D-9730-98771903C11F}" srcOrd="12" destOrd="0" presId="urn:microsoft.com/office/officeart/2005/8/layout/hList1"/>
    <dgm:cxn modelId="{2D942E2A-EC8D-4C19-BBAC-B0F268C8D130}" type="presParOf" srcId="{C3C852B0-38D7-469D-9730-98771903C11F}" destId="{DC34CBDA-D753-427F-9975-3078EBBD9097}" srcOrd="0" destOrd="0" presId="urn:microsoft.com/office/officeart/2005/8/layout/hList1"/>
    <dgm:cxn modelId="{AF6A122A-163C-4135-BFF6-1899EDCE8C2F}" type="presParOf" srcId="{C3C852B0-38D7-469D-9730-98771903C11F}" destId="{1973C503-24F3-432E-A029-5F23BCD82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9ED4DD-687F-4726-A39D-CCA82BFD5445}">
      <dsp:nvSpPr>
        <dsp:cNvPr id="0" name=""/>
        <dsp:cNvSpPr/>
      </dsp:nvSpPr>
      <dsp:spPr>
        <a:xfrm>
          <a:off x="5485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Organization</a:t>
          </a:r>
          <a:endParaRPr lang="en-US" sz="1500" kern="1200" dirty="0"/>
        </a:p>
      </dsp:txBody>
      <dsp:txXfrm>
        <a:off x="5485" y="416172"/>
        <a:ext cx="1627056" cy="432000"/>
      </dsp:txXfrm>
    </dsp:sp>
    <dsp:sp modelId="{7BA3FF7B-BAAC-4DAE-88A1-503047644343}">
      <dsp:nvSpPr>
        <dsp:cNvPr id="0" name=""/>
        <dsp:cNvSpPr/>
      </dsp:nvSpPr>
      <dsp:spPr>
        <a:xfrm>
          <a:off x="5485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Register organizations (IATI) – both supplier and contracting party</a:t>
          </a:r>
          <a:endParaRPr lang="en-US" sz="1500" kern="1200" dirty="0"/>
        </a:p>
      </dsp:txBody>
      <dsp:txXfrm>
        <a:off x="5485" y="848172"/>
        <a:ext cx="1627056" cy="1399950"/>
      </dsp:txXfrm>
    </dsp:sp>
    <dsp:sp modelId="{4FAEB5B2-A781-4166-9DF8-333388586117}">
      <dsp:nvSpPr>
        <dsp:cNvPr id="0" name=""/>
        <dsp:cNvSpPr/>
      </dsp:nvSpPr>
      <dsp:spPr>
        <a:xfrm>
          <a:off x="1860330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Meta</a:t>
          </a:r>
          <a:endParaRPr lang="en-US" sz="1500" kern="1200" dirty="0"/>
        </a:p>
      </dsp:txBody>
      <dsp:txXfrm>
        <a:off x="1860330" y="416172"/>
        <a:ext cx="1627056" cy="432000"/>
      </dsp:txXfrm>
    </dsp:sp>
    <dsp:sp modelId="{9D96BDB8-F387-4642-BB94-75967B6C2E3F}">
      <dsp:nvSpPr>
        <dsp:cNvPr id="0" name=""/>
        <dsp:cNvSpPr/>
      </dsp:nvSpPr>
      <dsp:spPr>
        <a:xfrm>
          <a:off x="1860330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General contracting information applicable to all phases</a:t>
          </a:r>
          <a:endParaRPr lang="en-US" sz="1500" kern="1200" dirty="0"/>
        </a:p>
      </dsp:txBody>
      <dsp:txXfrm>
        <a:off x="1860330" y="848172"/>
        <a:ext cx="1627056" cy="1399950"/>
      </dsp:txXfrm>
    </dsp:sp>
    <dsp:sp modelId="{E55DB26D-9D1F-4E94-989A-2B36FCEF39A3}">
      <dsp:nvSpPr>
        <dsp:cNvPr id="0" name=""/>
        <dsp:cNvSpPr/>
      </dsp:nvSpPr>
      <dsp:spPr>
        <a:xfrm>
          <a:off x="3715175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Bid</a:t>
          </a:r>
          <a:endParaRPr lang="en-US" sz="1500" kern="1200" dirty="0"/>
        </a:p>
      </dsp:txBody>
      <dsp:txXfrm>
        <a:off x="3715175" y="416172"/>
        <a:ext cx="1627056" cy="432000"/>
      </dsp:txXfrm>
    </dsp:sp>
    <dsp:sp modelId="{947A3A3E-3926-4230-9738-941301E8E7B6}">
      <dsp:nvSpPr>
        <dsp:cNvPr id="0" name=""/>
        <dsp:cNvSpPr/>
      </dsp:nvSpPr>
      <dsp:spPr>
        <a:xfrm>
          <a:off x="3715175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the bid</a:t>
          </a:r>
          <a:endParaRPr lang="en-US" sz="1500" kern="1200" dirty="0"/>
        </a:p>
      </dsp:txBody>
      <dsp:txXfrm>
        <a:off x="3715175" y="848172"/>
        <a:ext cx="1627056" cy="1399950"/>
      </dsp:txXfrm>
    </dsp:sp>
    <dsp:sp modelId="{7AE9B4DC-A61E-4A57-AB77-172C260E4CBF}">
      <dsp:nvSpPr>
        <dsp:cNvPr id="0" name=""/>
        <dsp:cNvSpPr/>
      </dsp:nvSpPr>
      <dsp:spPr>
        <a:xfrm>
          <a:off x="5570019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Award</a:t>
          </a:r>
          <a:endParaRPr lang="en-US" sz="1500" kern="1200" dirty="0"/>
        </a:p>
      </dsp:txBody>
      <dsp:txXfrm>
        <a:off x="5570019" y="416172"/>
        <a:ext cx="1627056" cy="432000"/>
      </dsp:txXfrm>
    </dsp:sp>
    <dsp:sp modelId="{CBBA010F-3589-42AE-AC0D-8A7210B911DF}">
      <dsp:nvSpPr>
        <dsp:cNvPr id="0" name=""/>
        <dsp:cNvSpPr/>
      </dsp:nvSpPr>
      <dsp:spPr>
        <a:xfrm>
          <a:off x="5570019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the awarded contract</a:t>
          </a:r>
          <a:endParaRPr lang="en-US" sz="1500" kern="1200" dirty="0"/>
        </a:p>
      </dsp:txBody>
      <dsp:txXfrm>
        <a:off x="5570019" y="848172"/>
        <a:ext cx="1627056" cy="1399950"/>
      </dsp:txXfrm>
    </dsp:sp>
    <dsp:sp modelId="{4B12F5B6-6D0C-4571-BEB9-C9311ED92290}">
      <dsp:nvSpPr>
        <dsp:cNvPr id="0" name=""/>
        <dsp:cNvSpPr/>
      </dsp:nvSpPr>
      <dsp:spPr>
        <a:xfrm>
          <a:off x="7424864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Performance</a:t>
          </a:r>
          <a:endParaRPr lang="en-US" sz="1500" kern="1200" dirty="0"/>
        </a:p>
      </dsp:txBody>
      <dsp:txXfrm>
        <a:off x="7424864" y="416172"/>
        <a:ext cx="1627056" cy="432000"/>
      </dsp:txXfrm>
    </dsp:sp>
    <dsp:sp modelId="{3BCA239E-CAA3-47A9-A348-99EDF6DAAC59}">
      <dsp:nvSpPr>
        <dsp:cNvPr id="0" name=""/>
        <dsp:cNvSpPr/>
      </dsp:nvSpPr>
      <dsp:spPr>
        <a:xfrm>
          <a:off x="7424864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performance including payments</a:t>
          </a:r>
          <a:endParaRPr lang="en-US" sz="1500" kern="1200" dirty="0"/>
        </a:p>
      </dsp:txBody>
      <dsp:txXfrm>
        <a:off x="7424864" y="848172"/>
        <a:ext cx="1627056" cy="1399950"/>
      </dsp:txXfrm>
    </dsp:sp>
    <dsp:sp modelId="{8ACEFF4C-46E8-4B6C-AB90-E3FD60C158BA}">
      <dsp:nvSpPr>
        <dsp:cNvPr id="0" name=""/>
        <dsp:cNvSpPr/>
      </dsp:nvSpPr>
      <dsp:spPr>
        <a:xfrm>
          <a:off x="9279708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Termination</a:t>
          </a:r>
          <a:endParaRPr lang="en-US" sz="1500" kern="1200" dirty="0"/>
        </a:p>
      </dsp:txBody>
      <dsp:txXfrm>
        <a:off x="9279708" y="416172"/>
        <a:ext cx="1627056" cy="432000"/>
      </dsp:txXfrm>
    </dsp:sp>
    <dsp:sp modelId="{33473F93-1AFE-4C0A-99C6-0A83E7689044}">
      <dsp:nvSpPr>
        <dsp:cNvPr id="0" name=""/>
        <dsp:cNvSpPr/>
      </dsp:nvSpPr>
      <dsp:spPr>
        <a:xfrm>
          <a:off x="9279708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on end of contract life</a:t>
          </a:r>
          <a:endParaRPr lang="en-US" sz="1500" kern="1200" dirty="0"/>
        </a:p>
      </dsp:txBody>
      <dsp:txXfrm>
        <a:off x="9279708" y="848172"/>
        <a:ext cx="1627056" cy="1399950"/>
      </dsp:txXfrm>
    </dsp:sp>
    <dsp:sp modelId="{DC34CBDA-D753-427F-9975-3078EBBD9097}">
      <dsp:nvSpPr>
        <dsp:cNvPr id="0" name=""/>
        <dsp:cNvSpPr/>
      </dsp:nvSpPr>
      <dsp:spPr>
        <a:xfrm>
          <a:off x="11134553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Documents</a:t>
          </a:r>
          <a:endParaRPr lang="en-US" sz="1500" kern="1200" dirty="0"/>
        </a:p>
      </dsp:txBody>
      <dsp:txXfrm>
        <a:off x="11134553" y="416172"/>
        <a:ext cx="1627056" cy="432000"/>
      </dsp:txXfrm>
    </dsp:sp>
    <dsp:sp modelId="{1973C503-24F3-432E-A029-5F23BCD8267C}">
      <dsp:nvSpPr>
        <dsp:cNvPr id="0" name=""/>
        <dsp:cNvSpPr/>
      </dsp:nvSpPr>
      <dsp:spPr>
        <a:xfrm>
          <a:off x="11134553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Accompanying documents</a:t>
          </a:r>
          <a:endParaRPr lang="en-US" sz="1500" kern="1200" dirty="0"/>
        </a:p>
      </dsp:txBody>
      <dsp:txXfrm>
        <a:off x="11134553" y="848172"/>
        <a:ext cx="1627056" cy="13999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9ED4DD-687F-4726-A39D-CCA82BFD5445}">
      <dsp:nvSpPr>
        <dsp:cNvPr id="0" name=""/>
        <dsp:cNvSpPr/>
      </dsp:nvSpPr>
      <dsp:spPr>
        <a:xfrm>
          <a:off x="5485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Organization</a:t>
          </a:r>
          <a:endParaRPr lang="en-US" sz="1500" kern="1200" dirty="0"/>
        </a:p>
      </dsp:txBody>
      <dsp:txXfrm>
        <a:off x="5485" y="416172"/>
        <a:ext cx="1627056" cy="432000"/>
      </dsp:txXfrm>
    </dsp:sp>
    <dsp:sp modelId="{7BA3FF7B-BAAC-4DAE-88A1-503047644343}">
      <dsp:nvSpPr>
        <dsp:cNvPr id="0" name=""/>
        <dsp:cNvSpPr/>
      </dsp:nvSpPr>
      <dsp:spPr>
        <a:xfrm>
          <a:off x="5485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Register organizations (IATI) – both supplier and contracting party</a:t>
          </a:r>
          <a:endParaRPr lang="en-US" sz="1500" kern="1200" dirty="0"/>
        </a:p>
      </dsp:txBody>
      <dsp:txXfrm>
        <a:off x="5485" y="848172"/>
        <a:ext cx="1627056" cy="1399950"/>
      </dsp:txXfrm>
    </dsp:sp>
    <dsp:sp modelId="{4FAEB5B2-A781-4166-9DF8-333388586117}">
      <dsp:nvSpPr>
        <dsp:cNvPr id="0" name=""/>
        <dsp:cNvSpPr/>
      </dsp:nvSpPr>
      <dsp:spPr>
        <a:xfrm>
          <a:off x="1860330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Meta</a:t>
          </a:r>
          <a:endParaRPr lang="en-US" sz="1500" kern="1200" dirty="0"/>
        </a:p>
      </dsp:txBody>
      <dsp:txXfrm>
        <a:off x="1860330" y="416172"/>
        <a:ext cx="1627056" cy="432000"/>
      </dsp:txXfrm>
    </dsp:sp>
    <dsp:sp modelId="{9D96BDB8-F387-4642-BB94-75967B6C2E3F}">
      <dsp:nvSpPr>
        <dsp:cNvPr id="0" name=""/>
        <dsp:cNvSpPr/>
      </dsp:nvSpPr>
      <dsp:spPr>
        <a:xfrm>
          <a:off x="1860330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General contracting information applicable to all phases</a:t>
          </a:r>
          <a:endParaRPr lang="en-US" sz="1500" kern="1200" dirty="0"/>
        </a:p>
      </dsp:txBody>
      <dsp:txXfrm>
        <a:off x="1860330" y="848172"/>
        <a:ext cx="1627056" cy="1399950"/>
      </dsp:txXfrm>
    </dsp:sp>
    <dsp:sp modelId="{E55DB26D-9D1F-4E94-989A-2B36FCEF39A3}">
      <dsp:nvSpPr>
        <dsp:cNvPr id="0" name=""/>
        <dsp:cNvSpPr/>
      </dsp:nvSpPr>
      <dsp:spPr>
        <a:xfrm>
          <a:off x="3715175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Bid</a:t>
          </a:r>
          <a:endParaRPr lang="en-US" sz="1500" kern="1200" dirty="0"/>
        </a:p>
      </dsp:txBody>
      <dsp:txXfrm>
        <a:off x="3715175" y="416172"/>
        <a:ext cx="1627056" cy="432000"/>
      </dsp:txXfrm>
    </dsp:sp>
    <dsp:sp modelId="{947A3A3E-3926-4230-9738-941301E8E7B6}">
      <dsp:nvSpPr>
        <dsp:cNvPr id="0" name=""/>
        <dsp:cNvSpPr/>
      </dsp:nvSpPr>
      <dsp:spPr>
        <a:xfrm>
          <a:off x="3715175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the bid</a:t>
          </a:r>
          <a:endParaRPr lang="en-US" sz="1500" kern="1200" dirty="0"/>
        </a:p>
      </dsp:txBody>
      <dsp:txXfrm>
        <a:off x="3715175" y="848172"/>
        <a:ext cx="1627056" cy="1399950"/>
      </dsp:txXfrm>
    </dsp:sp>
    <dsp:sp modelId="{7AE9B4DC-A61E-4A57-AB77-172C260E4CBF}">
      <dsp:nvSpPr>
        <dsp:cNvPr id="0" name=""/>
        <dsp:cNvSpPr/>
      </dsp:nvSpPr>
      <dsp:spPr>
        <a:xfrm>
          <a:off x="5570019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Award</a:t>
          </a:r>
          <a:endParaRPr lang="en-US" sz="1500" kern="1200" dirty="0"/>
        </a:p>
      </dsp:txBody>
      <dsp:txXfrm>
        <a:off x="5570019" y="416172"/>
        <a:ext cx="1627056" cy="432000"/>
      </dsp:txXfrm>
    </dsp:sp>
    <dsp:sp modelId="{CBBA010F-3589-42AE-AC0D-8A7210B911DF}">
      <dsp:nvSpPr>
        <dsp:cNvPr id="0" name=""/>
        <dsp:cNvSpPr/>
      </dsp:nvSpPr>
      <dsp:spPr>
        <a:xfrm>
          <a:off x="5570019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the awarded contract</a:t>
          </a:r>
          <a:endParaRPr lang="en-US" sz="1500" kern="1200" dirty="0"/>
        </a:p>
      </dsp:txBody>
      <dsp:txXfrm>
        <a:off x="5570019" y="848172"/>
        <a:ext cx="1627056" cy="1399950"/>
      </dsp:txXfrm>
    </dsp:sp>
    <dsp:sp modelId="{4B12F5B6-6D0C-4571-BEB9-C9311ED92290}">
      <dsp:nvSpPr>
        <dsp:cNvPr id="0" name=""/>
        <dsp:cNvSpPr/>
      </dsp:nvSpPr>
      <dsp:spPr>
        <a:xfrm>
          <a:off x="7424864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Performance</a:t>
          </a:r>
          <a:endParaRPr lang="en-US" sz="1500" kern="1200" dirty="0"/>
        </a:p>
      </dsp:txBody>
      <dsp:txXfrm>
        <a:off x="7424864" y="416172"/>
        <a:ext cx="1627056" cy="432000"/>
      </dsp:txXfrm>
    </dsp:sp>
    <dsp:sp modelId="{3BCA239E-CAA3-47A9-A348-99EDF6DAAC59}">
      <dsp:nvSpPr>
        <dsp:cNvPr id="0" name=""/>
        <dsp:cNvSpPr/>
      </dsp:nvSpPr>
      <dsp:spPr>
        <a:xfrm>
          <a:off x="7424864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about performance including payments</a:t>
          </a:r>
          <a:endParaRPr lang="en-US" sz="1500" kern="1200" dirty="0"/>
        </a:p>
      </dsp:txBody>
      <dsp:txXfrm>
        <a:off x="7424864" y="848172"/>
        <a:ext cx="1627056" cy="1399950"/>
      </dsp:txXfrm>
    </dsp:sp>
    <dsp:sp modelId="{8ACEFF4C-46E8-4B6C-AB90-E3FD60C158BA}">
      <dsp:nvSpPr>
        <dsp:cNvPr id="0" name=""/>
        <dsp:cNvSpPr/>
      </dsp:nvSpPr>
      <dsp:spPr>
        <a:xfrm>
          <a:off x="9279708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Termination</a:t>
          </a:r>
          <a:endParaRPr lang="en-US" sz="1500" kern="1200" dirty="0"/>
        </a:p>
      </dsp:txBody>
      <dsp:txXfrm>
        <a:off x="9279708" y="416172"/>
        <a:ext cx="1627056" cy="432000"/>
      </dsp:txXfrm>
    </dsp:sp>
    <dsp:sp modelId="{33473F93-1AFE-4C0A-99C6-0A83E7689044}">
      <dsp:nvSpPr>
        <dsp:cNvPr id="0" name=""/>
        <dsp:cNvSpPr/>
      </dsp:nvSpPr>
      <dsp:spPr>
        <a:xfrm>
          <a:off x="9279708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Information on end of contract life</a:t>
          </a:r>
          <a:endParaRPr lang="en-US" sz="1500" kern="1200" dirty="0"/>
        </a:p>
      </dsp:txBody>
      <dsp:txXfrm>
        <a:off x="9279708" y="848172"/>
        <a:ext cx="1627056" cy="1399950"/>
      </dsp:txXfrm>
    </dsp:sp>
    <dsp:sp modelId="{DC34CBDA-D753-427F-9975-3078EBBD9097}">
      <dsp:nvSpPr>
        <dsp:cNvPr id="0" name=""/>
        <dsp:cNvSpPr/>
      </dsp:nvSpPr>
      <dsp:spPr>
        <a:xfrm>
          <a:off x="11134553" y="416172"/>
          <a:ext cx="1627056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Documents</a:t>
          </a:r>
          <a:endParaRPr lang="en-US" sz="1500" kern="1200" dirty="0"/>
        </a:p>
      </dsp:txBody>
      <dsp:txXfrm>
        <a:off x="11134553" y="416172"/>
        <a:ext cx="1627056" cy="432000"/>
      </dsp:txXfrm>
    </dsp:sp>
    <dsp:sp modelId="{1973C503-24F3-432E-A029-5F23BCD8267C}">
      <dsp:nvSpPr>
        <dsp:cNvPr id="0" name=""/>
        <dsp:cNvSpPr/>
      </dsp:nvSpPr>
      <dsp:spPr>
        <a:xfrm>
          <a:off x="11134553" y="848172"/>
          <a:ext cx="1627056" cy="13999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Accompanying documents</a:t>
          </a:r>
          <a:endParaRPr lang="en-US" sz="1500" kern="1200" dirty="0"/>
        </a:p>
      </dsp:txBody>
      <dsp:txXfrm>
        <a:off x="11134553" y="848172"/>
        <a:ext cx="1627056" cy="139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2C00-DBAE-494C-9086-B9F76BB94D43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A2BBC-E624-41F6-B0A0-7C598C6D9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8" name="Rectangle 3"/>
          <p:cNvSpPr>
            <a:spLocks/>
          </p:cNvSpPr>
          <p:nvPr/>
        </p:nvSpPr>
        <p:spPr bwMode="auto">
          <a:xfrm>
            <a:off x="-63500" y="8801100"/>
            <a:ext cx="13119100" cy="1003300"/>
          </a:xfrm>
          <a:prstGeom prst="rect">
            <a:avLst/>
          </a:prstGeom>
          <a:solidFill>
            <a:schemeClr val="accent1">
              <a:alpha val="62744"/>
            </a:schemeClr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388" y="9104313"/>
            <a:ext cx="37592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91200" y="8991600"/>
            <a:ext cx="2116138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088813" y="8947150"/>
            <a:ext cx="762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2" name="Rectangle 3"/>
          <p:cNvSpPr>
            <a:spLocks/>
          </p:cNvSpPr>
          <p:nvPr/>
        </p:nvSpPr>
        <p:spPr bwMode="auto">
          <a:xfrm>
            <a:off x="-63500" y="8801100"/>
            <a:ext cx="13119100" cy="1028700"/>
          </a:xfrm>
          <a:prstGeom prst="rect">
            <a:avLst/>
          </a:prstGeom>
          <a:solidFill>
            <a:schemeClr val="accent1">
              <a:alpha val="62744"/>
            </a:schemeClr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388" y="9104313"/>
            <a:ext cx="37592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91200" y="8991600"/>
            <a:ext cx="2116138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5" name="Picture 6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088813" y="8947150"/>
            <a:ext cx="762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8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8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8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8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8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873692" y="337919"/>
            <a:ext cx="9244718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MS PGothic" pitchFamily="2" charset="-128"/>
              </a:rPr>
              <a:t>Open Contracting </a:t>
            </a:r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Data Standards</a:t>
            </a:r>
            <a:endParaRPr lang="en-US" b="1" dirty="0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Initial exploration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5160963" y="4508500"/>
            <a:ext cx="2671762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2" charset="-128"/>
              </a:rPr>
              <a:t>March 2013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237704" y="340296"/>
            <a:ext cx="287258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Coverage</a:t>
            </a:r>
            <a:b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</a:br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(used data)</a:t>
            </a:r>
            <a:endParaRPr lang="en-US" b="1" dirty="0">
              <a:solidFill>
                <a:schemeClr val="tx1"/>
              </a:solidFill>
              <a:ea typeface="MS PGothic" pitchFamily="2" charset="-128"/>
            </a:endParaRPr>
          </a:p>
        </p:txBody>
      </p:sp>
      <p:pic>
        <p:nvPicPr>
          <p:cNvPr id="4" name="Picture 3" descr="small-datasets-unu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90" y="124272"/>
            <a:ext cx="8759514" cy="8476950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216024" y="2261284"/>
            <a:ext cx="3838104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Used most </a:t>
            </a:r>
            <a:r>
              <a:rPr lang="en-US" dirty="0" err="1" smtClean="0">
                <a:solidFill>
                  <a:schemeClr val="tx1"/>
                </a:solidFill>
                <a:ea typeface="MS PGothic" pitchFamily="2" charset="-128"/>
              </a:rPr>
              <a:t>datapoints</a:t>
            </a: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</a:t>
            </a:r>
            <a:br>
              <a:rPr lang="en-US" dirty="0" smtClean="0">
                <a:solidFill>
                  <a:schemeClr val="tx1"/>
                </a:solidFill>
                <a:ea typeface="MS PGothic" pitchFamily="2" charset="-128"/>
              </a:rPr>
            </a:br>
            <a:r>
              <a:rPr lang="en-US" sz="2000" dirty="0" smtClean="0">
                <a:solidFill>
                  <a:schemeClr val="tx1"/>
                </a:solidFill>
                <a:ea typeface="MS PGothic" pitchFamily="2" charset="-128"/>
              </a:rPr>
              <a:t>(actually have more from Colombia data set)</a:t>
            </a:r>
            <a:endParaRPr lang="en-US" sz="2000" dirty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309712" y="1050504"/>
            <a:ext cx="12191032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But UK &amp; US very large – do we want a succinct snapshot or all possible data?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a typeface="MS PGothic" pitchFamily="2" charset="-128"/>
              </a:rPr>
              <a:t>(US not pictured below as mapping not completed, only looked at performance data in time available)</a:t>
            </a:r>
          </a:p>
          <a:p>
            <a:pPr algn="l"/>
            <a:endParaRPr lang="en-US" sz="2000" dirty="0">
              <a:solidFill>
                <a:schemeClr val="tx1"/>
              </a:solidFill>
              <a:ea typeface="MS PGothic" pitchFamily="2" charset="-128"/>
            </a:endParaRPr>
          </a:p>
        </p:txBody>
      </p:sp>
      <p:pic>
        <p:nvPicPr>
          <p:cNvPr id="6" name="Picture 5" descr="large-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3361965"/>
            <a:ext cx="12508954" cy="4949937"/>
          </a:xfrm>
          <a:prstGeom prst="rect">
            <a:avLst/>
          </a:prstGeom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237704" y="340296"/>
            <a:ext cx="547746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Coverage (used data)</a:t>
            </a:r>
            <a:endParaRPr lang="en-US" b="1" dirty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169671" y="330884"/>
            <a:ext cx="410048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Coverage (</a:t>
            </a:r>
            <a:r>
              <a:rPr lang="en-US" b="1" dirty="0" err="1" smtClean="0">
                <a:solidFill>
                  <a:schemeClr val="tx1"/>
                </a:solidFill>
                <a:ea typeface="MS PGothic" pitchFamily="2" charset="-128"/>
              </a:rPr>
              <a:t>cntd</a:t>
            </a:r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)</a:t>
            </a:r>
            <a:endParaRPr lang="en-US" b="1" dirty="0">
              <a:solidFill>
                <a:schemeClr val="tx1"/>
              </a:solidFill>
              <a:ea typeface="MS PGothic" pitchFamily="2" charset="-128"/>
            </a:endParaRPr>
          </a:p>
        </p:txBody>
      </p:sp>
      <p:pic>
        <p:nvPicPr>
          <p:cNvPr id="13" name="Picture 12" descr="uk-ph-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28" y="1420416"/>
            <a:ext cx="6555592" cy="6048672"/>
          </a:xfrm>
          <a:prstGeom prst="rect">
            <a:avLst/>
          </a:prstGeom>
        </p:spPr>
      </p:pic>
      <p:pic>
        <p:nvPicPr>
          <p:cNvPr id="14" name="Picture 13" descr="wb-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93" y="3400008"/>
            <a:ext cx="6573127" cy="40690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355569" y="330884"/>
            <a:ext cx="48506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ea typeface="MS PGothic" pitchFamily="2" charset="-128"/>
              </a:rPr>
              <a:t>Coverage (overlay)</a:t>
            </a:r>
            <a:endParaRPr lang="en-US" b="1" dirty="0">
              <a:solidFill>
                <a:schemeClr val="tx1"/>
              </a:solidFill>
              <a:ea typeface="MS PGothic" pitchFamily="2" charset="-128"/>
            </a:endParaRPr>
          </a:p>
        </p:txBody>
      </p:sp>
      <p:pic>
        <p:nvPicPr>
          <p:cNvPr id="4" name="Picture 3" descr="overla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2572544"/>
            <a:ext cx="12039948" cy="273798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 rot="16200000">
            <a:off x="8878664" y="1132384"/>
            <a:ext cx="648072" cy="2952328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6262" y="1833300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poor coverage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685976" y="124273"/>
            <a:ext cx="648072" cy="4824536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455" y="1636440"/>
            <a:ext cx="25667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good coverage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1065796" y="4768788"/>
            <a:ext cx="360040" cy="144016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793" y="5796061"/>
            <a:ext cx="9937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BUT – hard to harmonize – all free text, little opportunity for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codifying across reporting organizations i.e. can’t have a global registry of all businesses!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3178175" y="292100"/>
            <a:ext cx="6637338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MS PGothic" pitchFamily="2" charset="-128"/>
              </a:rPr>
              <a:t>Findings: harmonization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745" y="1708448"/>
            <a:ext cx="120253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A number of fields will be readily </a:t>
            </a:r>
            <a:r>
              <a:rPr lang="en-US" dirty="0" err="1" smtClean="0"/>
              <a:t>harmonizable</a:t>
            </a:r>
            <a:r>
              <a:rPr lang="en-US" dirty="0" smtClean="0"/>
              <a:t>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Dates (bid/award/contract start/end etc.)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Amounts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number of fields are good to collect, but probably do not need to be harmonized: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Contract contact person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Item code &amp; description</a:t>
            </a:r>
          </a:p>
          <a:p>
            <a:pPr lvl="1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3178175" y="292100"/>
            <a:ext cx="6637338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MS PGothic" pitchFamily="2" charset="-128"/>
              </a:rPr>
              <a:t>Findings: harmonization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45" y="1132384"/>
            <a:ext cx="12025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few fields </a:t>
            </a:r>
            <a:r>
              <a:rPr lang="en-US" dirty="0" smtClean="0"/>
              <a:t>offer an opportunity for harmonization &amp; shouldn’t be too hard to </a:t>
            </a:r>
            <a:r>
              <a:rPr lang="en-US" dirty="0" smtClean="0"/>
              <a:t>standardize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/>
              <a:t>Category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7704" y="3652664"/>
          <a:ext cx="3960440" cy="4815840"/>
        </p:xfrm>
        <a:graphic>
          <a:graphicData uri="http://schemas.openxmlformats.org/drawingml/2006/table">
            <a:tbl>
              <a:tblPr/>
              <a:tblGrid>
                <a:gridCol w="3473886"/>
                <a:gridCol w="486554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Goods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Consultoría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Civil 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Goods - General Support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Concesión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Arrendamiento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latin typeface="Arial"/>
                        </a:rPr>
                        <a:t>Otro</a:t>
                      </a:r>
                      <a:r>
                        <a:rPr lang="en-US" sz="1800" b="0" i="0" u="none" strike="noStrike" dirty="0"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err="1">
                          <a:latin typeface="Arial"/>
                        </a:rPr>
                        <a:t>Tipo</a:t>
                      </a:r>
                      <a:r>
                        <a:rPr lang="en-US" sz="1800" b="0" i="0" u="none" strike="noStrike" dirty="0">
                          <a:latin typeface="Arial"/>
                        </a:rPr>
                        <a:t> de </a:t>
                      </a:r>
                      <a:r>
                        <a:rPr lang="en-US" sz="1800" b="0" i="0" u="none" strike="noStrike" dirty="0" err="1">
                          <a:latin typeface="Arial"/>
                        </a:rPr>
                        <a:t>Contrato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Interventoría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Compraventa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Fiducia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Prestación de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Suministro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42360" y="3868688"/>
          <a:ext cx="2311648" cy="4541520"/>
        </p:xfrm>
        <a:graphic>
          <a:graphicData uri="http://schemas.openxmlformats.org/drawingml/2006/table">
            <a:tbl>
              <a:tblPr/>
              <a:tblGrid>
                <a:gridCol w="1358874"/>
                <a:gridCol w="952774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Arial"/>
                        </a:rPr>
                        <a:t>Goods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Arial"/>
                        </a:rPr>
                        <a:t>Goods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Trading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Consultancy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Concesión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Leasing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Interventoría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Arial"/>
                        </a:rPr>
                        <a:t>Fiducia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886776" y="4095740"/>
          <a:ext cx="2304256" cy="1501140"/>
        </p:xfrm>
        <a:graphic>
          <a:graphicData uri="http://schemas.openxmlformats.org/drawingml/2006/table">
            <a:tbl>
              <a:tblPr/>
              <a:tblGrid>
                <a:gridCol w="1354529"/>
                <a:gridCol w="949727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Arial"/>
                        </a:rPr>
                        <a:t>Goods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Arial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Arial"/>
                        </a:rPr>
                        <a:t>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Arial"/>
                        </a:rPr>
                        <a:t>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Arial"/>
                        </a:rPr>
                        <a:t>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AutoShape 3"/>
          <p:cNvSpPr>
            <a:spLocks/>
          </p:cNvSpPr>
          <p:nvPr/>
        </p:nvSpPr>
        <p:spPr bwMode="auto">
          <a:xfrm>
            <a:off x="4931296" y="4182864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2160" y="5668888"/>
            <a:ext cx="1698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B1B64A"/>
                </a:solidFill>
              </a:rPr>
              <a:t>Translate &amp; group</a:t>
            </a:r>
            <a:endParaRPr lang="en-US" sz="2800" dirty="0">
              <a:solidFill>
                <a:srgbClr val="B1B64A"/>
              </a:solidFill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8878664" y="4156720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4246" y="5724053"/>
            <a:ext cx="3714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B1B64A"/>
                </a:solidFill>
              </a:rPr>
              <a:t>Cull &amp; sum – retained 92% of original data</a:t>
            </a:r>
          </a:p>
          <a:p>
            <a:pPr algn="l"/>
            <a:r>
              <a:rPr lang="en-US" sz="2800" dirty="0" smtClean="0">
                <a:solidFill>
                  <a:srgbClr val="B1B64A"/>
                </a:solidFill>
              </a:rPr>
              <a:t>with minimal work</a:t>
            </a:r>
            <a:endParaRPr lang="en-US" sz="2800" dirty="0">
              <a:solidFill>
                <a:srgbClr val="B1B64A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3178175" y="292100"/>
            <a:ext cx="6637338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MS PGothic" pitchFamily="2" charset="-128"/>
              </a:rPr>
              <a:t>Findings: harmonization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45" y="1708448"/>
            <a:ext cx="12025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A number of fields will require effort: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Organization (challenging to get accurate)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Performance (complicated data)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Termination (disparate terminology)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3697288" y="292100"/>
            <a:ext cx="559752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Issues for discussion</a:t>
            </a:r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534984" y="1792753"/>
            <a:ext cx="9999864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  <a:ea typeface="MS PGothic" pitchFamily="2" charset="-128"/>
              </a:rPr>
              <a:t>Publication </a:t>
            </a:r>
            <a:r>
              <a:rPr lang="en-US" u="sng" dirty="0" smtClean="0">
                <a:solidFill>
                  <a:schemeClr val="tx1"/>
                </a:solidFill>
                <a:ea typeface="MS PGothic" pitchFamily="2" charset="-128"/>
              </a:rPr>
              <a:t>model </a:t>
            </a:r>
            <a:endParaRPr lang="en-US" u="sng" dirty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single record </a:t>
            </a:r>
            <a:r>
              <a:rPr lang="en-US" dirty="0" err="1" smtClean="0">
                <a:solidFill>
                  <a:schemeClr val="tx1"/>
                </a:solidFill>
                <a:ea typeface="MS PGothic" pitchFamily="2" charset="-128"/>
              </a:rPr>
              <a:t>vs</a:t>
            </a: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record per stage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(how to update either?)</a:t>
            </a:r>
            <a:endParaRPr lang="en-US" dirty="0">
              <a:solidFill>
                <a:schemeClr val="tx1"/>
              </a:solidFill>
              <a:ea typeface="MS PGothic" pitchFamily="2" charset="-128"/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525736" y="5513169"/>
            <a:ext cx="12025336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u="sng" dirty="0" smtClean="0">
                <a:solidFill>
                  <a:schemeClr val="tx1"/>
                </a:solidFill>
                <a:ea typeface="MS PGothic" pitchFamily="2" charset="-128"/>
              </a:rPr>
              <a:t>Harmonization – what fields are worth it?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Which fields are must-haves for comparable data?</a:t>
            </a:r>
            <a:endParaRPr lang="en-US" dirty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3144838" y="292100"/>
            <a:ext cx="6704012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Resources for discussion</a:t>
            </a: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5099050" y="3295650"/>
            <a:ext cx="2795588" cy="314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MS PGothic" pitchFamily="2" charset="-128"/>
              </a:rPr>
              <a:t>- Github code</a:t>
            </a:r>
          </a:p>
          <a:p>
            <a:endParaRPr lang="en-US" i="1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i="1">
                <a:solidFill>
                  <a:schemeClr val="tx1"/>
                </a:solidFill>
                <a:ea typeface="MS PGothic" pitchFamily="2" charset="-128"/>
              </a:rPr>
              <a:t>- Google Doc</a:t>
            </a:r>
          </a:p>
          <a:p>
            <a:endParaRPr lang="en-US" i="1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i="1">
                <a:solidFill>
                  <a:schemeClr val="tx1"/>
                </a:solidFill>
                <a:ea typeface="MS PGothic" pitchFamily="2" charset="-128"/>
              </a:rPr>
              <a:t>-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5770563" y="292100"/>
            <a:ext cx="145097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Gaps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741760" y="2614644"/>
            <a:ext cx="11449272" cy="4524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demand side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linking challenge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performance data</a:t>
            </a:r>
          </a:p>
          <a:p>
            <a:pPr algn="l"/>
            <a:endParaRPr lang="en-US" dirty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other contract types e.g. extraction, PPP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0325" y="622300"/>
            <a:ext cx="10333038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Initial exploration: scope and purpose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302143" y="1961962"/>
            <a:ext cx="12387815" cy="5816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5 day development sprint</a:t>
            </a:r>
          </a:p>
          <a:p>
            <a:endParaRPr lang="en-US" dirty="0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Testing feasibility of common standard</a:t>
            </a:r>
          </a:p>
          <a:p>
            <a:endParaRPr lang="en-US" dirty="0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Scoping opportunities and challenges</a:t>
            </a:r>
          </a:p>
          <a:p>
            <a:endParaRPr lang="en-US" dirty="0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Identifying possible building blocks of </a:t>
            </a: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v0.1 </a:t>
            </a:r>
            <a:r>
              <a:rPr lang="en-US" dirty="0">
                <a:solidFill>
                  <a:schemeClr val="tx1"/>
                </a:solidFill>
                <a:ea typeface="MS PGothic" pitchFamily="2" charset="-128"/>
              </a:rPr>
              <a:t>standard</a:t>
            </a:r>
          </a:p>
          <a:p>
            <a:endParaRPr lang="en-US" dirty="0">
              <a:solidFill>
                <a:schemeClr val="tx1"/>
              </a:solidFill>
              <a:ea typeface="MS PGothic" pitchFamily="2" charset="-128"/>
            </a:endParaRPr>
          </a:p>
          <a:p>
            <a:r>
              <a:rPr lang="en-US" i="1" dirty="0">
                <a:solidFill>
                  <a:schemeClr val="tx1"/>
                </a:solidFill>
                <a:ea typeface="MS PGothic" pitchFamily="2" charset="-128"/>
              </a:rPr>
              <a:t>Supply side only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3851275" y="292100"/>
            <a:ext cx="5291138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Possible next steps</a:t>
            </a:r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453728" y="2428528"/>
            <a:ext cx="12322348" cy="501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buFontTx/>
              <a:buChar char="-"/>
            </a:pPr>
            <a:r>
              <a:rPr lang="en-US" sz="3700" dirty="0" smtClean="0">
                <a:solidFill>
                  <a:schemeClr val="tx1"/>
                </a:solidFill>
                <a:ea typeface="MS PGothic" pitchFamily="2" charset="-128"/>
              </a:rPr>
              <a:t> Demand driven approach to build v0.2</a:t>
            </a:r>
          </a:p>
          <a:p>
            <a:pPr algn="l"/>
            <a:endParaRPr lang="en-US" sz="3700" dirty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- Test </a:t>
            </a:r>
            <a:r>
              <a:rPr lang="en-US" sz="3700" dirty="0" smtClean="0">
                <a:solidFill>
                  <a:schemeClr val="tx1"/>
                </a:solidFill>
                <a:ea typeface="MS PGothic" pitchFamily="2" charset="-128"/>
              </a:rPr>
              <a:t>v0.2 </a:t>
            </a:r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standard against wider range of datasets</a:t>
            </a:r>
          </a:p>
          <a:p>
            <a:pPr algn="l"/>
            <a:endParaRPr lang="en-US" sz="3700" dirty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- Identify </a:t>
            </a:r>
            <a:r>
              <a:rPr lang="en-US" sz="3700" dirty="0" smtClean="0">
                <a:solidFill>
                  <a:schemeClr val="tx1"/>
                </a:solidFill>
                <a:ea typeface="MS PGothic" pitchFamily="2" charset="-128"/>
              </a:rPr>
              <a:t>processes </a:t>
            </a:r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for further standard development</a:t>
            </a:r>
          </a:p>
          <a:p>
            <a:pPr algn="l"/>
            <a:endParaRPr lang="en-US" sz="3700" dirty="0">
              <a:solidFill>
                <a:schemeClr val="tx1"/>
              </a:solidFill>
              <a:ea typeface="MS PGothic" pitchFamily="2" charset="-128"/>
            </a:endParaRPr>
          </a:p>
          <a:p>
            <a:pPr algn="l"/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- Identify other building blocks: </a:t>
            </a:r>
            <a:r>
              <a:rPr lang="en-US" sz="3700" dirty="0" smtClean="0">
                <a:solidFill>
                  <a:schemeClr val="tx1"/>
                </a:solidFill>
                <a:ea typeface="MS PGothic" pitchFamily="2" charset="-128"/>
              </a:rPr>
              <a:t>identifiers</a:t>
            </a:r>
            <a:r>
              <a:rPr lang="en-US" sz="3700" dirty="0">
                <a:solidFill>
                  <a:schemeClr val="tx1"/>
                </a:solidFill>
                <a:ea typeface="MS PGothic" pitchFamily="2" charset="-128"/>
              </a:rPr>
              <a:t>; taxonomies etc</a:t>
            </a:r>
            <a:r>
              <a:rPr lang="en-US" sz="3700" dirty="0" smtClean="0">
                <a:solidFill>
                  <a:schemeClr val="tx1"/>
                </a:solidFill>
                <a:ea typeface="MS PGothic" pitchFamily="2" charset="-128"/>
              </a:rPr>
              <a:t>.</a:t>
            </a:r>
            <a:endParaRPr lang="en-US" sz="3700" dirty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5408613" y="342900"/>
            <a:ext cx="217487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Process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0" y="2820888"/>
            <a:ext cx="88138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4268688"/>
            <a:ext cx="2679700" cy="174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228724" y="1276400"/>
            <a:ext cx="1261038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3300" dirty="0">
                <a:solidFill>
                  <a:schemeClr val="tx1"/>
                </a:solidFill>
                <a:ea typeface="MS PGothic" pitchFamily="2" charset="-128"/>
              </a:rPr>
              <a:t>1) W</a:t>
            </a:r>
            <a:r>
              <a:rPr lang="en-US" sz="3300" dirty="0" smtClean="0">
                <a:solidFill>
                  <a:schemeClr val="tx1"/>
                </a:solidFill>
                <a:ea typeface="MS PGothic" pitchFamily="2" charset="-128"/>
              </a:rPr>
              <a:t>hat </a:t>
            </a:r>
            <a:r>
              <a:rPr lang="en-US" sz="3300" dirty="0">
                <a:solidFill>
                  <a:schemeClr val="tx1"/>
                </a:solidFill>
                <a:ea typeface="MS PGothic" pitchFamily="2" charset="-128"/>
              </a:rPr>
              <a:t>sort of </a:t>
            </a:r>
            <a:r>
              <a:rPr lang="en-US" sz="3300" dirty="0" smtClean="0">
                <a:solidFill>
                  <a:schemeClr val="tx1"/>
                </a:solidFill>
                <a:ea typeface="MS PGothic" pitchFamily="2" charset="-128"/>
              </a:rPr>
              <a:t>information do </a:t>
            </a:r>
            <a:r>
              <a:rPr lang="en-US" sz="3300" dirty="0">
                <a:solidFill>
                  <a:schemeClr val="tx1"/>
                </a:solidFill>
                <a:ea typeface="MS PGothic" pitchFamily="2" charset="-128"/>
              </a:rPr>
              <a:t>existing contract datasets </a:t>
            </a:r>
            <a:r>
              <a:rPr lang="en-US" sz="3300" dirty="0" smtClean="0">
                <a:solidFill>
                  <a:schemeClr val="tx1"/>
                </a:solidFill>
                <a:ea typeface="MS PGothic" pitchFamily="2" charset="-128"/>
              </a:rPr>
              <a:t>contain?</a:t>
            </a:r>
            <a:endParaRPr lang="en-US" sz="3300" dirty="0">
              <a:solidFill>
                <a:schemeClr val="tx1"/>
              </a:solidFill>
              <a:ea typeface="MS PGothic" pitchFamily="2" charset="-128"/>
            </a:endParaRP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2997200" y="4509988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5408613" y="292100"/>
            <a:ext cx="217487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Process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5600" y="2205583"/>
            <a:ext cx="5153025" cy="271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/>
          </p:cNvSpPr>
          <p:nvPr/>
        </p:nvSpPr>
        <p:spPr bwMode="auto">
          <a:xfrm>
            <a:off x="237704" y="988368"/>
            <a:ext cx="12754396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3300" dirty="0">
                <a:solidFill>
                  <a:schemeClr val="tx1"/>
                </a:solidFill>
                <a:ea typeface="MS PGothic" pitchFamily="2" charset="-128"/>
              </a:rPr>
              <a:t>2) Working out a structure that could contain the </a:t>
            </a:r>
            <a:r>
              <a:rPr lang="en-US" sz="3300" dirty="0" smtClean="0">
                <a:solidFill>
                  <a:schemeClr val="tx1"/>
                </a:solidFill>
                <a:ea typeface="MS PGothic" pitchFamily="2" charset="-128"/>
              </a:rPr>
              <a:t>data</a:t>
            </a:r>
            <a:endParaRPr lang="en-US" sz="3300" dirty="0">
              <a:solidFill>
                <a:schemeClr val="tx1"/>
              </a:solidFill>
              <a:ea typeface="MS PGothic" pitchFamily="2" charset="-128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75" y="5012283"/>
            <a:ext cx="4887913" cy="332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3100" y="2140496"/>
            <a:ext cx="9652000" cy="6491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8" name="AutoShape 6"/>
          <p:cNvSpPr>
            <a:spLocks/>
          </p:cNvSpPr>
          <p:nvPr/>
        </p:nvSpPr>
        <p:spPr bwMode="auto">
          <a:xfrm>
            <a:off x="5003800" y="4593183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5408613" y="292100"/>
            <a:ext cx="217487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Process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237704" y="1204392"/>
            <a:ext cx="12754396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3300" dirty="0">
                <a:solidFill>
                  <a:schemeClr val="tx1"/>
                </a:solidFill>
                <a:ea typeface="MS PGothic" pitchFamily="2" charset="-128"/>
              </a:rPr>
              <a:t>3) Scraping real data and trying to map it into a </a:t>
            </a:r>
            <a:r>
              <a:rPr lang="en-US" sz="3300" dirty="0" smtClean="0">
                <a:solidFill>
                  <a:schemeClr val="tx1"/>
                </a:solidFill>
                <a:ea typeface="MS PGothic" pitchFamily="2" charset="-128"/>
              </a:rPr>
              <a:t>v0.1 standard</a:t>
            </a:r>
            <a:endParaRPr lang="en-US" sz="3300" dirty="0">
              <a:solidFill>
                <a:schemeClr val="tx1"/>
              </a:solidFill>
              <a:ea typeface="MS PGothic" pitchFamily="2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7000" y="1780456"/>
            <a:ext cx="12319000" cy="5861372"/>
            <a:chOff x="127000" y="628328"/>
            <a:chExt cx="12319000" cy="5861372"/>
          </a:xfrm>
        </p:grpSpPr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8890000" y="1348408"/>
              <a:ext cx="635000" cy="1270000"/>
            </a:xfrm>
            <a:prstGeom prst="rightArrow">
              <a:avLst>
                <a:gd name="adj1" fmla="val 67602"/>
                <a:gd name="adj2" fmla="val 145426"/>
              </a:avLst>
            </a:prstGeom>
            <a:solidFill>
              <a:srgbClr val="D0DD1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130300"/>
              <a:ext cx="3987800" cy="2578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000" y="3924300"/>
              <a:ext cx="4019550" cy="2527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03700" y="1079500"/>
              <a:ext cx="4140200" cy="2695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5"/>
            <a:srcRect b="15546"/>
            <a:stretch>
              <a:fillRect/>
            </a:stretch>
          </p:blipFill>
          <p:spPr bwMode="auto">
            <a:xfrm>
              <a:off x="4241800" y="3937000"/>
              <a:ext cx="4044950" cy="2552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740900" y="4732784"/>
              <a:ext cx="2705100" cy="901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465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804400" y="628328"/>
              <a:ext cx="2590800" cy="2590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9466" name="AutoShape 10"/>
            <p:cNvSpPr>
              <a:spLocks/>
            </p:cNvSpPr>
            <p:nvPr/>
          </p:nvSpPr>
          <p:spPr bwMode="auto">
            <a:xfrm rot="5400000">
              <a:off x="10782300" y="2903116"/>
              <a:ext cx="635000" cy="1270000"/>
            </a:xfrm>
            <a:prstGeom prst="rightArrow">
              <a:avLst>
                <a:gd name="adj1" fmla="val 67602"/>
                <a:gd name="adj2" fmla="val 145426"/>
              </a:avLst>
            </a:prstGeom>
            <a:solidFill>
              <a:srgbClr val="D0DD1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9467" name="Rectangle 11"/>
            <p:cNvSpPr>
              <a:spLocks/>
            </p:cNvSpPr>
            <p:nvPr/>
          </p:nvSpPr>
          <p:spPr bwMode="auto">
            <a:xfrm>
              <a:off x="10121900" y="2428528"/>
              <a:ext cx="1943100" cy="495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700" i="1" dirty="0">
                  <a:solidFill>
                    <a:schemeClr val="tx1"/>
                  </a:solidFill>
                  <a:ea typeface="MS PGothic" pitchFamily="2" charset="-128"/>
                </a:rPr>
                <a:t>draft standard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5408613" y="292100"/>
            <a:ext cx="2174875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Process</a:t>
            </a: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0" y="7270750"/>
            <a:ext cx="129921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300">
                <a:solidFill>
                  <a:schemeClr val="tx1"/>
                </a:solidFill>
                <a:ea typeface="MS PGothic" pitchFamily="2" charset="-128"/>
              </a:rPr>
              <a:t>4) Analysing the aggregated data to assess how far the standard covers required areas, and to identify harmonization challenges</a:t>
            </a:r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3390900" y="2819400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2997200"/>
            <a:ext cx="27051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-393700"/>
            <a:ext cx="2590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486" name="AutoShape 6"/>
          <p:cNvSpPr>
            <a:spLocks/>
          </p:cNvSpPr>
          <p:nvPr/>
        </p:nvSpPr>
        <p:spPr bwMode="auto">
          <a:xfrm rot="5400000">
            <a:off x="1257300" y="1816100"/>
            <a:ext cx="635000" cy="1270000"/>
          </a:xfrm>
          <a:prstGeom prst="rightArrow">
            <a:avLst>
              <a:gd name="adj1" fmla="val 67602"/>
              <a:gd name="adj2" fmla="val 145426"/>
            </a:avLst>
          </a:prstGeom>
          <a:solidFill>
            <a:srgbClr val="D0DD1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596900" y="1270000"/>
            <a:ext cx="19431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 i="1">
                <a:solidFill>
                  <a:schemeClr val="tx1"/>
                </a:solidFill>
                <a:ea typeface="MS PGothic" pitchFamily="2" charset="-128"/>
              </a:rPr>
              <a:t>draft standard</a:t>
            </a:r>
          </a:p>
        </p:txBody>
      </p:sp>
      <p:pic>
        <p:nvPicPr>
          <p:cNvPr id="10" name="Picture 9" descr="allma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68" y="1420416"/>
            <a:ext cx="7964600" cy="5328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766096" y="3220616"/>
            <a:ext cx="7416824" cy="30243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Common Phases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1874838" y="292100"/>
            <a:ext cx="9244012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MS PGothic" pitchFamily="2" charset="-128"/>
              </a:rPr>
              <a:t>Findings: draft standard structure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5696" y="3724672"/>
          <a:ext cx="1276709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36" y="1636440"/>
            <a:ext cx="8908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Not lowest-common-denominator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Pulled good ideas from all datasets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752" y="6460976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Tension between one report for each phase and multiple reports – pros and cons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3688" y="1204392"/>
          <a:ext cx="1276709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blankdat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9816" y="3724672"/>
            <a:ext cx="13144944" cy="2824110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216024" y="7037040"/>
            <a:ext cx="12407056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Each grey square is a data point in the proposed standard </a:t>
            </a:r>
            <a:r>
              <a:rPr lang="en-US" sz="2000" dirty="0" smtClean="0">
                <a:solidFill>
                  <a:schemeClr val="tx1"/>
                </a:solidFill>
                <a:ea typeface="MS PGothic" pitchFamily="2" charset="-128"/>
              </a:rPr>
              <a:t>(some small approximations to allow for visualizations)</a:t>
            </a:r>
            <a:endParaRPr lang="en-US" dirty="0" smtClean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3960813" y="292100"/>
            <a:ext cx="5072062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MS PGothic" pitchFamily="2" charset="-128"/>
              </a:rPr>
              <a:t>Findings: coverage</a:t>
            </a:r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597744" y="1628591"/>
            <a:ext cx="12407056" cy="6801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Datasets: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Colombia All (machine-readable*) – 27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Philippines Bids (</a:t>
            </a:r>
            <a:r>
              <a:rPr lang="en-US" dirty="0" err="1" smtClean="0">
                <a:solidFill>
                  <a:schemeClr val="tx1"/>
                </a:solidFill>
                <a:ea typeface="MS PGothic" pitchFamily="2" charset="-128"/>
              </a:rPr>
              <a:t>screenscraped</a:t>
            </a: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) – 22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Philippines Awards (</a:t>
            </a:r>
            <a:r>
              <a:rPr lang="en-US" dirty="0" err="1" smtClean="0">
                <a:solidFill>
                  <a:schemeClr val="tx1"/>
                </a:solidFill>
                <a:ea typeface="MS PGothic" pitchFamily="2" charset="-128"/>
              </a:rPr>
              <a:t>screenscraped</a:t>
            </a: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) – 26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UK Bids (machine-readable) – 104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UK Awards (machine-readable) – 11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WB (machine-readable) – 20 fields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MS PGothic" pitchFamily="2" charset="-128"/>
              </a:rPr>
              <a:t> US Performance (machine-readable) – 213 fields</a:t>
            </a:r>
          </a:p>
          <a:p>
            <a:pPr marL="742950" indent="-742950" algn="l"/>
            <a:endParaRPr lang="en-US" dirty="0" smtClean="0">
              <a:solidFill>
                <a:schemeClr val="tx1"/>
              </a:solidFill>
              <a:ea typeface="MS PGothic" pitchFamily="2" charset="-128"/>
            </a:endParaRPr>
          </a:p>
          <a:p>
            <a:pPr marL="742950" indent="-742950" algn="l"/>
            <a:r>
              <a:rPr lang="en-US" sz="3200" dirty="0" smtClean="0">
                <a:solidFill>
                  <a:schemeClr val="tx1"/>
                </a:solidFill>
                <a:ea typeface="MS PGothic" pitchFamily="2" charset="-128"/>
              </a:rPr>
              <a:t>* Website could not be </a:t>
            </a:r>
            <a:r>
              <a:rPr lang="en-US" sz="3200" dirty="0" err="1" smtClean="0">
                <a:solidFill>
                  <a:schemeClr val="tx1"/>
                </a:solidFill>
                <a:ea typeface="MS PGothic" pitchFamily="2" charset="-128"/>
              </a:rPr>
              <a:t>screenscraped</a:t>
            </a:r>
            <a:r>
              <a:rPr lang="en-US" sz="3200" dirty="0" smtClean="0">
                <a:solidFill>
                  <a:schemeClr val="tx1"/>
                </a:solidFill>
                <a:ea typeface="MS PGothic" pitchFamily="2" charset="-128"/>
              </a:rPr>
              <a:t>, a machine-readable dataset provided by Colombia data team with limited </a:t>
            </a:r>
            <a:r>
              <a:rPr lang="en-US" sz="3200" dirty="0" err="1" smtClean="0">
                <a:solidFill>
                  <a:schemeClr val="tx1"/>
                </a:solidFill>
                <a:ea typeface="MS PGothic" pitchFamily="2" charset="-128"/>
              </a:rPr>
              <a:t>fieldset</a:t>
            </a:r>
            <a:r>
              <a:rPr lang="en-US" sz="3200" dirty="0" smtClean="0">
                <a:solidFill>
                  <a:schemeClr val="tx1"/>
                </a:solidFill>
                <a:ea typeface="MS PGothic" pitchFamily="2" charset="-128"/>
              </a:rPr>
              <a:t> was used</a:t>
            </a:r>
            <a:endParaRPr lang="en-US" sz="3200" dirty="0">
              <a:solidFill>
                <a:schemeClr val="tx1"/>
              </a:solidFill>
              <a:ea typeface="MS PGothic" pitchFamily="2" charset="-128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6E6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6E6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Pages>0</Pages>
  <Words>688</Words>
  <Characters>0</Characters>
  <Application>Microsoft Office PowerPoint</Application>
  <PresentationFormat>Custom</PresentationFormat>
  <Lines>0</Lines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Title &amp; Subtitle</vt:lpstr>
      <vt:lpstr>Title &amp; Bullets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Sarah Bird</cp:lastModifiedBy>
  <cp:revision>53</cp:revision>
  <dcterms:modified xsi:type="dcterms:W3CDTF">2013-03-26T17:36:16Z</dcterms:modified>
</cp:coreProperties>
</file>