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9" d="100"/>
          <a:sy n="99" d="100"/>
        </p:scale>
        <p:origin x="-139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9654-3A98-407E-B266-1ECDE2E3B4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11D272-ED32-43E6-9EC5-8559321FD4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BBB1CDE-29F1-48FF-94F1-B55FD0214734}"/>
              </a:ext>
            </a:extLst>
          </p:cNvPr>
          <p:cNvSpPr>
            <a:spLocks noGrp="1"/>
          </p:cNvSpPr>
          <p:nvPr>
            <p:ph type="dt" sz="half" idx="10"/>
          </p:nvPr>
        </p:nvSpPr>
        <p:spPr/>
        <p:txBody>
          <a:bodyPr/>
          <a:lstStyle/>
          <a:p>
            <a:fld id="{90395161-7D96-44B5-8AC2-3B9BC1777E65}" type="datetimeFigureOut">
              <a:rPr lang="en-GB" smtClean="0"/>
              <a:t>04/07/2019</a:t>
            </a:fld>
            <a:endParaRPr lang="en-GB"/>
          </a:p>
        </p:txBody>
      </p:sp>
      <p:sp>
        <p:nvSpPr>
          <p:cNvPr id="5" name="Footer Placeholder 4">
            <a:extLst>
              <a:ext uri="{FF2B5EF4-FFF2-40B4-BE49-F238E27FC236}">
                <a16:creationId xmlns:a16="http://schemas.microsoft.com/office/drawing/2014/main" id="{8835B24B-3B72-4A12-989B-42788B2A1A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A7F59B-37B4-4B71-8EB4-C24675943A54}"/>
              </a:ext>
            </a:extLst>
          </p:cNvPr>
          <p:cNvSpPr>
            <a:spLocks noGrp="1"/>
          </p:cNvSpPr>
          <p:nvPr>
            <p:ph type="sldNum" sz="quarter" idx="12"/>
          </p:nvPr>
        </p:nvSpPr>
        <p:spPr/>
        <p:txBody>
          <a:bodyPr/>
          <a:lstStyle/>
          <a:p>
            <a:fld id="{BBF3D8A6-7FA8-4797-8FB8-E14D55D7115B}" type="slidenum">
              <a:rPr lang="en-GB" smtClean="0"/>
              <a:t>‹#›</a:t>
            </a:fld>
            <a:endParaRPr lang="en-GB"/>
          </a:p>
        </p:txBody>
      </p:sp>
    </p:spTree>
    <p:extLst>
      <p:ext uri="{BB962C8B-B14F-4D97-AF65-F5344CB8AC3E}">
        <p14:creationId xmlns:p14="http://schemas.microsoft.com/office/powerpoint/2010/main" val="1982127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2DA0-FE9C-432E-AC1C-7D2940000B2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5C194A-437F-4302-B105-A4DCB53675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83E36C-00BC-4B8F-83D3-57FCE04001AF}"/>
              </a:ext>
            </a:extLst>
          </p:cNvPr>
          <p:cNvSpPr>
            <a:spLocks noGrp="1"/>
          </p:cNvSpPr>
          <p:nvPr>
            <p:ph type="dt" sz="half" idx="10"/>
          </p:nvPr>
        </p:nvSpPr>
        <p:spPr/>
        <p:txBody>
          <a:bodyPr/>
          <a:lstStyle/>
          <a:p>
            <a:fld id="{90395161-7D96-44B5-8AC2-3B9BC1777E65}" type="datetimeFigureOut">
              <a:rPr lang="en-GB" smtClean="0"/>
              <a:t>04/07/2019</a:t>
            </a:fld>
            <a:endParaRPr lang="en-GB"/>
          </a:p>
        </p:txBody>
      </p:sp>
      <p:sp>
        <p:nvSpPr>
          <p:cNvPr id="5" name="Footer Placeholder 4">
            <a:extLst>
              <a:ext uri="{FF2B5EF4-FFF2-40B4-BE49-F238E27FC236}">
                <a16:creationId xmlns:a16="http://schemas.microsoft.com/office/drawing/2014/main" id="{FF9220DA-0A58-43D4-A92D-3F9C974846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C6443F-BE87-4C48-9D74-6D40385823E9}"/>
              </a:ext>
            </a:extLst>
          </p:cNvPr>
          <p:cNvSpPr>
            <a:spLocks noGrp="1"/>
          </p:cNvSpPr>
          <p:nvPr>
            <p:ph type="sldNum" sz="quarter" idx="12"/>
          </p:nvPr>
        </p:nvSpPr>
        <p:spPr/>
        <p:txBody>
          <a:bodyPr/>
          <a:lstStyle/>
          <a:p>
            <a:fld id="{BBF3D8A6-7FA8-4797-8FB8-E14D55D7115B}" type="slidenum">
              <a:rPr lang="en-GB" smtClean="0"/>
              <a:t>‹#›</a:t>
            </a:fld>
            <a:endParaRPr lang="en-GB"/>
          </a:p>
        </p:txBody>
      </p:sp>
    </p:spTree>
    <p:extLst>
      <p:ext uri="{BB962C8B-B14F-4D97-AF65-F5344CB8AC3E}">
        <p14:creationId xmlns:p14="http://schemas.microsoft.com/office/powerpoint/2010/main" val="207437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BBAAD-E8EB-4106-9B61-707FEEA805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52CA0F-3A7A-4077-A010-E53D644612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9A502F-DC3C-4D17-945E-1634F648003D}"/>
              </a:ext>
            </a:extLst>
          </p:cNvPr>
          <p:cNvSpPr>
            <a:spLocks noGrp="1"/>
          </p:cNvSpPr>
          <p:nvPr>
            <p:ph type="dt" sz="half" idx="10"/>
          </p:nvPr>
        </p:nvSpPr>
        <p:spPr/>
        <p:txBody>
          <a:bodyPr/>
          <a:lstStyle/>
          <a:p>
            <a:fld id="{90395161-7D96-44B5-8AC2-3B9BC1777E65}" type="datetimeFigureOut">
              <a:rPr lang="en-GB" smtClean="0"/>
              <a:t>04/07/2019</a:t>
            </a:fld>
            <a:endParaRPr lang="en-GB"/>
          </a:p>
        </p:txBody>
      </p:sp>
      <p:sp>
        <p:nvSpPr>
          <p:cNvPr id="5" name="Footer Placeholder 4">
            <a:extLst>
              <a:ext uri="{FF2B5EF4-FFF2-40B4-BE49-F238E27FC236}">
                <a16:creationId xmlns:a16="http://schemas.microsoft.com/office/drawing/2014/main" id="{5B8D3D39-F9A3-4A9F-ABB3-8EEFEC86FA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C57C04-4E79-4564-8B1A-66978A3E04CA}"/>
              </a:ext>
            </a:extLst>
          </p:cNvPr>
          <p:cNvSpPr>
            <a:spLocks noGrp="1"/>
          </p:cNvSpPr>
          <p:nvPr>
            <p:ph type="sldNum" sz="quarter" idx="12"/>
          </p:nvPr>
        </p:nvSpPr>
        <p:spPr/>
        <p:txBody>
          <a:bodyPr/>
          <a:lstStyle/>
          <a:p>
            <a:fld id="{BBF3D8A6-7FA8-4797-8FB8-E14D55D7115B}" type="slidenum">
              <a:rPr lang="en-GB" smtClean="0"/>
              <a:t>‹#›</a:t>
            </a:fld>
            <a:endParaRPr lang="en-GB"/>
          </a:p>
        </p:txBody>
      </p:sp>
    </p:spTree>
    <p:extLst>
      <p:ext uri="{BB962C8B-B14F-4D97-AF65-F5344CB8AC3E}">
        <p14:creationId xmlns:p14="http://schemas.microsoft.com/office/powerpoint/2010/main" val="347404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D2E0-61A5-418C-9C13-A78B185F135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379E735-B3A9-46CE-AF0B-C3519D1FD7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974AE15-8582-48C6-BADD-64036BC3C205}"/>
              </a:ext>
            </a:extLst>
          </p:cNvPr>
          <p:cNvSpPr>
            <a:spLocks noGrp="1"/>
          </p:cNvSpPr>
          <p:nvPr>
            <p:ph type="dt" sz="half" idx="10"/>
          </p:nvPr>
        </p:nvSpPr>
        <p:spPr/>
        <p:txBody>
          <a:bodyPr/>
          <a:lstStyle/>
          <a:p>
            <a:fld id="{90395161-7D96-44B5-8AC2-3B9BC1777E65}" type="datetimeFigureOut">
              <a:rPr lang="en-GB" smtClean="0"/>
              <a:t>04/07/2019</a:t>
            </a:fld>
            <a:endParaRPr lang="en-GB"/>
          </a:p>
        </p:txBody>
      </p:sp>
      <p:sp>
        <p:nvSpPr>
          <p:cNvPr id="5" name="Footer Placeholder 4">
            <a:extLst>
              <a:ext uri="{FF2B5EF4-FFF2-40B4-BE49-F238E27FC236}">
                <a16:creationId xmlns:a16="http://schemas.microsoft.com/office/drawing/2014/main" id="{33E50B75-9EB2-4046-B6AE-81ACF7EB62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941056-2132-48DA-8614-483182989E44}"/>
              </a:ext>
            </a:extLst>
          </p:cNvPr>
          <p:cNvSpPr>
            <a:spLocks noGrp="1"/>
          </p:cNvSpPr>
          <p:nvPr>
            <p:ph type="sldNum" sz="quarter" idx="12"/>
          </p:nvPr>
        </p:nvSpPr>
        <p:spPr/>
        <p:txBody>
          <a:bodyPr/>
          <a:lstStyle/>
          <a:p>
            <a:fld id="{BBF3D8A6-7FA8-4797-8FB8-E14D55D7115B}" type="slidenum">
              <a:rPr lang="en-GB" smtClean="0"/>
              <a:t>‹#›</a:t>
            </a:fld>
            <a:endParaRPr lang="en-GB"/>
          </a:p>
        </p:txBody>
      </p:sp>
    </p:spTree>
    <p:extLst>
      <p:ext uri="{BB962C8B-B14F-4D97-AF65-F5344CB8AC3E}">
        <p14:creationId xmlns:p14="http://schemas.microsoft.com/office/powerpoint/2010/main" val="350524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864A-6DC8-4C33-A62C-74AF4DFE6F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E4A4D46-7936-43F2-8F3C-D141412C48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E5C031-F09D-447F-84E8-FB56526E9A52}"/>
              </a:ext>
            </a:extLst>
          </p:cNvPr>
          <p:cNvSpPr>
            <a:spLocks noGrp="1"/>
          </p:cNvSpPr>
          <p:nvPr>
            <p:ph type="dt" sz="half" idx="10"/>
          </p:nvPr>
        </p:nvSpPr>
        <p:spPr/>
        <p:txBody>
          <a:bodyPr/>
          <a:lstStyle/>
          <a:p>
            <a:fld id="{90395161-7D96-44B5-8AC2-3B9BC1777E65}" type="datetimeFigureOut">
              <a:rPr lang="en-GB" smtClean="0"/>
              <a:t>04/07/2019</a:t>
            </a:fld>
            <a:endParaRPr lang="en-GB"/>
          </a:p>
        </p:txBody>
      </p:sp>
      <p:sp>
        <p:nvSpPr>
          <p:cNvPr id="5" name="Footer Placeholder 4">
            <a:extLst>
              <a:ext uri="{FF2B5EF4-FFF2-40B4-BE49-F238E27FC236}">
                <a16:creationId xmlns:a16="http://schemas.microsoft.com/office/drawing/2014/main" id="{6EC4E215-2B69-4799-A593-37323369C6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AC6BF6-AC30-449A-917A-76C7D309E3C2}"/>
              </a:ext>
            </a:extLst>
          </p:cNvPr>
          <p:cNvSpPr>
            <a:spLocks noGrp="1"/>
          </p:cNvSpPr>
          <p:nvPr>
            <p:ph type="sldNum" sz="quarter" idx="12"/>
          </p:nvPr>
        </p:nvSpPr>
        <p:spPr/>
        <p:txBody>
          <a:bodyPr/>
          <a:lstStyle/>
          <a:p>
            <a:fld id="{BBF3D8A6-7FA8-4797-8FB8-E14D55D7115B}" type="slidenum">
              <a:rPr lang="en-GB" smtClean="0"/>
              <a:t>‹#›</a:t>
            </a:fld>
            <a:endParaRPr lang="en-GB"/>
          </a:p>
        </p:txBody>
      </p:sp>
    </p:spTree>
    <p:extLst>
      <p:ext uri="{BB962C8B-B14F-4D97-AF65-F5344CB8AC3E}">
        <p14:creationId xmlns:p14="http://schemas.microsoft.com/office/powerpoint/2010/main" val="191050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3D1A-A4DC-449F-9D4C-461B478DF9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3E1D37-429D-4676-BA76-8DF38578B8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4330483-1F4C-4D59-A5EA-61FF4D4CFE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57A3722-4ACA-4607-8401-6CEC4553D29E}"/>
              </a:ext>
            </a:extLst>
          </p:cNvPr>
          <p:cNvSpPr>
            <a:spLocks noGrp="1"/>
          </p:cNvSpPr>
          <p:nvPr>
            <p:ph type="dt" sz="half" idx="10"/>
          </p:nvPr>
        </p:nvSpPr>
        <p:spPr/>
        <p:txBody>
          <a:bodyPr/>
          <a:lstStyle/>
          <a:p>
            <a:fld id="{90395161-7D96-44B5-8AC2-3B9BC1777E65}" type="datetimeFigureOut">
              <a:rPr lang="en-GB" smtClean="0"/>
              <a:t>04/07/2019</a:t>
            </a:fld>
            <a:endParaRPr lang="en-GB"/>
          </a:p>
        </p:txBody>
      </p:sp>
      <p:sp>
        <p:nvSpPr>
          <p:cNvPr id="6" name="Footer Placeholder 5">
            <a:extLst>
              <a:ext uri="{FF2B5EF4-FFF2-40B4-BE49-F238E27FC236}">
                <a16:creationId xmlns:a16="http://schemas.microsoft.com/office/drawing/2014/main" id="{815F4267-C0F7-4FC7-BECF-C68F10F0D1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4836F8-C006-4511-9DE5-6D459B80F278}"/>
              </a:ext>
            </a:extLst>
          </p:cNvPr>
          <p:cNvSpPr>
            <a:spLocks noGrp="1"/>
          </p:cNvSpPr>
          <p:nvPr>
            <p:ph type="sldNum" sz="quarter" idx="12"/>
          </p:nvPr>
        </p:nvSpPr>
        <p:spPr/>
        <p:txBody>
          <a:bodyPr/>
          <a:lstStyle/>
          <a:p>
            <a:fld id="{BBF3D8A6-7FA8-4797-8FB8-E14D55D7115B}" type="slidenum">
              <a:rPr lang="en-GB" smtClean="0"/>
              <a:t>‹#›</a:t>
            </a:fld>
            <a:endParaRPr lang="en-GB"/>
          </a:p>
        </p:txBody>
      </p:sp>
    </p:spTree>
    <p:extLst>
      <p:ext uri="{BB962C8B-B14F-4D97-AF65-F5344CB8AC3E}">
        <p14:creationId xmlns:p14="http://schemas.microsoft.com/office/powerpoint/2010/main" val="2424714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4F42-92EB-4283-A790-DB9A22C3743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5C9DA8-6A47-4371-BFEB-0961830D2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508CCC-121B-4719-8FE5-F4C408A58F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4EBDFF5-209B-41FC-8A9E-E6F7F466C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810A5D-39C3-4EF6-B289-3740A86642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050023F-0E74-4937-A4F5-DB0E7B811B94}"/>
              </a:ext>
            </a:extLst>
          </p:cNvPr>
          <p:cNvSpPr>
            <a:spLocks noGrp="1"/>
          </p:cNvSpPr>
          <p:nvPr>
            <p:ph type="dt" sz="half" idx="10"/>
          </p:nvPr>
        </p:nvSpPr>
        <p:spPr/>
        <p:txBody>
          <a:bodyPr/>
          <a:lstStyle/>
          <a:p>
            <a:fld id="{90395161-7D96-44B5-8AC2-3B9BC1777E65}" type="datetimeFigureOut">
              <a:rPr lang="en-GB" smtClean="0"/>
              <a:t>04/07/2019</a:t>
            </a:fld>
            <a:endParaRPr lang="en-GB"/>
          </a:p>
        </p:txBody>
      </p:sp>
      <p:sp>
        <p:nvSpPr>
          <p:cNvPr id="8" name="Footer Placeholder 7">
            <a:extLst>
              <a:ext uri="{FF2B5EF4-FFF2-40B4-BE49-F238E27FC236}">
                <a16:creationId xmlns:a16="http://schemas.microsoft.com/office/drawing/2014/main" id="{46B47A44-42EE-4CF4-9978-F2FACF863D6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44C3950-740F-4A34-8621-38EF56748F61}"/>
              </a:ext>
            </a:extLst>
          </p:cNvPr>
          <p:cNvSpPr>
            <a:spLocks noGrp="1"/>
          </p:cNvSpPr>
          <p:nvPr>
            <p:ph type="sldNum" sz="quarter" idx="12"/>
          </p:nvPr>
        </p:nvSpPr>
        <p:spPr/>
        <p:txBody>
          <a:bodyPr/>
          <a:lstStyle/>
          <a:p>
            <a:fld id="{BBF3D8A6-7FA8-4797-8FB8-E14D55D7115B}" type="slidenum">
              <a:rPr lang="en-GB" smtClean="0"/>
              <a:t>‹#›</a:t>
            </a:fld>
            <a:endParaRPr lang="en-GB"/>
          </a:p>
        </p:txBody>
      </p:sp>
    </p:spTree>
    <p:extLst>
      <p:ext uri="{BB962C8B-B14F-4D97-AF65-F5344CB8AC3E}">
        <p14:creationId xmlns:p14="http://schemas.microsoft.com/office/powerpoint/2010/main" val="304482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23D2-2930-48EF-9DB8-F9D94E4BBE5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314EF38-7183-4661-9035-4F2DA2A9E638}"/>
              </a:ext>
            </a:extLst>
          </p:cNvPr>
          <p:cNvSpPr>
            <a:spLocks noGrp="1"/>
          </p:cNvSpPr>
          <p:nvPr>
            <p:ph type="dt" sz="half" idx="10"/>
          </p:nvPr>
        </p:nvSpPr>
        <p:spPr/>
        <p:txBody>
          <a:bodyPr/>
          <a:lstStyle/>
          <a:p>
            <a:fld id="{90395161-7D96-44B5-8AC2-3B9BC1777E65}" type="datetimeFigureOut">
              <a:rPr lang="en-GB" smtClean="0"/>
              <a:t>04/07/2019</a:t>
            </a:fld>
            <a:endParaRPr lang="en-GB"/>
          </a:p>
        </p:txBody>
      </p:sp>
      <p:sp>
        <p:nvSpPr>
          <p:cNvPr id="4" name="Footer Placeholder 3">
            <a:extLst>
              <a:ext uri="{FF2B5EF4-FFF2-40B4-BE49-F238E27FC236}">
                <a16:creationId xmlns:a16="http://schemas.microsoft.com/office/drawing/2014/main" id="{7131D4E6-C11A-467A-865B-08EF512A27E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FE9477F-EEB9-4DAE-BE04-FD100030E336}"/>
              </a:ext>
            </a:extLst>
          </p:cNvPr>
          <p:cNvSpPr>
            <a:spLocks noGrp="1"/>
          </p:cNvSpPr>
          <p:nvPr>
            <p:ph type="sldNum" sz="quarter" idx="12"/>
          </p:nvPr>
        </p:nvSpPr>
        <p:spPr/>
        <p:txBody>
          <a:bodyPr/>
          <a:lstStyle/>
          <a:p>
            <a:fld id="{BBF3D8A6-7FA8-4797-8FB8-E14D55D7115B}" type="slidenum">
              <a:rPr lang="en-GB" smtClean="0"/>
              <a:t>‹#›</a:t>
            </a:fld>
            <a:endParaRPr lang="en-GB"/>
          </a:p>
        </p:txBody>
      </p:sp>
    </p:spTree>
    <p:extLst>
      <p:ext uri="{BB962C8B-B14F-4D97-AF65-F5344CB8AC3E}">
        <p14:creationId xmlns:p14="http://schemas.microsoft.com/office/powerpoint/2010/main" val="120518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BBDB48-F9BA-427E-BEBF-41385A46E745}"/>
              </a:ext>
            </a:extLst>
          </p:cNvPr>
          <p:cNvSpPr>
            <a:spLocks noGrp="1"/>
          </p:cNvSpPr>
          <p:nvPr>
            <p:ph type="dt" sz="half" idx="10"/>
          </p:nvPr>
        </p:nvSpPr>
        <p:spPr/>
        <p:txBody>
          <a:bodyPr/>
          <a:lstStyle/>
          <a:p>
            <a:fld id="{90395161-7D96-44B5-8AC2-3B9BC1777E65}" type="datetimeFigureOut">
              <a:rPr lang="en-GB" smtClean="0"/>
              <a:t>04/07/2019</a:t>
            </a:fld>
            <a:endParaRPr lang="en-GB"/>
          </a:p>
        </p:txBody>
      </p:sp>
      <p:sp>
        <p:nvSpPr>
          <p:cNvPr id="3" name="Footer Placeholder 2">
            <a:extLst>
              <a:ext uri="{FF2B5EF4-FFF2-40B4-BE49-F238E27FC236}">
                <a16:creationId xmlns:a16="http://schemas.microsoft.com/office/drawing/2014/main" id="{E171687C-926B-41FC-84C5-BBEC5D35AA1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B2BB480-FE0F-4201-8AA8-5888F349963D}"/>
              </a:ext>
            </a:extLst>
          </p:cNvPr>
          <p:cNvSpPr>
            <a:spLocks noGrp="1"/>
          </p:cNvSpPr>
          <p:nvPr>
            <p:ph type="sldNum" sz="quarter" idx="12"/>
          </p:nvPr>
        </p:nvSpPr>
        <p:spPr/>
        <p:txBody>
          <a:bodyPr/>
          <a:lstStyle/>
          <a:p>
            <a:fld id="{BBF3D8A6-7FA8-4797-8FB8-E14D55D7115B}" type="slidenum">
              <a:rPr lang="en-GB" smtClean="0"/>
              <a:t>‹#›</a:t>
            </a:fld>
            <a:endParaRPr lang="en-GB"/>
          </a:p>
        </p:txBody>
      </p:sp>
    </p:spTree>
    <p:extLst>
      <p:ext uri="{BB962C8B-B14F-4D97-AF65-F5344CB8AC3E}">
        <p14:creationId xmlns:p14="http://schemas.microsoft.com/office/powerpoint/2010/main" val="277351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9100-2A29-417E-AD20-D6AB9FA8A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95B0D57-2CA0-4F65-B620-E74351215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6FEE27-EA20-49CB-9377-502599755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14B57-C687-4AFE-B501-F1135024EA61}"/>
              </a:ext>
            </a:extLst>
          </p:cNvPr>
          <p:cNvSpPr>
            <a:spLocks noGrp="1"/>
          </p:cNvSpPr>
          <p:nvPr>
            <p:ph type="dt" sz="half" idx="10"/>
          </p:nvPr>
        </p:nvSpPr>
        <p:spPr/>
        <p:txBody>
          <a:bodyPr/>
          <a:lstStyle/>
          <a:p>
            <a:fld id="{90395161-7D96-44B5-8AC2-3B9BC1777E65}" type="datetimeFigureOut">
              <a:rPr lang="en-GB" smtClean="0"/>
              <a:t>04/07/2019</a:t>
            </a:fld>
            <a:endParaRPr lang="en-GB"/>
          </a:p>
        </p:txBody>
      </p:sp>
      <p:sp>
        <p:nvSpPr>
          <p:cNvPr id="6" name="Footer Placeholder 5">
            <a:extLst>
              <a:ext uri="{FF2B5EF4-FFF2-40B4-BE49-F238E27FC236}">
                <a16:creationId xmlns:a16="http://schemas.microsoft.com/office/drawing/2014/main" id="{E17261C0-BC63-4631-BEE9-81B8C392B5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129341-7F92-478F-AE36-0C0F2AE466BC}"/>
              </a:ext>
            </a:extLst>
          </p:cNvPr>
          <p:cNvSpPr>
            <a:spLocks noGrp="1"/>
          </p:cNvSpPr>
          <p:nvPr>
            <p:ph type="sldNum" sz="quarter" idx="12"/>
          </p:nvPr>
        </p:nvSpPr>
        <p:spPr/>
        <p:txBody>
          <a:bodyPr/>
          <a:lstStyle/>
          <a:p>
            <a:fld id="{BBF3D8A6-7FA8-4797-8FB8-E14D55D7115B}" type="slidenum">
              <a:rPr lang="en-GB" smtClean="0"/>
              <a:t>‹#›</a:t>
            </a:fld>
            <a:endParaRPr lang="en-GB"/>
          </a:p>
        </p:txBody>
      </p:sp>
    </p:spTree>
    <p:extLst>
      <p:ext uri="{BB962C8B-B14F-4D97-AF65-F5344CB8AC3E}">
        <p14:creationId xmlns:p14="http://schemas.microsoft.com/office/powerpoint/2010/main" val="423327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1ED3-4889-4A27-94CA-D03C9F524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6356-F922-40CD-AF0D-F04B8DB958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629CDAC-11FD-4A4A-8F68-A1837BF4D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4F9F40-91C9-4EFF-8AF6-856A813CB06C}"/>
              </a:ext>
            </a:extLst>
          </p:cNvPr>
          <p:cNvSpPr>
            <a:spLocks noGrp="1"/>
          </p:cNvSpPr>
          <p:nvPr>
            <p:ph type="dt" sz="half" idx="10"/>
          </p:nvPr>
        </p:nvSpPr>
        <p:spPr/>
        <p:txBody>
          <a:bodyPr/>
          <a:lstStyle/>
          <a:p>
            <a:fld id="{90395161-7D96-44B5-8AC2-3B9BC1777E65}" type="datetimeFigureOut">
              <a:rPr lang="en-GB" smtClean="0"/>
              <a:t>04/07/2019</a:t>
            </a:fld>
            <a:endParaRPr lang="en-GB"/>
          </a:p>
        </p:txBody>
      </p:sp>
      <p:sp>
        <p:nvSpPr>
          <p:cNvPr id="6" name="Footer Placeholder 5">
            <a:extLst>
              <a:ext uri="{FF2B5EF4-FFF2-40B4-BE49-F238E27FC236}">
                <a16:creationId xmlns:a16="http://schemas.microsoft.com/office/drawing/2014/main" id="{CB23A892-135F-438A-BA10-73DC751D41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824ABD-E7C0-4BBA-8C53-42AA6F78BECE}"/>
              </a:ext>
            </a:extLst>
          </p:cNvPr>
          <p:cNvSpPr>
            <a:spLocks noGrp="1"/>
          </p:cNvSpPr>
          <p:nvPr>
            <p:ph type="sldNum" sz="quarter" idx="12"/>
          </p:nvPr>
        </p:nvSpPr>
        <p:spPr/>
        <p:txBody>
          <a:bodyPr/>
          <a:lstStyle/>
          <a:p>
            <a:fld id="{BBF3D8A6-7FA8-4797-8FB8-E14D55D7115B}" type="slidenum">
              <a:rPr lang="en-GB" smtClean="0"/>
              <a:t>‹#›</a:t>
            </a:fld>
            <a:endParaRPr lang="en-GB"/>
          </a:p>
        </p:txBody>
      </p:sp>
    </p:spTree>
    <p:extLst>
      <p:ext uri="{BB962C8B-B14F-4D97-AF65-F5344CB8AC3E}">
        <p14:creationId xmlns:p14="http://schemas.microsoft.com/office/powerpoint/2010/main" val="2654128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88F665-2C2B-4A27-830B-CCAF20C553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6FB5032-58F5-46DA-B6BF-F948F1163A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A5B328-F74E-4E46-80E6-9A9E83243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95161-7D96-44B5-8AC2-3B9BC1777E65}" type="datetimeFigureOut">
              <a:rPr lang="en-GB" smtClean="0"/>
              <a:t>04/07/2019</a:t>
            </a:fld>
            <a:endParaRPr lang="en-GB"/>
          </a:p>
        </p:txBody>
      </p:sp>
      <p:sp>
        <p:nvSpPr>
          <p:cNvPr id="5" name="Footer Placeholder 4">
            <a:extLst>
              <a:ext uri="{FF2B5EF4-FFF2-40B4-BE49-F238E27FC236}">
                <a16:creationId xmlns:a16="http://schemas.microsoft.com/office/drawing/2014/main" id="{C8B9BA0A-F9A1-4D20-9707-7DEE8F2245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6EFA53-AEAF-441E-A80A-F56D529B82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3D8A6-7FA8-4797-8FB8-E14D55D7115B}" type="slidenum">
              <a:rPr lang="en-GB" smtClean="0"/>
              <a:t>‹#›</a:t>
            </a:fld>
            <a:endParaRPr lang="en-GB"/>
          </a:p>
        </p:txBody>
      </p:sp>
    </p:spTree>
    <p:extLst>
      <p:ext uri="{BB962C8B-B14F-4D97-AF65-F5344CB8AC3E}">
        <p14:creationId xmlns:p14="http://schemas.microsoft.com/office/powerpoint/2010/main" val="3204792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Connector: Elbow 51">
            <a:extLst>
              <a:ext uri="{FF2B5EF4-FFF2-40B4-BE49-F238E27FC236}">
                <a16:creationId xmlns:a16="http://schemas.microsoft.com/office/drawing/2014/main" id="{49747358-3427-4C93-8F35-8796095588B3}"/>
              </a:ext>
            </a:extLst>
          </p:cNvPr>
          <p:cNvCxnSpPr>
            <a:cxnSpLocks/>
            <a:stCxn id="20" idx="2"/>
          </p:cNvCxnSpPr>
          <p:nvPr/>
        </p:nvCxnSpPr>
        <p:spPr>
          <a:xfrm rot="5400000">
            <a:off x="89923702" y="-228124"/>
            <a:ext cx="432000" cy="7308000"/>
          </a:xfrm>
          <a:prstGeom prst="bent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83E5218-82C7-45C2-A2B0-33BA973C2290}"/>
              </a:ext>
            </a:extLst>
          </p:cNvPr>
          <p:cNvCxnSpPr>
            <a:cxnSpLocks/>
            <a:stCxn id="30" idx="3"/>
          </p:cNvCxnSpPr>
          <p:nvPr/>
        </p:nvCxnSpPr>
        <p:spPr>
          <a:xfrm>
            <a:off x="94502758" y="12144124"/>
            <a:ext cx="409850" cy="468202"/>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2706DF42-F20B-4167-A3D7-14A439F04559}"/>
              </a:ext>
            </a:extLst>
          </p:cNvPr>
          <p:cNvSpPr txBox="1"/>
          <p:nvPr/>
        </p:nvSpPr>
        <p:spPr>
          <a:xfrm>
            <a:off x="343241" y="5461690"/>
            <a:ext cx="11193518" cy="1384995"/>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1. Data extraction and processing steps.</a:t>
            </a:r>
            <a:r>
              <a:rPr lang="en-GB" sz="1200" dirty="0">
                <a:latin typeface="Arial" panose="020B0604020202020204" pitchFamily="34" charset="0"/>
                <a:cs typeface="Arial" panose="020B0604020202020204" pitchFamily="34" charset="0"/>
              </a:rPr>
              <a:t> We first downloaded the </a:t>
            </a:r>
            <a:r>
              <a:rPr lang="en-GB" sz="1200" dirty="0" err="1">
                <a:latin typeface="Arial" panose="020B0604020202020204" pitchFamily="34" charset="0"/>
                <a:cs typeface="Arial" panose="020B0604020202020204" pitchFamily="34" charset="0"/>
              </a:rPr>
              <a:t>Pubmed</a:t>
            </a:r>
            <a:r>
              <a:rPr lang="en-GB" sz="1200" dirty="0">
                <a:latin typeface="Arial" panose="020B0604020202020204" pitchFamily="34" charset="0"/>
                <a:cs typeface="Arial" panose="020B0604020202020204" pitchFamily="34" charset="0"/>
              </a:rPr>
              <a:t> open access collection (1) and created a database with all articles with a known identifier and which contained at least one reference (2; N=1,969,175).  Next we identified and disambiguated authors of these papers (3) and calculated citations for each author and each publication from within the collection (4).  We used these citation counts to calculate a within-collection H-index for each author.  Our analysis only focuses on PLOS and BMC articles as these publishers introduced mandated data availability statements so we filtered the database for these articles and extracted DAS from each publication (5).  We annotated a training dataset of these statements into one of three classes (6) and used those labels to train a natural language processing classifier (7).  Using this classifier we then categorised the remaining DAS in the database (8). Finally, we exported this categorised dataset of 531,889 publications to a csv file (9) and archived it at DOI ZENODO.</a:t>
            </a:r>
          </a:p>
        </p:txBody>
      </p:sp>
      <p:grpSp>
        <p:nvGrpSpPr>
          <p:cNvPr id="3" name="Group 2">
            <a:extLst>
              <a:ext uri="{FF2B5EF4-FFF2-40B4-BE49-F238E27FC236}">
                <a16:creationId xmlns:a16="http://schemas.microsoft.com/office/drawing/2014/main" id="{1F2B7375-0A8A-46A3-9DC3-A4ED449CC3D0}"/>
              </a:ext>
            </a:extLst>
          </p:cNvPr>
          <p:cNvGrpSpPr/>
          <p:nvPr/>
        </p:nvGrpSpPr>
        <p:grpSpPr>
          <a:xfrm>
            <a:off x="180000" y="217535"/>
            <a:ext cx="11520000" cy="5020466"/>
            <a:chOff x="180000" y="217535"/>
            <a:chExt cx="11520000" cy="5020466"/>
          </a:xfrm>
        </p:grpSpPr>
        <p:sp>
          <p:nvSpPr>
            <p:cNvPr id="109" name="Rectangle 108">
              <a:extLst>
                <a:ext uri="{FF2B5EF4-FFF2-40B4-BE49-F238E27FC236}">
                  <a16:creationId xmlns:a16="http://schemas.microsoft.com/office/drawing/2014/main" id="{F1EA5AC8-DAF9-420D-A5EF-2AF2987BFD65}"/>
                </a:ext>
              </a:extLst>
            </p:cNvPr>
            <p:cNvSpPr/>
            <p:nvPr/>
          </p:nvSpPr>
          <p:spPr>
            <a:xfrm>
              <a:off x="180000" y="217535"/>
              <a:ext cx="11520000" cy="502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E58748E6-0269-4B94-9424-47F2A35097FB}"/>
                </a:ext>
              </a:extLst>
            </p:cNvPr>
            <p:cNvSpPr txBox="1"/>
            <p:nvPr/>
          </p:nvSpPr>
          <p:spPr>
            <a:xfrm>
              <a:off x="180000" y="217535"/>
              <a:ext cx="2160000" cy="584775"/>
            </a:xfrm>
            <a:prstGeom prst="rect">
              <a:avLst/>
            </a:prstGeom>
            <a:noFill/>
          </p:spPr>
          <p:txBody>
            <a:bodyPr wrap="square" rtlCol="0" anchor="t">
              <a:spAutoFit/>
            </a:bodyPr>
            <a:lstStyle/>
            <a:p>
              <a:pPr algn="ctr"/>
              <a:r>
                <a:rPr lang="en-GB" sz="1600" dirty="0">
                  <a:latin typeface="Arial" panose="020B0604020202020204" pitchFamily="34" charset="0"/>
                  <a:cs typeface="Arial" panose="020B0604020202020204" pitchFamily="34" charset="0"/>
                </a:rPr>
                <a:t>1. Download </a:t>
              </a:r>
              <a:r>
                <a:rPr lang="en-GB" sz="1600" dirty="0" err="1">
                  <a:latin typeface="Arial" panose="020B0604020202020204" pitchFamily="34" charset="0"/>
                  <a:cs typeface="Arial" panose="020B0604020202020204" pitchFamily="34" charset="0"/>
                </a:rPr>
                <a:t>Pubmed</a:t>
              </a:r>
              <a:r>
                <a:rPr lang="en-GB" sz="1600" dirty="0">
                  <a:latin typeface="Arial" panose="020B0604020202020204" pitchFamily="34" charset="0"/>
                  <a:cs typeface="Arial" panose="020B0604020202020204" pitchFamily="34" charset="0"/>
                </a:rPr>
                <a:t> OA Collection</a:t>
              </a:r>
            </a:p>
          </p:txBody>
        </p:sp>
        <p:sp>
          <p:nvSpPr>
            <p:cNvPr id="7" name="TextBox 6">
              <a:extLst>
                <a:ext uri="{FF2B5EF4-FFF2-40B4-BE49-F238E27FC236}">
                  <a16:creationId xmlns:a16="http://schemas.microsoft.com/office/drawing/2014/main" id="{C828FEE8-74E4-4802-881C-877DC78204AD}"/>
                </a:ext>
              </a:extLst>
            </p:cNvPr>
            <p:cNvSpPr txBox="1"/>
            <p:nvPr/>
          </p:nvSpPr>
          <p:spPr>
            <a:xfrm>
              <a:off x="2520000" y="217535"/>
              <a:ext cx="2160000" cy="338554"/>
            </a:xfrm>
            <a:prstGeom prst="rect">
              <a:avLst/>
            </a:prstGeom>
            <a:noFill/>
          </p:spPr>
          <p:txBody>
            <a:bodyPr wrap="square" rtlCol="0" anchor="t">
              <a:spAutoFit/>
            </a:bodyPr>
            <a:lstStyle/>
            <a:p>
              <a:pPr algn="ctr"/>
              <a:r>
                <a:rPr lang="en-GB" sz="1600" dirty="0">
                  <a:latin typeface="Arial" panose="020B0604020202020204" pitchFamily="34" charset="0"/>
                  <a:cs typeface="Arial" panose="020B0604020202020204" pitchFamily="34" charset="0"/>
                </a:rPr>
                <a:t>2. Create database</a:t>
              </a:r>
            </a:p>
          </p:txBody>
        </p:sp>
        <p:sp>
          <p:nvSpPr>
            <p:cNvPr id="8" name="TextBox 7">
              <a:extLst>
                <a:ext uri="{FF2B5EF4-FFF2-40B4-BE49-F238E27FC236}">
                  <a16:creationId xmlns:a16="http://schemas.microsoft.com/office/drawing/2014/main" id="{6C194415-0BB6-45F6-B49A-2F29EC9D328B}"/>
                </a:ext>
              </a:extLst>
            </p:cNvPr>
            <p:cNvSpPr txBox="1"/>
            <p:nvPr/>
          </p:nvSpPr>
          <p:spPr>
            <a:xfrm>
              <a:off x="4860000" y="217535"/>
              <a:ext cx="2160000" cy="338554"/>
            </a:xfrm>
            <a:prstGeom prst="rect">
              <a:avLst/>
            </a:prstGeom>
            <a:noFill/>
          </p:spPr>
          <p:txBody>
            <a:bodyPr wrap="square" rtlCol="0" anchor="t">
              <a:spAutoFit/>
            </a:bodyPr>
            <a:lstStyle/>
            <a:p>
              <a:pPr algn="ctr"/>
              <a:r>
                <a:rPr lang="en-GB" sz="1600" dirty="0">
                  <a:latin typeface="Arial" panose="020B0604020202020204" pitchFamily="34" charset="0"/>
                  <a:cs typeface="Arial" panose="020B0604020202020204" pitchFamily="34" charset="0"/>
                </a:rPr>
                <a:t>3. Identify authors</a:t>
              </a:r>
            </a:p>
          </p:txBody>
        </p:sp>
        <p:sp>
          <p:nvSpPr>
            <p:cNvPr id="9" name="TextBox 8">
              <a:extLst>
                <a:ext uri="{FF2B5EF4-FFF2-40B4-BE49-F238E27FC236}">
                  <a16:creationId xmlns:a16="http://schemas.microsoft.com/office/drawing/2014/main" id="{6A58BF75-A787-4C00-B571-A5EE1D876CB0}"/>
                </a:ext>
              </a:extLst>
            </p:cNvPr>
            <p:cNvSpPr txBox="1"/>
            <p:nvPr/>
          </p:nvSpPr>
          <p:spPr>
            <a:xfrm>
              <a:off x="7200000" y="217535"/>
              <a:ext cx="2160000" cy="584775"/>
            </a:xfrm>
            <a:prstGeom prst="rect">
              <a:avLst/>
            </a:prstGeom>
            <a:noFill/>
          </p:spPr>
          <p:txBody>
            <a:bodyPr wrap="square" rtlCol="0" anchor="t">
              <a:spAutoFit/>
            </a:bodyPr>
            <a:lstStyle/>
            <a:p>
              <a:pPr algn="ctr"/>
              <a:r>
                <a:rPr lang="en-GB" sz="1600" dirty="0">
                  <a:latin typeface="Arial" panose="020B0604020202020204" pitchFamily="34" charset="0"/>
                  <a:cs typeface="Arial" panose="020B0604020202020204" pitchFamily="34" charset="0"/>
                </a:rPr>
                <a:t>4. Calculate citations (pub and author)</a:t>
              </a:r>
            </a:p>
          </p:txBody>
        </p:sp>
        <p:sp>
          <p:nvSpPr>
            <p:cNvPr id="10" name="TextBox 9">
              <a:extLst>
                <a:ext uri="{FF2B5EF4-FFF2-40B4-BE49-F238E27FC236}">
                  <a16:creationId xmlns:a16="http://schemas.microsoft.com/office/drawing/2014/main" id="{340DDEF4-D7B4-46DA-B073-593C5D295F8A}"/>
                </a:ext>
              </a:extLst>
            </p:cNvPr>
            <p:cNvSpPr txBox="1"/>
            <p:nvPr/>
          </p:nvSpPr>
          <p:spPr>
            <a:xfrm>
              <a:off x="180000" y="3132000"/>
              <a:ext cx="2160000" cy="584775"/>
            </a:xfrm>
            <a:prstGeom prst="rect">
              <a:avLst/>
            </a:prstGeom>
            <a:noFill/>
          </p:spPr>
          <p:txBody>
            <a:bodyPr wrap="square" rtlCol="0" anchor="t">
              <a:spAutoFit/>
            </a:bodyPr>
            <a:lstStyle/>
            <a:p>
              <a:pPr algn="ctr"/>
              <a:r>
                <a:rPr lang="en-GB" sz="1600" dirty="0">
                  <a:latin typeface="Arial" panose="020B0604020202020204" pitchFamily="34" charset="0"/>
                  <a:cs typeface="Arial" panose="020B0604020202020204" pitchFamily="34" charset="0"/>
                </a:rPr>
                <a:t>5. Extract DAS for BMC and PLOS</a:t>
              </a:r>
            </a:p>
          </p:txBody>
        </p:sp>
        <p:sp>
          <p:nvSpPr>
            <p:cNvPr id="11" name="TextBox 10">
              <a:extLst>
                <a:ext uri="{FF2B5EF4-FFF2-40B4-BE49-F238E27FC236}">
                  <a16:creationId xmlns:a16="http://schemas.microsoft.com/office/drawing/2014/main" id="{EE1A2214-E01C-41B7-AECD-B396F1B62475}"/>
                </a:ext>
              </a:extLst>
            </p:cNvPr>
            <p:cNvSpPr txBox="1"/>
            <p:nvPr/>
          </p:nvSpPr>
          <p:spPr>
            <a:xfrm>
              <a:off x="2520000" y="3132000"/>
              <a:ext cx="2160000" cy="584775"/>
            </a:xfrm>
            <a:prstGeom prst="rect">
              <a:avLst/>
            </a:prstGeom>
            <a:noFill/>
          </p:spPr>
          <p:txBody>
            <a:bodyPr wrap="square" rtlCol="0" anchor="t">
              <a:spAutoFit/>
            </a:bodyPr>
            <a:lstStyle/>
            <a:p>
              <a:pPr algn="ctr"/>
              <a:r>
                <a:rPr lang="en-GB" sz="1600" dirty="0">
                  <a:latin typeface="Arial" panose="020B0604020202020204" pitchFamily="34" charset="0"/>
                  <a:cs typeface="Arial" panose="020B0604020202020204" pitchFamily="34" charset="0"/>
                </a:rPr>
                <a:t>6. Annotate training dataset</a:t>
              </a:r>
            </a:p>
          </p:txBody>
        </p:sp>
        <p:sp>
          <p:nvSpPr>
            <p:cNvPr id="12" name="TextBox 11">
              <a:extLst>
                <a:ext uri="{FF2B5EF4-FFF2-40B4-BE49-F238E27FC236}">
                  <a16:creationId xmlns:a16="http://schemas.microsoft.com/office/drawing/2014/main" id="{9F4FB97C-C3D9-421D-AEAC-E92815D876B8}"/>
                </a:ext>
              </a:extLst>
            </p:cNvPr>
            <p:cNvSpPr txBox="1"/>
            <p:nvPr/>
          </p:nvSpPr>
          <p:spPr>
            <a:xfrm>
              <a:off x="4860000" y="3132000"/>
              <a:ext cx="2160000" cy="338554"/>
            </a:xfrm>
            <a:prstGeom prst="rect">
              <a:avLst/>
            </a:prstGeom>
            <a:noFill/>
          </p:spPr>
          <p:txBody>
            <a:bodyPr wrap="square" rtlCol="0" anchor="t">
              <a:spAutoFit/>
            </a:bodyPr>
            <a:lstStyle/>
            <a:p>
              <a:pPr algn="ctr"/>
              <a:r>
                <a:rPr lang="en-GB" sz="1600" dirty="0">
                  <a:latin typeface="Arial" panose="020B0604020202020204" pitchFamily="34" charset="0"/>
                  <a:cs typeface="Arial" panose="020B0604020202020204" pitchFamily="34" charset="0"/>
                </a:rPr>
                <a:t>7. Train classifier</a:t>
              </a:r>
            </a:p>
          </p:txBody>
        </p:sp>
        <p:sp>
          <p:nvSpPr>
            <p:cNvPr id="13" name="TextBox 12">
              <a:extLst>
                <a:ext uri="{FF2B5EF4-FFF2-40B4-BE49-F238E27FC236}">
                  <a16:creationId xmlns:a16="http://schemas.microsoft.com/office/drawing/2014/main" id="{2B199A11-A2B3-4712-AE06-A86F2372CAE0}"/>
                </a:ext>
              </a:extLst>
            </p:cNvPr>
            <p:cNvSpPr txBox="1"/>
            <p:nvPr/>
          </p:nvSpPr>
          <p:spPr>
            <a:xfrm>
              <a:off x="7200000" y="3132000"/>
              <a:ext cx="2160000" cy="584775"/>
            </a:xfrm>
            <a:prstGeom prst="rect">
              <a:avLst/>
            </a:prstGeom>
            <a:noFill/>
          </p:spPr>
          <p:txBody>
            <a:bodyPr wrap="square" rtlCol="0" anchor="t">
              <a:spAutoFit/>
            </a:bodyPr>
            <a:lstStyle/>
            <a:p>
              <a:pPr algn="ctr"/>
              <a:r>
                <a:rPr lang="en-GB" sz="1600" dirty="0">
                  <a:latin typeface="Arial" panose="020B0604020202020204" pitchFamily="34" charset="0"/>
                  <a:cs typeface="Arial" panose="020B0604020202020204" pitchFamily="34" charset="0"/>
                </a:rPr>
                <a:t>8. Label the rest of the articles</a:t>
              </a:r>
            </a:p>
          </p:txBody>
        </p:sp>
        <p:sp>
          <p:nvSpPr>
            <p:cNvPr id="14" name="TextBox 13">
              <a:extLst>
                <a:ext uri="{FF2B5EF4-FFF2-40B4-BE49-F238E27FC236}">
                  <a16:creationId xmlns:a16="http://schemas.microsoft.com/office/drawing/2014/main" id="{ADAAD019-7C62-41E5-A6ED-271BEA17EB8F}"/>
                </a:ext>
              </a:extLst>
            </p:cNvPr>
            <p:cNvSpPr txBox="1"/>
            <p:nvPr/>
          </p:nvSpPr>
          <p:spPr>
            <a:xfrm>
              <a:off x="9540000" y="3132000"/>
              <a:ext cx="2160000" cy="338554"/>
            </a:xfrm>
            <a:prstGeom prst="rect">
              <a:avLst/>
            </a:prstGeom>
            <a:noFill/>
          </p:spPr>
          <p:txBody>
            <a:bodyPr wrap="square" rtlCol="0" anchor="t">
              <a:spAutoFit/>
            </a:bodyPr>
            <a:lstStyle/>
            <a:p>
              <a:pPr algn="ctr"/>
              <a:r>
                <a:rPr lang="en-GB" sz="1600" dirty="0">
                  <a:latin typeface="Arial" panose="020B0604020202020204" pitchFamily="34" charset="0"/>
                  <a:cs typeface="Arial" panose="020B0604020202020204" pitchFamily="34" charset="0"/>
                </a:rPr>
                <a:t>9. Export data as csv</a:t>
              </a:r>
            </a:p>
          </p:txBody>
        </p:sp>
        <p:pic>
          <p:nvPicPr>
            <p:cNvPr id="24" name="Picture 23" descr="A close up of a logo&#10;&#10;Description automatically generated">
              <a:extLst>
                <a:ext uri="{FF2B5EF4-FFF2-40B4-BE49-F238E27FC236}">
                  <a16:creationId xmlns:a16="http://schemas.microsoft.com/office/drawing/2014/main" id="{A123DCD7-5590-473E-877B-2129B1934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000" y="3780000"/>
              <a:ext cx="1440000" cy="1440000"/>
            </a:xfrm>
            <a:prstGeom prst="rect">
              <a:avLst/>
            </a:prstGeom>
          </p:spPr>
        </p:pic>
        <p:pic>
          <p:nvPicPr>
            <p:cNvPr id="16" name="Picture 15" descr="A close up of a logo&#10;&#10;Description automatically generated">
              <a:extLst>
                <a:ext uri="{FF2B5EF4-FFF2-40B4-BE49-F238E27FC236}">
                  <a16:creationId xmlns:a16="http://schemas.microsoft.com/office/drawing/2014/main" id="{7EADB120-A8A7-4428-85E2-D82BB31D2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000" y="900000"/>
              <a:ext cx="1440000" cy="1440000"/>
            </a:xfrm>
            <a:prstGeom prst="rect">
              <a:avLst/>
            </a:prstGeom>
          </p:spPr>
        </p:pic>
        <p:pic>
          <p:nvPicPr>
            <p:cNvPr id="18" name="Picture 17" descr="A close up of a logo&#10;&#10;Description automatically generated">
              <a:extLst>
                <a:ext uri="{FF2B5EF4-FFF2-40B4-BE49-F238E27FC236}">
                  <a16:creationId xmlns:a16="http://schemas.microsoft.com/office/drawing/2014/main" id="{97D33686-0B60-40AB-B42B-0FD7EED69A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00" y="900000"/>
              <a:ext cx="1440000" cy="1440000"/>
            </a:xfrm>
            <a:prstGeom prst="rect">
              <a:avLst/>
            </a:prstGeom>
          </p:spPr>
        </p:pic>
        <p:pic>
          <p:nvPicPr>
            <p:cNvPr id="20" name="Picture 19" descr="A close up of a logo&#10;&#10;Description automatically generated">
              <a:extLst>
                <a:ext uri="{FF2B5EF4-FFF2-40B4-BE49-F238E27FC236}">
                  <a16:creationId xmlns:a16="http://schemas.microsoft.com/office/drawing/2014/main" id="{FF817894-22C6-4529-914D-EB8AD9E10B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0000" y="900000"/>
              <a:ext cx="1440000" cy="1440000"/>
            </a:xfrm>
            <a:prstGeom prst="rect">
              <a:avLst/>
            </a:prstGeom>
          </p:spPr>
        </p:pic>
        <p:pic>
          <p:nvPicPr>
            <p:cNvPr id="22" name="Picture 21" descr="A close up of a logo&#10;&#10;Description automatically generated">
              <a:extLst>
                <a:ext uri="{FF2B5EF4-FFF2-40B4-BE49-F238E27FC236}">
                  <a16:creationId xmlns:a16="http://schemas.microsoft.com/office/drawing/2014/main" id="{5F101852-D4FC-405F-981B-9A0FFA54E8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0000" y="900000"/>
              <a:ext cx="1440000" cy="1440000"/>
            </a:xfrm>
            <a:prstGeom prst="rect">
              <a:avLst/>
            </a:prstGeom>
          </p:spPr>
        </p:pic>
        <p:pic>
          <p:nvPicPr>
            <p:cNvPr id="26" name="Picture 25" descr="A close up of a logo&#10;&#10;Description automatically generated">
              <a:extLst>
                <a:ext uri="{FF2B5EF4-FFF2-40B4-BE49-F238E27FC236}">
                  <a16:creationId xmlns:a16="http://schemas.microsoft.com/office/drawing/2014/main" id="{E2FF531C-ED21-4968-BC6D-5DB21243A3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0000" y="3780000"/>
              <a:ext cx="1440000" cy="1440000"/>
            </a:xfrm>
            <a:prstGeom prst="rect">
              <a:avLst/>
            </a:prstGeom>
          </p:spPr>
        </p:pic>
        <p:pic>
          <p:nvPicPr>
            <p:cNvPr id="28" name="Picture 27" descr="A close up of a logo&#10;&#10;Description automatically generated">
              <a:extLst>
                <a:ext uri="{FF2B5EF4-FFF2-40B4-BE49-F238E27FC236}">
                  <a16:creationId xmlns:a16="http://schemas.microsoft.com/office/drawing/2014/main" id="{F1D96597-E947-4440-B8AE-1414C93E8C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0000" y="3780000"/>
              <a:ext cx="1440000" cy="1440000"/>
            </a:xfrm>
            <a:prstGeom prst="rect">
              <a:avLst/>
            </a:prstGeom>
          </p:spPr>
        </p:pic>
        <p:pic>
          <p:nvPicPr>
            <p:cNvPr id="30" name="Picture 29" descr="A close up of a logo&#10;&#10;Description automatically generated">
              <a:extLst>
                <a:ext uri="{FF2B5EF4-FFF2-40B4-BE49-F238E27FC236}">
                  <a16:creationId xmlns:a16="http://schemas.microsoft.com/office/drawing/2014/main" id="{5C22609D-7904-4C07-BFB3-EF8F9E659C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0000" y="3780000"/>
              <a:ext cx="1440000" cy="1440000"/>
            </a:xfrm>
            <a:prstGeom prst="rect">
              <a:avLst/>
            </a:prstGeom>
          </p:spPr>
        </p:pic>
        <p:pic>
          <p:nvPicPr>
            <p:cNvPr id="32" name="Picture 31" descr="A close up of a logo&#10;&#10;Description automatically generated">
              <a:extLst>
                <a:ext uri="{FF2B5EF4-FFF2-40B4-BE49-F238E27FC236}">
                  <a16:creationId xmlns:a16="http://schemas.microsoft.com/office/drawing/2014/main" id="{745892AE-5577-4E6B-8517-17D94C1C2C7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00000" y="3780000"/>
              <a:ext cx="1440000" cy="1440000"/>
            </a:xfrm>
            <a:prstGeom prst="rect">
              <a:avLst/>
            </a:prstGeom>
          </p:spPr>
        </p:pic>
        <p:cxnSp>
          <p:nvCxnSpPr>
            <p:cNvPr id="34" name="Straight Arrow Connector 33">
              <a:extLst>
                <a:ext uri="{FF2B5EF4-FFF2-40B4-BE49-F238E27FC236}">
                  <a16:creationId xmlns:a16="http://schemas.microsoft.com/office/drawing/2014/main" id="{243E6E01-291D-4D97-8B26-E4AD5FF3E2D9}"/>
                </a:ext>
              </a:extLst>
            </p:cNvPr>
            <p:cNvCxnSpPr>
              <a:stCxn id="18" idx="3"/>
              <a:endCxn id="16" idx="1"/>
            </p:cNvCxnSpPr>
            <p:nvPr/>
          </p:nvCxnSpPr>
          <p:spPr>
            <a:xfrm>
              <a:off x="1980000" y="1620000"/>
              <a:ext cx="900000"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B526E95-4BD2-456B-9E74-BAB9C33408D6}"/>
                </a:ext>
              </a:extLst>
            </p:cNvPr>
            <p:cNvCxnSpPr>
              <a:cxnSpLocks/>
              <a:stCxn id="16" idx="3"/>
              <a:endCxn id="22" idx="1"/>
            </p:cNvCxnSpPr>
            <p:nvPr/>
          </p:nvCxnSpPr>
          <p:spPr>
            <a:xfrm>
              <a:off x="4320000" y="1620000"/>
              <a:ext cx="900000"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ECA5EB0C-2988-4AD5-86F7-E39099D47F78}"/>
                </a:ext>
              </a:extLst>
            </p:cNvPr>
            <p:cNvCxnSpPr>
              <a:cxnSpLocks/>
              <a:stCxn id="22" idx="3"/>
              <a:endCxn id="20" idx="1"/>
            </p:cNvCxnSpPr>
            <p:nvPr/>
          </p:nvCxnSpPr>
          <p:spPr>
            <a:xfrm>
              <a:off x="6660000" y="1620000"/>
              <a:ext cx="900000"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1A2EA7EF-3194-4B38-9FAA-A70B0DF9A9C8}"/>
                </a:ext>
              </a:extLst>
            </p:cNvPr>
            <p:cNvCxnSpPr>
              <a:cxnSpLocks/>
              <a:endCxn id="10" idx="0"/>
            </p:cNvCxnSpPr>
            <p:nvPr/>
          </p:nvCxnSpPr>
          <p:spPr>
            <a:xfrm>
              <a:off x="1260000" y="2665625"/>
              <a:ext cx="0" cy="4663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5FB5862-12A4-47D6-BB2F-56CF3C4A907D}"/>
                </a:ext>
              </a:extLst>
            </p:cNvPr>
            <p:cNvCxnSpPr>
              <a:cxnSpLocks/>
              <a:stCxn id="28" idx="3"/>
              <a:endCxn id="24" idx="1"/>
            </p:cNvCxnSpPr>
            <p:nvPr/>
          </p:nvCxnSpPr>
          <p:spPr>
            <a:xfrm>
              <a:off x="1980000" y="4500000"/>
              <a:ext cx="900000"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EEB6C14B-84DF-4A79-898E-327A16FADAF8}"/>
                </a:ext>
              </a:extLst>
            </p:cNvPr>
            <p:cNvCxnSpPr>
              <a:cxnSpLocks/>
              <a:stCxn id="24" idx="3"/>
              <a:endCxn id="26" idx="1"/>
            </p:cNvCxnSpPr>
            <p:nvPr/>
          </p:nvCxnSpPr>
          <p:spPr>
            <a:xfrm>
              <a:off x="4320000" y="4500000"/>
              <a:ext cx="900000"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C09846C1-31DE-4AC2-A26F-CE6021DBD4C1}"/>
                </a:ext>
              </a:extLst>
            </p:cNvPr>
            <p:cNvCxnSpPr>
              <a:cxnSpLocks/>
              <a:stCxn id="26" idx="3"/>
              <a:endCxn id="30" idx="1"/>
            </p:cNvCxnSpPr>
            <p:nvPr/>
          </p:nvCxnSpPr>
          <p:spPr>
            <a:xfrm>
              <a:off x="6660000" y="4500000"/>
              <a:ext cx="900000"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019D90D0-5AA0-4B3C-9A62-A0C3A37B747F}"/>
                </a:ext>
              </a:extLst>
            </p:cNvPr>
            <p:cNvCxnSpPr>
              <a:cxnSpLocks/>
              <a:stCxn id="30" idx="3"/>
              <a:endCxn id="32" idx="1"/>
            </p:cNvCxnSpPr>
            <p:nvPr/>
          </p:nvCxnSpPr>
          <p:spPr>
            <a:xfrm>
              <a:off x="9000000" y="4500000"/>
              <a:ext cx="900000"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3" name="Connector: Elbow 92">
              <a:extLst>
                <a:ext uri="{FF2B5EF4-FFF2-40B4-BE49-F238E27FC236}">
                  <a16:creationId xmlns:a16="http://schemas.microsoft.com/office/drawing/2014/main" id="{ACDC6297-D01F-4E92-9F59-0D9670DF9BF6}"/>
                </a:ext>
              </a:extLst>
            </p:cNvPr>
            <p:cNvCxnSpPr>
              <a:cxnSpLocks/>
            </p:cNvCxnSpPr>
            <p:nvPr/>
          </p:nvCxnSpPr>
          <p:spPr>
            <a:xfrm rot="5400000">
              <a:off x="4590000" y="-996439"/>
              <a:ext cx="360000" cy="7020000"/>
            </a:xfrm>
            <a:prstGeom prst="bentConnector2">
              <a:avLst/>
            </a:prstGeom>
            <a:ln w="571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1CAC82CC-308A-4C73-91A8-40036096DE2C}"/>
                </a:ext>
              </a:extLst>
            </p:cNvPr>
            <p:cNvSpPr/>
            <p:nvPr/>
          </p:nvSpPr>
          <p:spPr>
            <a:xfrm>
              <a:off x="540000" y="2149879"/>
              <a:ext cx="719982" cy="10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6C47F6D7-83D7-4A5A-9F30-358DC3C66711}"/>
                </a:ext>
              </a:extLst>
            </p:cNvPr>
            <p:cNvSpPr/>
            <p:nvPr/>
          </p:nvSpPr>
          <p:spPr>
            <a:xfrm>
              <a:off x="2910003" y="2149879"/>
              <a:ext cx="719982" cy="10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E366F4F8-9FB0-46AB-A02C-6D88D77C60BF}"/>
                </a:ext>
              </a:extLst>
            </p:cNvPr>
            <p:cNvSpPr/>
            <p:nvPr/>
          </p:nvSpPr>
          <p:spPr>
            <a:xfrm>
              <a:off x="5280006" y="2149879"/>
              <a:ext cx="719982" cy="10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A176108B-1A9C-42A8-BDC1-DC9376516887}"/>
                </a:ext>
              </a:extLst>
            </p:cNvPr>
            <p:cNvSpPr/>
            <p:nvPr/>
          </p:nvSpPr>
          <p:spPr>
            <a:xfrm>
              <a:off x="7650009" y="2149879"/>
              <a:ext cx="719982" cy="10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2D5B7688-055C-4B6B-A84E-2C6066A4CF09}"/>
                </a:ext>
              </a:extLst>
            </p:cNvPr>
            <p:cNvSpPr/>
            <p:nvPr/>
          </p:nvSpPr>
          <p:spPr>
            <a:xfrm>
              <a:off x="492008" y="5049955"/>
              <a:ext cx="984775" cy="10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096F5DF6-FD8F-49CB-9D45-24B013F810BD}"/>
                </a:ext>
              </a:extLst>
            </p:cNvPr>
            <p:cNvSpPr/>
            <p:nvPr/>
          </p:nvSpPr>
          <p:spPr>
            <a:xfrm>
              <a:off x="2842216" y="5049955"/>
              <a:ext cx="984775" cy="10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BFEDCCA0-69C6-4382-AEC0-E66AE9A5012F}"/>
                </a:ext>
              </a:extLst>
            </p:cNvPr>
            <p:cNvSpPr/>
            <p:nvPr/>
          </p:nvSpPr>
          <p:spPr>
            <a:xfrm>
              <a:off x="5192424" y="5049955"/>
              <a:ext cx="984775" cy="10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62300307-EE86-4E12-9801-96FFBD53356D}"/>
                </a:ext>
              </a:extLst>
            </p:cNvPr>
            <p:cNvSpPr/>
            <p:nvPr/>
          </p:nvSpPr>
          <p:spPr>
            <a:xfrm>
              <a:off x="7542632" y="5049955"/>
              <a:ext cx="984775" cy="10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553E9608-E3DC-4E86-B706-EC0E529DDA4C}"/>
                </a:ext>
              </a:extLst>
            </p:cNvPr>
            <p:cNvSpPr/>
            <p:nvPr/>
          </p:nvSpPr>
          <p:spPr>
            <a:xfrm>
              <a:off x="9892840" y="5049955"/>
              <a:ext cx="984775" cy="10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176885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244</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Kirstie Whitaker</dc:creator>
  <cp:lastModifiedBy>Kirstie Whitaker</cp:lastModifiedBy>
  <cp:revision>15</cp:revision>
  <dcterms:created xsi:type="dcterms:W3CDTF">2019-03-26T16:07:19Z</dcterms:created>
  <dcterms:modified xsi:type="dcterms:W3CDTF">2019-07-04T08:27:33Z</dcterms:modified>
</cp:coreProperties>
</file>