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9D9B-7446-495B-90F1-EBC514DA3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0BB3-A414-4DAC-86EE-40D789066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832B-7357-4C21-9E83-45E3E57E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94E1-522E-47D9-AC29-AC8A0118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0A1D-2A9B-46CA-8B75-90559736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5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43EF-87B4-4EB5-BD13-5B6EB962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19F38-2C03-4BE7-9C08-9643B36FE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CCEE-3ED2-46F3-A776-052894CA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EFCF-0760-4D86-863F-6F5F455E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A44A-2AC7-4544-A718-9F0219A3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11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45394-CACE-491B-917E-7A8973F6E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885DE-5F86-4FA3-875D-DA5BE35CC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25A2E-73AA-4DFE-8F9E-76341133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C23C-F6C9-4525-A15D-D7C5F1DB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95A3-4C6A-4F68-A1F0-3A7EC48A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BCAA-46A8-45F8-B41C-8CF327F7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15C2-253C-4C1C-944B-FB05C1BC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A5C0A-12AF-4C72-9CD1-6F3BB9B1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F970-BB2C-48E0-9DB5-5F1A2124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1EFE-32F6-4117-998C-E3F44A38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D999-BFF8-4F1E-931D-A86B5829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CBF36-1414-4559-8AAD-FC1C8307E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C1AD-5937-4410-AAA4-6F745F60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84F6-840B-4C08-B383-FEF3CD9C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C667-58AA-4D2E-B211-805D61C5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6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BC3C-B6A2-45CB-8266-50C333D5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5CE4-CE74-4173-ABDE-B57F7FFDB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CC511-33D9-473C-9A75-62C12C34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C68E5-0E8B-43BC-9D7D-33463FAB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687C-9AF9-444E-949D-EA7B1507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FC36-B1EA-4BE3-BE8A-E6B484F0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9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A237-11F7-4AED-A376-DCF33D40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60767-FBCC-41AF-AEDA-119C772D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285C-0682-4DAE-A013-7E2A6F756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F7412-6405-4202-A8F6-682F25ACD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105C-BA8C-43C9-8522-3AAA9A8F5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E3B13-D03F-4D23-9F48-AFEBF5A1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AB6BD-91B4-4CD3-835A-DE8B116B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CE30F-E164-41FF-A90C-827451A4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6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27F2-363B-4738-8538-8EBE6B0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57325-0A4F-4385-B3EE-849946E8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A3F0-997A-4AB7-9A52-00318A0C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88840-83BD-48BC-97B8-7704EBB4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1302A-2705-4738-AA3F-C542143F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85E1F-B914-42A1-96EE-86BD15E0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30C13-2683-422B-B293-64FE556A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FAD0-A984-4D49-877A-367AC17A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6ACE-8E7E-46BB-8B65-C4CC469D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CF377-FC82-4ED4-A734-769D334F0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0D94-F851-4887-8190-830C6FB0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2641-8324-4E92-B30B-A4D11D13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586BA-3EE9-476C-B79A-30229D7A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A29-42CD-49C5-B69A-6EA29ECC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10AC2-4B34-4D8F-9907-512A5B7A1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18D2F-A2E3-41C0-AD00-EB92DD355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8176-85AD-4D92-B67F-9EF64B3B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7AE7-EAFA-4ED9-9F62-7CD30325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66384-A98D-4B37-A412-23D39DCF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18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92FD5-BE5A-43AA-A0FB-7D1049C4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A924E-FDB4-4F7D-848C-6ED4B11DE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FBB-3033-4F06-A6BA-C29981390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94D94-1D56-4D5F-8596-60C96DBF8EF3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E718-8C44-4E63-85DA-6F1FB4C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E010-1431-4270-BCD5-5F88C73C3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EB258-2B14-46D4-A8E7-228DB5A3EDD8}"/>
              </a:ext>
            </a:extLst>
          </p:cNvPr>
          <p:cNvSpPr/>
          <p:nvPr/>
        </p:nvSpPr>
        <p:spPr>
          <a:xfrm>
            <a:off x="576000" y="180000"/>
            <a:ext cx="8784000" cy="61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57EF7E-5096-447B-9B36-26C5E7639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2736000"/>
            <a:ext cx="2879999" cy="1708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95A6EC-9F40-4D69-B77F-6987C7AA4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0001" y="180000"/>
            <a:ext cx="4319998" cy="2566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058E3B-BCD8-4702-A798-577534624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1" y="182186"/>
            <a:ext cx="4319997" cy="25622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6922EE-A35B-4E40-B209-29A80558F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0" y="2736000"/>
            <a:ext cx="2879999" cy="17110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0F2A30-2032-4429-8E3B-5C34562C0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0000" y="2736000"/>
            <a:ext cx="2879999" cy="17110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A3D169-4323-471C-8FBE-DB8B627CF0B1}"/>
              </a:ext>
            </a:extLst>
          </p:cNvPr>
          <p:cNvSpPr txBox="1"/>
          <p:nvPr/>
        </p:nvSpPr>
        <p:spPr>
          <a:xfrm>
            <a:off x="576000" y="180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9D3F2-D43A-4BAD-B31D-69841FC9EE56}"/>
              </a:ext>
            </a:extLst>
          </p:cNvPr>
          <p:cNvSpPr txBox="1"/>
          <p:nvPr/>
        </p:nvSpPr>
        <p:spPr>
          <a:xfrm>
            <a:off x="4896000" y="180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E5E54-EFD3-476C-81B0-716CE89DB494}"/>
              </a:ext>
            </a:extLst>
          </p:cNvPr>
          <p:cNvSpPr txBox="1"/>
          <p:nvPr/>
        </p:nvSpPr>
        <p:spPr>
          <a:xfrm>
            <a:off x="576000" y="2592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FB099D-C122-4DA4-8664-52FF555FCF95}"/>
              </a:ext>
            </a:extLst>
          </p:cNvPr>
          <p:cNvSpPr txBox="1"/>
          <p:nvPr/>
        </p:nvSpPr>
        <p:spPr>
          <a:xfrm>
            <a:off x="3456000" y="2592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F9C15B-4F9E-43F3-AB65-FF96BA1EEFD1}"/>
              </a:ext>
            </a:extLst>
          </p:cNvPr>
          <p:cNvSpPr txBox="1"/>
          <p:nvPr/>
        </p:nvSpPr>
        <p:spPr>
          <a:xfrm>
            <a:off x="6336000" y="2592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ACE7C1D-B2E7-4912-B78F-A15EFCB2B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0" y="4536000"/>
            <a:ext cx="2879999" cy="17081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5ED6C53-EDB0-439C-9296-4B87F7523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0000" y="4536000"/>
            <a:ext cx="2879999" cy="17110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CFF7F11-1432-4BC2-8B6D-45CB41545E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4536000"/>
            <a:ext cx="2879999" cy="171109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BF8AB85-F0D1-4094-9240-F2BB5AFF5E76}"/>
              </a:ext>
            </a:extLst>
          </p:cNvPr>
          <p:cNvSpPr txBox="1"/>
          <p:nvPr/>
        </p:nvSpPr>
        <p:spPr>
          <a:xfrm>
            <a:off x="576000" y="4320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732769-6D85-4C44-AAE2-A4302E4E9C15}"/>
              </a:ext>
            </a:extLst>
          </p:cNvPr>
          <p:cNvSpPr txBox="1"/>
          <p:nvPr/>
        </p:nvSpPr>
        <p:spPr>
          <a:xfrm>
            <a:off x="3456000" y="4320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1EB99D-D6C2-41B9-80CD-8164F7BF358B}"/>
              </a:ext>
            </a:extLst>
          </p:cNvPr>
          <p:cNvSpPr txBox="1"/>
          <p:nvPr/>
        </p:nvSpPr>
        <p:spPr>
          <a:xfrm>
            <a:off x="6336000" y="4320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575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Kirstie Whitaker</dc:creator>
  <cp:lastModifiedBy>Kirstie Whitaker</cp:lastModifiedBy>
  <cp:revision>6</cp:revision>
  <dcterms:created xsi:type="dcterms:W3CDTF">2019-05-29T06:29:19Z</dcterms:created>
  <dcterms:modified xsi:type="dcterms:W3CDTF">2019-09-29T20:05:04Z</dcterms:modified>
</cp:coreProperties>
</file>