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6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308CD-919F-AB36-C316-C8D1CCFCD6A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75E7AC3-88A8-0D1D-7ADB-7D7D26C07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287C436-5265-CD27-5DB8-19E5525CAC4C}"/>
              </a:ext>
            </a:extLst>
          </p:cNvPr>
          <p:cNvSpPr>
            <a:spLocks noGrp="1"/>
          </p:cNvSpPr>
          <p:nvPr>
            <p:ph type="dt" sz="half" idx="10"/>
          </p:nvPr>
        </p:nvSpPr>
        <p:spPr/>
        <p:txBody>
          <a:bodyPr/>
          <a:lstStyle/>
          <a:p>
            <a:fld id="{0388EEF4-6C97-46C8-82C0-01C2333D96F3}" type="datetimeFigureOut">
              <a:rPr lang="es-ES" smtClean="0"/>
              <a:t>02/04/2024</a:t>
            </a:fld>
            <a:endParaRPr lang="es-ES"/>
          </a:p>
        </p:txBody>
      </p:sp>
      <p:sp>
        <p:nvSpPr>
          <p:cNvPr id="5" name="Marcador de pie de página 4">
            <a:extLst>
              <a:ext uri="{FF2B5EF4-FFF2-40B4-BE49-F238E27FC236}">
                <a16:creationId xmlns:a16="http://schemas.microsoft.com/office/drawing/2014/main" id="{26476C4D-BAA0-0766-8C95-34CCFE021F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A0DB1A8-DD37-5A45-2E0F-E6C29FF0E141}"/>
              </a:ext>
            </a:extLst>
          </p:cNvPr>
          <p:cNvSpPr>
            <a:spLocks noGrp="1"/>
          </p:cNvSpPr>
          <p:nvPr>
            <p:ph type="sldNum" sz="quarter" idx="12"/>
          </p:nvPr>
        </p:nvSpPr>
        <p:spPr/>
        <p:txBody>
          <a:bodyPr/>
          <a:lstStyle/>
          <a:p>
            <a:fld id="{7E485C3E-5033-40BE-A8AF-622B96EA59F8}" type="slidenum">
              <a:rPr lang="es-ES" smtClean="0"/>
              <a:t>‹Nº›</a:t>
            </a:fld>
            <a:endParaRPr lang="es-ES"/>
          </a:p>
        </p:txBody>
      </p:sp>
    </p:spTree>
    <p:extLst>
      <p:ext uri="{BB962C8B-B14F-4D97-AF65-F5344CB8AC3E}">
        <p14:creationId xmlns:p14="http://schemas.microsoft.com/office/powerpoint/2010/main" val="116553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3C923-08A2-AFC1-5537-AFB3D354C12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AED8F52-C943-732A-97A9-56BA867142E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3BFC3C-B604-16A9-0846-79ADF29BB5D0}"/>
              </a:ext>
            </a:extLst>
          </p:cNvPr>
          <p:cNvSpPr>
            <a:spLocks noGrp="1"/>
          </p:cNvSpPr>
          <p:nvPr>
            <p:ph type="dt" sz="half" idx="10"/>
          </p:nvPr>
        </p:nvSpPr>
        <p:spPr/>
        <p:txBody>
          <a:bodyPr/>
          <a:lstStyle/>
          <a:p>
            <a:fld id="{0388EEF4-6C97-46C8-82C0-01C2333D96F3}" type="datetimeFigureOut">
              <a:rPr lang="es-ES" smtClean="0"/>
              <a:t>02/04/2024</a:t>
            </a:fld>
            <a:endParaRPr lang="es-ES"/>
          </a:p>
        </p:txBody>
      </p:sp>
      <p:sp>
        <p:nvSpPr>
          <p:cNvPr id="5" name="Marcador de pie de página 4">
            <a:extLst>
              <a:ext uri="{FF2B5EF4-FFF2-40B4-BE49-F238E27FC236}">
                <a16:creationId xmlns:a16="http://schemas.microsoft.com/office/drawing/2014/main" id="{064A68CE-5809-9C0B-A524-D2D3DEC3723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6CE134C-DD32-6D97-009D-5677DB8AAD85}"/>
              </a:ext>
            </a:extLst>
          </p:cNvPr>
          <p:cNvSpPr>
            <a:spLocks noGrp="1"/>
          </p:cNvSpPr>
          <p:nvPr>
            <p:ph type="sldNum" sz="quarter" idx="12"/>
          </p:nvPr>
        </p:nvSpPr>
        <p:spPr/>
        <p:txBody>
          <a:bodyPr/>
          <a:lstStyle/>
          <a:p>
            <a:fld id="{7E485C3E-5033-40BE-A8AF-622B96EA59F8}" type="slidenum">
              <a:rPr lang="es-ES" smtClean="0"/>
              <a:t>‹Nº›</a:t>
            </a:fld>
            <a:endParaRPr lang="es-ES"/>
          </a:p>
        </p:txBody>
      </p:sp>
    </p:spTree>
    <p:extLst>
      <p:ext uri="{BB962C8B-B14F-4D97-AF65-F5344CB8AC3E}">
        <p14:creationId xmlns:p14="http://schemas.microsoft.com/office/powerpoint/2010/main" val="146986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3E48E68-492F-A052-F75A-0D9687E87F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FBBE6DB-6287-1DF0-25DD-9D8D8C8B3D1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F3B9B3-00F9-4AFD-12C7-1EB404F9B408}"/>
              </a:ext>
            </a:extLst>
          </p:cNvPr>
          <p:cNvSpPr>
            <a:spLocks noGrp="1"/>
          </p:cNvSpPr>
          <p:nvPr>
            <p:ph type="dt" sz="half" idx="10"/>
          </p:nvPr>
        </p:nvSpPr>
        <p:spPr/>
        <p:txBody>
          <a:bodyPr/>
          <a:lstStyle/>
          <a:p>
            <a:fld id="{0388EEF4-6C97-46C8-82C0-01C2333D96F3}" type="datetimeFigureOut">
              <a:rPr lang="es-ES" smtClean="0"/>
              <a:t>02/04/2024</a:t>
            </a:fld>
            <a:endParaRPr lang="es-ES"/>
          </a:p>
        </p:txBody>
      </p:sp>
      <p:sp>
        <p:nvSpPr>
          <p:cNvPr id="5" name="Marcador de pie de página 4">
            <a:extLst>
              <a:ext uri="{FF2B5EF4-FFF2-40B4-BE49-F238E27FC236}">
                <a16:creationId xmlns:a16="http://schemas.microsoft.com/office/drawing/2014/main" id="{B321BFF3-B6DC-8B38-8463-F50B447CE1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F185E48-33C1-D8EA-4723-3EB7B58DA81D}"/>
              </a:ext>
            </a:extLst>
          </p:cNvPr>
          <p:cNvSpPr>
            <a:spLocks noGrp="1"/>
          </p:cNvSpPr>
          <p:nvPr>
            <p:ph type="sldNum" sz="quarter" idx="12"/>
          </p:nvPr>
        </p:nvSpPr>
        <p:spPr/>
        <p:txBody>
          <a:bodyPr/>
          <a:lstStyle/>
          <a:p>
            <a:fld id="{7E485C3E-5033-40BE-A8AF-622B96EA59F8}" type="slidenum">
              <a:rPr lang="es-ES" smtClean="0"/>
              <a:t>‹Nº›</a:t>
            </a:fld>
            <a:endParaRPr lang="es-ES"/>
          </a:p>
        </p:txBody>
      </p:sp>
    </p:spTree>
    <p:extLst>
      <p:ext uri="{BB962C8B-B14F-4D97-AF65-F5344CB8AC3E}">
        <p14:creationId xmlns:p14="http://schemas.microsoft.com/office/powerpoint/2010/main" val="81064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47F37-D49E-0036-5B87-F08F5A4E290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2CF9577-889D-F15E-BDEF-7DF6589032D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BB25489-0713-BBF2-EBCE-25A0DE23E214}"/>
              </a:ext>
            </a:extLst>
          </p:cNvPr>
          <p:cNvSpPr>
            <a:spLocks noGrp="1"/>
          </p:cNvSpPr>
          <p:nvPr>
            <p:ph type="dt" sz="half" idx="10"/>
          </p:nvPr>
        </p:nvSpPr>
        <p:spPr/>
        <p:txBody>
          <a:bodyPr/>
          <a:lstStyle/>
          <a:p>
            <a:fld id="{0388EEF4-6C97-46C8-82C0-01C2333D96F3}" type="datetimeFigureOut">
              <a:rPr lang="es-ES" smtClean="0"/>
              <a:t>02/04/2024</a:t>
            </a:fld>
            <a:endParaRPr lang="es-ES"/>
          </a:p>
        </p:txBody>
      </p:sp>
      <p:sp>
        <p:nvSpPr>
          <p:cNvPr id="5" name="Marcador de pie de página 4">
            <a:extLst>
              <a:ext uri="{FF2B5EF4-FFF2-40B4-BE49-F238E27FC236}">
                <a16:creationId xmlns:a16="http://schemas.microsoft.com/office/drawing/2014/main" id="{21916D7D-BDE9-EF83-F012-06F16B0E5A5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691EF9-C5A7-7D7C-4E2A-45D6BFF76D5E}"/>
              </a:ext>
            </a:extLst>
          </p:cNvPr>
          <p:cNvSpPr>
            <a:spLocks noGrp="1"/>
          </p:cNvSpPr>
          <p:nvPr>
            <p:ph type="sldNum" sz="quarter" idx="12"/>
          </p:nvPr>
        </p:nvSpPr>
        <p:spPr/>
        <p:txBody>
          <a:bodyPr/>
          <a:lstStyle/>
          <a:p>
            <a:fld id="{7E485C3E-5033-40BE-A8AF-622B96EA59F8}" type="slidenum">
              <a:rPr lang="es-ES" smtClean="0"/>
              <a:t>‹Nº›</a:t>
            </a:fld>
            <a:endParaRPr lang="es-ES"/>
          </a:p>
        </p:txBody>
      </p:sp>
    </p:spTree>
    <p:extLst>
      <p:ext uri="{BB962C8B-B14F-4D97-AF65-F5344CB8AC3E}">
        <p14:creationId xmlns:p14="http://schemas.microsoft.com/office/powerpoint/2010/main" val="290508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DF7A6-9887-DF8E-D7B2-7203D3DF768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611E27F-82DA-123C-95EB-FE549C4D4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EE22BE2-1289-55F0-8ECE-D5A7D366DCB4}"/>
              </a:ext>
            </a:extLst>
          </p:cNvPr>
          <p:cNvSpPr>
            <a:spLocks noGrp="1"/>
          </p:cNvSpPr>
          <p:nvPr>
            <p:ph type="dt" sz="half" idx="10"/>
          </p:nvPr>
        </p:nvSpPr>
        <p:spPr/>
        <p:txBody>
          <a:bodyPr/>
          <a:lstStyle/>
          <a:p>
            <a:fld id="{0388EEF4-6C97-46C8-82C0-01C2333D96F3}" type="datetimeFigureOut">
              <a:rPr lang="es-ES" smtClean="0"/>
              <a:t>02/04/2024</a:t>
            </a:fld>
            <a:endParaRPr lang="es-ES"/>
          </a:p>
        </p:txBody>
      </p:sp>
      <p:sp>
        <p:nvSpPr>
          <p:cNvPr id="5" name="Marcador de pie de página 4">
            <a:extLst>
              <a:ext uri="{FF2B5EF4-FFF2-40B4-BE49-F238E27FC236}">
                <a16:creationId xmlns:a16="http://schemas.microsoft.com/office/drawing/2014/main" id="{0C029897-1E75-6D07-4FF5-137ADEC9178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1A31B7-86D6-82CB-B17D-E58F4EACBC6A}"/>
              </a:ext>
            </a:extLst>
          </p:cNvPr>
          <p:cNvSpPr>
            <a:spLocks noGrp="1"/>
          </p:cNvSpPr>
          <p:nvPr>
            <p:ph type="sldNum" sz="quarter" idx="12"/>
          </p:nvPr>
        </p:nvSpPr>
        <p:spPr/>
        <p:txBody>
          <a:bodyPr/>
          <a:lstStyle/>
          <a:p>
            <a:fld id="{7E485C3E-5033-40BE-A8AF-622B96EA59F8}" type="slidenum">
              <a:rPr lang="es-ES" smtClean="0"/>
              <a:t>‹Nº›</a:t>
            </a:fld>
            <a:endParaRPr lang="es-ES"/>
          </a:p>
        </p:txBody>
      </p:sp>
    </p:spTree>
    <p:extLst>
      <p:ext uri="{BB962C8B-B14F-4D97-AF65-F5344CB8AC3E}">
        <p14:creationId xmlns:p14="http://schemas.microsoft.com/office/powerpoint/2010/main" val="298617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B87E1-4B22-691F-ECF7-73E81856C14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DE519E8-6F20-14F7-F4D5-E3E68AFBA03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A0114DB-B97A-0E35-411C-DCD93DE71B7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B181DF8-1815-B1B0-DCF0-34796B8FE9CF}"/>
              </a:ext>
            </a:extLst>
          </p:cNvPr>
          <p:cNvSpPr>
            <a:spLocks noGrp="1"/>
          </p:cNvSpPr>
          <p:nvPr>
            <p:ph type="dt" sz="half" idx="10"/>
          </p:nvPr>
        </p:nvSpPr>
        <p:spPr/>
        <p:txBody>
          <a:bodyPr/>
          <a:lstStyle/>
          <a:p>
            <a:fld id="{0388EEF4-6C97-46C8-82C0-01C2333D96F3}" type="datetimeFigureOut">
              <a:rPr lang="es-ES" smtClean="0"/>
              <a:t>02/04/2024</a:t>
            </a:fld>
            <a:endParaRPr lang="es-ES"/>
          </a:p>
        </p:txBody>
      </p:sp>
      <p:sp>
        <p:nvSpPr>
          <p:cNvPr id="6" name="Marcador de pie de página 5">
            <a:extLst>
              <a:ext uri="{FF2B5EF4-FFF2-40B4-BE49-F238E27FC236}">
                <a16:creationId xmlns:a16="http://schemas.microsoft.com/office/drawing/2014/main" id="{EF8824D1-5683-7107-8055-9D2B1FBAE6B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2359C2E-25D9-6663-F852-72A5885BFCBB}"/>
              </a:ext>
            </a:extLst>
          </p:cNvPr>
          <p:cNvSpPr>
            <a:spLocks noGrp="1"/>
          </p:cNvSpPr>
          <p:nvPr>
            <p:ph type="sldNum" sz="quarter" idx="12"/>
          </p:nvPr>
        </p:nvSpPr>
        <p:spPr/>
        <p:txBody>
          <a:bodyPr/>
          <a:lstStyle/>
          <a:p>
            <a:fld id="{7E485C3E-5033-40BE-A8AF-622B96EA59F8}" type="slidenum">
              <a:rPr lang="es-ES" smtClean="0"/>
              <a:t>‹Nº›</a:t>
            </a:fld>
            <a:endParaRPr lang="es-ES"/>
          </a:p>
        </p:txBody>
      </p:sp>
    </p:spTree>
    <p:extLst>
      <p:ext uri="{BB962C8B-B14F-4D97-AF65-F5344CB8AC3E}">
        <p14:creationId xmlns:p14="http://schemas.microsoft.com/office/powerpoint/2010/main" val="258105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3F9A81-D421-4846-3DAF-501B3F9EF12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05FA6C1-EECF-AE55-2992-37DC8F352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F08E329-5837-74FE-5BEA-0D34A8FD2C3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7856964-7A5C-3EAE-EDA0-F07C5827AC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7D9328A-80F7-F3BB-EEAF-86C52A88A8B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3696FC9-236C-271C-08BC-906609514A70}"/>
              </a:ext>
            </a:extLst>
          </p:cNvPr>
          <p:cNvSpPr>
            <a:spLocks noGrp="1"/>
          </p:cNvSpPr>
          <p:nvPr>
            <p:ph type="dt" sz="half" idx="10"/>
          </p:nvPr>
        </p:nvSpPr>
        <p:spPr/>
        <p:txBody>
          <a:bodyPr/>
          <a:lstStyle/>
          <a:p>
            <a:fld id="{0388EEF4-6C97-46C8-82C0-01C2333D96F3}" type="datetimeFigureOut">
              <a:rPr lang="es-ES" smtClean="0"/>
              <a:t>02/04/2024</a:t>
            </a:fld>
            <a:endParaRPr lang="es-ES"/>
          </a:p>
        </p:txBody>
      </p:sp>
      <p:sp>
        <p:nvSpPr>
          <p:cNvPr id="8" name="Marcador de pie de página 7">
            <a:extLst>
              <a:ext uri="{FF2B5EF4-FFF2-40B4-BE49-F238E27FC236}">
                <a16:creationId xmlns:a16="http://schemas.microsoft.com/office/drawing/2014/main" id="{853BCC68-48A3-A0AC-06D6-38991B9BE4B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4F8361B-6A8D-352F-A411-3222650E80CB}"/>
              </a:ext>
            </a:extLst>
          </p:cNvPr>
          <p:cNvSpPr>
            <a:spLocks noGrp="1"/>
          </p:cNvSpPr>
          <p:nvPr>
            <p:ph type="sldNum" sz="quarter" idx="12"/>
          </p:nvPr>
        </p:nvSpPr>
        <p:spPr/>
        <p:txBody>
          <a:bodyPr/>
          <a:lstStyle/>
          <a:p>
            <a:fld id="{7E485C3E-5033-40BE-A8AF-622B96EA59F8}" type="slidenum">
              <a:rPr lang="es-ES" smtClean="0"/>
              <a:t>‹Nº›</a:t>
            </a:fld>
            <a:endParaRPr lang="es-ES"/>
          </a:p>
        </p:txBody>
      </p:sp>
    </p:spTree>
    <p:extLst>
      <p:ext uri="{BB962C8B-B14F-4D97-AF65-F5344CB8AC3E}">
        <p14:creationId xmlns:p14="http://schemas.microsoft.com/office/powerpoint/2010/main" val="165196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8838F-76AD-2917-80C0-A4D7D116FE0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BB5B43A-F916-DA9A-7616-03F7B4BCB6B0}"/>
              </a:ext>
            </a:extLst>
          </p:cNvPr>
          <p:cNvSpPr>
            <a:spLocks noGrp="1"/>
          </p:cNvSpPr>
          <p:nvPr>
            <p:ph type="dt" sz="half" idx="10"/>
          </p:nvPr>
        </p:nvSpPr>
        <p:spPr/>
        <p:txBody>
          <a:bodyPr/>
          <a:lstStyle/>
          <a:p>
            <a:fld id="{0388EEF4-6C97-46C8-82C0-01C2333D96F3}" type="datetimeFigureOut">
              <a:rPr lang="es-ES" smtClean="0"/>
              <a:t>02/04/2024</a:t>
            </a:fld>
            <a:endParaRPr lang="es-ES"/>
          </a:p>
        </p:txBody>
      </p:sp>
      <p:sp>
        <p:nvSpPr>
          <p:cNvPr id="4" name="Marcador de pie de página 3">
            <a:extLst>
              <a:ext uri="{FF2B5EF4-FFF2-40B4-BE49-F238E27FC236}">
                <a16:creationId xmlns:a16="http://schemas.microsoft.com/office/drawing/2014/main" id="{9E8CA47A-4F38-863D-20C0-ABAFB7D544B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3497B1D-83B7-D543-D6AD-A1BBEF794C53}"/>
              </a:ext>
            </a:extLst>
          </p:cNvPr>
          <p:cNvSpPr>
            <a:spLocks noGrp="1"/>
          </p:cNvSpPr>
          <p:nvPr>
            <p:ph type="sldNum" sz="quarter" idx="12"/>
          </p:nvPr>
        </p:nvSpPr>
        <p:spPr/>
        <p:txBody>
          <a:bodyPr/>
          <a:lstStyle/>
          <a:p>
            <a:fld id="{7E485C3E-5033-40BE-A8AF-622B96EA59F8}" type="slidenum">
              <a:rPr lang="es-ES" smtClean="0"/>
              <a:t>‹Nº›</a:t>
            </a:fld>
            <a:endParaRPr lang="es-ES"/>
          </a:p>
        </p:txBody>
      </p:sp>
    </p:spTree>
    <p:extLst>
      <p:ext uri="{BB962C8B-B14F-4D97-AF65-F5344CB8AC3E}">
        <p14:creationId xmlns:p14="http://schemas.microsoft.com/office/powerpoint/2010/main" val="221864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0111243-4B85-ABFD-7870-0C6AEB053D30}"/>
              </a:ext>
            </a:extLst>
          </p:cNvPr>
          <p:cNvSpPr>
            <a:spLocks noGrp="1"/>
          </p:cNvSpPr>
          <p:nvPr>
            <p:ph type="dt" sz="half" idx="10"/>
          </p:nvPr>
        </p:nvSpPr>
        <p:spPr/>
        <p:txBody>
          <a:bodyPr/>
          <a:lstStyle/>
          <a:p>
            <a:fld id="{0388EEF4-6C97-46C8-82C0-01C2333D96F3}" type="datetimeFigureOut">
              <a:rPr lang="es-ES" smtClean="0"/>
              <a:t>02/04/2024</a:t>
            </a:fld>
            <a:endParaRPr lang="es-ES"/>
          </a:p>
        </p:txBody>
      </p:sp>
      <p:sp>
        <p:nvSpPr>
          <p:cNvPr id="3" name="Marcador de pie de página 2">
            <a:extLst>
              <a:ext uri="{FF2B5EF4-FFF2-40B4-BE49-F238E27FC236}">
                <a16:creationId xmlns:a16="http://schemas.microsoft.com/office/drawing/2014/main" id="{1B3B79B7-75C9-1236-9EAC-E3B11D6899E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81056053-1CEB-5287-993F-055897539624}"/>
              </a:ext>
            </a:extLst>
          </p:cNvPr>
          <p:cNvSpPr>
            <a:spLocks noGrp="1"/>
          </p:cNvSpPr>
          <p:nvPr>
            <p:ph type="sldNum" sz="quarter" idx="12"/>
          </p:nvPr>
        </p:nvSpPr>
        <p:spPr/>
        <p:txBody>
          <a:bodyPr/>
          <a:lstStyle/>
          <a:p>
            <a:fld id="{7E485C3E-5033-40BE-A8AF-622B96EA59F8}" type="slidenum">
              <a:rPr lang="es-ES" smtClean="0"/>
              <a:t>‹Nº›</a:t>
            </a:fld>
            <a:endParaRPr lang="es-ES"/>
          </a:p>
        </p:txBody>
      </p:sp>
    </p:spTree>
    <p:extLst>
      <p:ext uri="{BB962C8B-B14F-4D97-AF65-F5344CB8AC3E}">
        <p14:creationId xmlns:p14="http://schemas.microsoft.com/office/powerpoint/2010/main" val="88754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F1C680-43FD-E0FB-0B96-9F9B1BF1672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68BE7FD-CB1A-ACED-D97C-1B8D2CEC9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DD63E97-BF4E-5E3C-7199-98C482DDB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D26664-5B3A-79CF-9A68-C3D73AD0A227}"/>
              </a:ext>
            </a:extLst>
          </p:cNvPr>
          <p:cNvSpPr>
            <a:spLocks noGrp="1"/>
          </p:cNvSpPr>
          <p:nvPr>
            <p:ph type="dt" sz="half" idx="10"/>
          </p:nvPr>
        </p:nvSpPr>
        <p:spPr/>
        <p:txBody>
          <a:bodyPr/>
          <a:lstStyle/>
          <a:p>
            <a:fld id="{0388EEF4-6C97-46C8-82C0-01C2333D96F3}" type="datetimeFigureOut">
              <a:rPr lang="es-ES" smtClean="0"/>
              <a:t>02/04/2024</a:t>
            </a:fld>
            <a:endParaRPr lang="es-ES"/>
          </a:p>
        </p:txBody>
      </p:sp>
      <p:sp>
        <p:nvSpPr>
          <p:cNvPr id="6" name="Marcador de pie de página 5">
            <a:extLst>
              <a:ext uri="{FF2B5EF4-FFF2-40B4-BE49-F238E27FC236}">
                <a16:creationId xmlns:a16="http://schemas.microsoft.com/office/drawing/2014/main" id="{AF22F01B-8711-27D7-8AAB-F53132BE39C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18A3A99-E6EA-3695-9A44-561670B124C0}"/>
              </a:ext>
            </a:extLst>
          </p:cNvPr>
          <p:cNvSpPr>
            <a:spLocks noGrp="1"/>
          </p:cNvSpPr>
          <p:nvPr>
            <p:ph type="sldNum" sz="quarter" idx="12"/>
          </p:nvPr>
        </p:nvSpPr>
        <p:spPr/>
        <p:txBody>
          <a:bodyPr/>
          <a:lstStyle/>
          <a:p>
            <a:fld id="{7E485C3E-5033-40BE-A8AF-622B96EA59F8}" type="slidenum">
              <a:rPr lang="es-ES" smtClean="0"/>
              <a:t>‹Nº›</a:t>
            </a:fld>
            <a:endParaRPr lang="es-ES"/>
          </a:p>
        </p:txBody>
      </p:sp>
    </p:spTree>
    <p:extLst>
      <p:ext uri="{BB962C8B-B14F-4D97-AF65-F5344CB8AC3E}">
        <p14:creationId xmlns:p14="http://schemas.microsoft.com/office/powerpoint/2010/main" val="221751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197ED-AC7A-66CF-B70D-F3BA8ACD11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C95273C-141B-87BE-BF7B-347FA23565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9006436-D191-7274-1DC3-2C31445E5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C1335B-BFD7-0D6F-2A67-BA9680BF62FA}"/>
              </a:ext>
            </a:extLst>
          </p:cNvPr>
          <p:cNvSpPr>
            <a:spLocks noGrp="1"/>
          </p:cNvSpPr>
          <p:nvPr>
            <p:ph type="dt" sz="half" idx="10"/>
          </p:nvPr>
        </p:nvSpPr>
        <p:spPr/>
        <p:txBody>
          <a:bodyPr/>
          <a:lstStyle/>
          <a:p>
            <a:fld id="{0388EEF4-6C97-46C8-82C0-01C2333D96F3}" type="datetimeFigureOut">
              <a:rPr lang="es-ES" smtClean="0"/>
              <a:t>02/04/2024</a:t>
            </a:fld>
            <a:endParaRPr lang="es-ES"/>
          </a:p>
        </p:txBody>
      </p:sp>
      <p:sp>
        <p:nvSpPr>
          <p:cNvPr id="6" name="Marcador de pie de página 5">
            <a:extLst>
              <a:ext uri="{FF2B5EF4-FFF2-40B4-BE49-F238E27FC236}">
                <a16:creationId xmlns:a16="http://schemas.microsoft.com/office/drawing/2014/main" id="{A71C1702-7302-CE1B-E522-BEF29DC8CC2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1CBBBB6-3647-6AD5-88DA-27227C91D7E7}"/>
              </a:ext>
            </a:extLst>
          </p:cNvPr>
          <p:cNvSpPr>
            <a:spLocks noGrp="1"/>
          </p:cNvSpPr>
          <p:nvPr>
            <p:ph type="sldNum" sz="quarter" idx="12"/>
          </p:nvPr>
        </p:nvSpPr>
        <p:spPr/>
        <p:txBody>
          <a:bodyPr/>
          <a:lstStyle/>
          <a:p>
            <a:fld id="{7E485C3E-5033-40BE-A8AF-622B96EA59F8}" type="slidenum">
              <a:rPr lang="es-ES" smtClean="0"/>
              <a:t>‹Nº›</a:t>
            </a:fld>
            <a:endParaRPr lang="es-ES"/>
          </a:p>
        </p:txBody>
      </p:sp>
    </p:spTree>
    <p:extLst>
      <p:ext uri="{BB962C8B-B14F-4D97-AF65-F5344CB8AC3E}">
        <p14:creationId xmlns:p14="http://schemas.microsoft.com/office/powerpoint/2010/main" val="303877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5B49DF4-76E8-810C-4134-DFEADF629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1C5644A-69DA-7CDC-90A6-6D7CCE2FDC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9F35BF3-0393-050D-F790-6CD768C74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8EEF4-6C97-46C8-82C0-01C2333D96F3}" type="datetimeFigureOut">
              <a:rPr lang="es-ES" smtClean="0"/>
              <a:t>02/04/2024</a:t>
            </a:fld>
            <a:endParaRPr lang="es-ES"/>
          </a:p>
        </p:txBody>
      </p:sp>
      <p:sp>
        <p:nvSpPr>
          <p:cNvPr id="5" name="Marcador de pie de página 4">
            <a:extLst>
              <a:ext uri="{FF2B5EF4-FFF2-40B4-BE49-F238E27FC236}">
                <a16:creationId xmlns:a16="http://schemas.microsoft.com/office/drawing/2014/main" id="{FC993532-5DF9-F4E2-08A3-372E3009D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3E34DC6-D1C1-4E87-551B-112984BCE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5C3E-5033-40BE-A8AF-622B96EA59F8}" type="slidenum">
              <a:rPr lang="es-ES" smtClean="0"/>
              <a:t>‹Nº›</a:t>
            </a:fld>
            <a:endParaRPr lang="es-ES"/>
          </a:p>
        </p:txBody>
      </p:sp>
    </p:spTree>
    <p:extLst>
      <p:ext uri="{BB962C8B-B14F-4D97-AF65-F5344CB8AC3E}">
        <p14:creationId xmlns:p14="http://schemas.microsoft.com/office/powerpoint/2010/main" val="296352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91626D7-C977-5C99-0EB7-7E6F26898FF9}"/>
              </a:ext>
            </a:extLst>
          </p:cNvPr>
          <p:cNvSpPr txBox="1"/>
          <p:nvPr/>
        </p:nvSpPr>
        <p:spPr>
          <a:xfrm>
            <a:off x="304800" y="948690"/>
            <a:ext cx="11582400" cy="4801314"/>
          </a:xfrm>
          <a:prstGeom prst="rect">
            <a:avLst/>
          </a:prstGeom>
          <a:noFill/>
        </p:spPr>
        <p:txBody>
          <a:bodyPr wrap="square">
            <a:spAutoFit/>
          </a:bodyPr>
          <a:lstStyle/>
          <a:p>
            <a:endParaRPr lang="en-US" dirty="0"/>
          </a:p>
          <a:p>
            <a:r>
              <a:rPr lang="en-US" dirty="0"/>
              <a:t>A relational database is a type of database that organizes data into tables with rows and columns, where each table represents an entity or relationship between entities. Relational databases follow the principles of the relational model proposed by Edgar F. Codd in the 1970s. Here are some key characteristics and features of relational databases:</a:t>
            </a:r>
          </a:p>
          <a:p>
            <a:endParaRPr lang="en-US" dirty="0"/>
          </a:p>
          <a:p>
            <a:r>
              <a:rPr lang="en-US" dirty="0"/>
              <a:t>Tabular Structure: Data in a relational database is organized into tables, where each table consists of rows and columns. Each row represents a record or tuple, and each column represents a field or attribute.</a:t>
            </a:r>
          </a:p>
          <a:p>
            <a:endParaRPr lang="en-US" dirty="0"/>
          </a:p>
          <a:p>
            <a:r>
              <a:rPr lang="en-US" dirty="0"/>
              <a:t>Structured Query Language (SQL): Relational databases are typically accessed and manipulated using a standardized language called SQL (Structured Query Language). SQL provides commands for querying, updating, inserting, and deleting data, as well as for creating and modifying database schemas.</a:t>
            </a:r>
          </a:p>
          <a:p>
            <a:endParaRPr lang="en-US" dirty="0"/>
          </a:p>
          <a:p>
            <a:r>
              <a:rPr lang="en-US" dirty="0"/>
              <a:t>Data Integrity: Relational databases enforce data integrity constraints to maintain the accuracy and consistency of data. These constraints include primary keys, foreign keys, unique constraints, and check constraints, which help ensure that data is valid and meets certain criteria.</a:t>
            </a:r>
            <a:endParaRPr lang="es-ES" dirty="0"/>
          </a:p>
          <a:p>
            <a:endParaRPr lang="es-ES" dirty="0"/>
          </a:p>
          <a:p>
            <a:endParaRPr lang="es-ES" dirty="0"/>
          </a:p>
        </p:txBody>
      </p:sp>
    </p:spTree>
    <p:extLst>
      <p:ext uri="{BB962C8B-B14F-4D97-AF65-F5344CB8AC3E}">
        <p14:creationId xmlns:p14="http://schemas.microsoft.com/office/powerpoint/2010/main" val="16402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71CED24-9718-9639-37DA-B263AE3E2248}"/>
              </a:ext>
            </a:extLst>
          </p:cNvPr>
          <p:cNvSpPr txBox="1"/>
          <p:nvPr/>
        </p:nvSpPr>
        <p:spPr>
          <a:xfrm>
            <a:off x="581890" y="843677"/>
            <a:ext cx="11257183" cy="5632311"/>
          </a:xfrm>
          <a:prstGeom prst="rect">
            <a:avLst/>
          </a:prstGeom>
          <a:noFill/>
        </p:spPr>
        <p:txBody>
          <a:bodyPr wrap="square">
            <a:spAutoFit/>
          </a:bodyPr>
          <a:lstStyle/>
          <a:p>
            <a:r>
              <a:rPr lang="en-US" dirty="0"/>
              <a:t>Relationships: Relational databases support relationships between tables through foreign keys. A foreign key in one table refers to a primary key in another table, establishing a connection or relationship between the two tables. Common types of relationships include one-to-one, one-to-many, and many-to-many.</a:t>
            </a:r>
          </a:p>
          <a:p>
            <a:endParaRPr lang="en-US" dirty="0"/>
          </a:p>
          <a:p>
            <a:r>
              <a:rPr lang="en-US" dirty="0"/>
              <a:t>Normalization: Relational databases use normalization techniques to eliminate redundancy and reduce data anomalies. Normalization involves organizing data into multiple related tables to minimize duplication and dependency, resulting in a more efficient and maintainable database schema.</a:t>
            </a:r>
          </a:p>
          <a:p>
            <a:endParaRPr lang="en-US" dirty="0"/>
          </a:p>
          <a:p>
            <a:r>
              <a:rPr lang="en-US" dirty="0"/>
              <a:t>ACID Properties: Relational databases adhere to the ACID properties (Atomicity, Consistency, Isolation, Durability), which ensure transactional integrity and reliability. Transactions in relational databases are atomic, meaning they either complete successfully or fail completely, and they maintain consistency, isolation, and durability of data.</a:t>
            </a:r>
          </a:p>
          <a:p>
            <a:endParaRPr lang="en-US" dirty="0"/>
          </a:p>
          <a:p>
            <a:r>
              <a:rPr lang="en-US" dirty="0"/>
              <a:t>Transactions: Relational databases support transactions, which are units of work that involve one or more database operations. Transactions allow multiple operations to be grouped together and executed atomically, ensuring data consistency and integrity.</a:t>
            </a:r>
          </a:p>
          <a:p>
            <a:endParaRPr lang="en-US" dirty="0"/>
          </a:p>
          <a:p>
            <a:r>
              <a:rPr lang="en-US" dirty="0"/>
              <a:t>Query Optimization: Relational database management systems (RDBMS) include query optimizers that analyze SQL queries and generate efficient execution plans. These optimizers help improve query performance by minimizing resource usage and response times.</a:t>
            </a:r>
          </a:p>
          <a:p>
            <a:endParaRPr lang="en-US" dirty="0"/>
          </a:p>
        </p:txBody>
      </p:sp>
    </p:spTree>
    <p:extLst>
      <p:ext uri="{BB962C8B-B14F-4D97-AF65-F5344CB8AC3E}">
        <p14:creationId xmlns:p14="http://schemas.microsoft.com/office/powerpoint/2010/main" val="358999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2EDF33-FFD1-9614-19A7-B99FF1FBD6B1}"/>
              </a:ext>
            </a:extLst>
          </p:cNvPr>
          <p:cNvSpPr txBox="1"/>
          <p:nvPr/>
        </p:nvSpPr>
        <p:spPr>
          <a:xfrm>
            <a:off x="997527" y="813322"/>
            <a:ext cx="8589818" cy="1477328"/>
          </a:xfrm>
          <a:prstGeom prst="rect">
            <a:avLst/>
          </a:prstGeom>
          <a:noFill/>
        </p:spPr>
        <p:txBody>
          <a:bodyPr wrap="square">
            <a:spAutoFit/>
          </a:bodyPr>
          <a:lstStyle/>
          <a:p>
            <a:r>
              <a:rPr lang="en-US" dirty="0"/>
              <a:t>Popular examples of relational database management systems (RDBMS) include MySQL, PostgreSQL, Oracle Database, Microsoft SQL Server, and SQLite. Relational databases are widely used in various applications and industries, including enterprise systems, e-commerce websites, banking and finance, healthcare, and more, due to their robustness, flexibility, and support for complex data relationships.</a:t>
            </a:r>
          </a:p>
        </p:txBody>
      </p:sp>
    </p:spTree>
    <p:extLst>
      <p:ext uri="{BB962C8B-B14F-4D97-AF65-F5344CB8AC3E}">
        <p14:creationId xmlns:p14="http://schemas.microsoft.com/office/powerpoint/2010/main" val="5205879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475</Words>
  <Application>Microsoft Office PowerPoint</Application>
  <PresentationFormat>Panorámica</PresentationFormat>
  <Paragraphs>18</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Dans Abelenda</dc:creator>
  <cp:lastModifiedBy>Daniel Dans Abelenda</cp:lastModifiedBy>
  <cp:revision>3</cp:revision>
  <dcterms:created xsi:type="dcterms:W3CDTF">2024-04-02T16:54:07Z</dcterms:created>
  <dcterms:modified xsi:type="dcterms:W3CDTF">2024-04-02T20:19:53Z</dcterms:modified>
</cp:coreProperties>
</file>