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08" r:id="rId7"/>
    <p:sldId id="411" r:id="rId8"/>
    <p:sldId id="391" r:id="rId9"/>
    <p:sldId id="412" r:id="rId10"/>
    <p:sldId id="39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6F1A7-6EF2-5F85-F773-FF9B74AD123A}" v="29" dt="2025-09-25T10:22:27.264"/>
    <p1510:client id="{4F7765AA-23D3-4907-B053-D70E32C4E19C}" v="768" dt="2025-09-26T08:00:07.351"/>
    <p1510:client id="{8A058007-D12F-BEEA-EDE7-68C37719AD45}" v="6" dt="2025-09-26T07:41:21.411"/>
    <p1510:client id="{AF1B81F5-7D93-5C6A-BD0F-627CF74A6FA4}" v="3" dt="2025-09-26T07:31:36.832"/>
    <p1510:client id="{B7D14910-026C-4D5A-9973-541D2CF5F018}" v="283" dt="2025-09-25T10:45:16.26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4197B-5A26-4FC2-9521-DA61657946FE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218A217-C5A9-4E26-A8CF-00F20DCA59E8}">
      <dgm:prSet/>
      <dgm:spPr/>
      <dgm:t>
        <a:bodyPr/>
        <a:lstStyle/>
        <a:p>
          <a:r>
            <a:rPr lang="es-ES" b="1"/>
            <a:t>Usuarios: </a:t>
          </a:r>
          <a:r>
            <a:rPr lang="es-ES"/>
            <a:t>Representa a los clientes de la plataforma.</a:t>
          </a:r>
        </a:p>
      </dgm:t>
    </dgm:pt>
    <dgm:pt modelId="{368758DC-A37C-497D-999E-215C7B41FD55}" type="parTrans" cxnId="{FAC34801-D5B3-40C3-ACC7-E4AB57892191}">
      <dgm:prSet/>
      <dgm:spPr/>
      <dgm:t>
        <a:bodyPr/>
        <a:lstStyle/>
        <a:p>
          <a:endParaRPr lang="es-ES"/>
        </a:p>
      </dgm:t>
    </dgm:pt>
    <dgm:pt modelId="{14375BDA-3A7C-484C-B4BD-066D50792B72}" type="sibTrans" cxnId="{FAC34801-D5B3-40C3-ACC7-E4AB57892191}">
      <dgm:prSet/>
      <dgm:spPr/>
      <dgm:t>
        <a:bodyPr/>
        <a:lstStyle/>
        <a:p>
          <a:endParaRPr lang="es-ES"/>
        </a:p>
      </dgm:t>
    </dgm:pt>
    <dgm:pt modelId="{FA2A12E3-0123-48A7-BC2C-69AEAB9F9CF1}">
      <dgm:prSet/>
      <dgm:spPr/>
      <dgm:t>
        <a:bodyPr/>
        <a:lstStyle/>
        <a:p>
          <a:r>
            <a:rPr lang="es-ES" b="1"/>
            <a:t>Planes: </a:t>
          </a:r>
          <a:r>
            <a:rPr lang="es-ES"/>
            <a:t>Catálogo de tipos de suscripción (Gratis, Premium, etc.).</a:t>
          </a:r>
        </a:p>
      </dgm:t>
    </dgm:pt>
    <dgm:pt modelId="{0A8C720F-5596-4602-A0FD-0C3F5E7A9FA8}" type="parTrans" cxnId="{D978B572-A1F7-406D-89AB-AB774B59D93C}">
      <dgm:prSet/>
      <dgm:spPr/>
      <dgm:t>
        <a:bodyPr/>
        <a:lstStyle/>
        <a:p>
          <a:endParaRPr lang="es-ES"/>
        </a:p>
      </dgm:t>
    </dgm:pt>
    <dgm:pt modelId="{94986C91-0B9D-4B34-91D8-16C9AE8DDB3A}" type="sibTrans" cxnId="{D978B572-A1F7-406D-89AB-AB774B59D93C}">
      <dgm:prSet/>
      <dgm:spPr/>
      <dgm:t>
        <a:bodyPr/>
        <a:lstStyle/>
        <a:p>
          <a:endParaRPr lang="es-ES"/>
        </a:p>
      </dgm:t>
    </dgm:pt>
    <dgm:pt modelId="{00E3AA23-B3CD-48DA-830C-FEEAFE0A291B}">
      <dgm:prSet/>
      <dgm:spPr/>
      <dgm:t>
        <a:bodyPr/>
        <a:lstStyle/>
        <a:p>
          <a:r>
            <a:rPr lang="es-ES" b="1"/>
            <a:t>Suscripciones: </a:t>
          </a:r>
          <a:r>
            <a:rPr lang="es-ES"/>
            <a:t>Conecta un usuario con un plan específico y controla vigencia.</a:t>
          </a:r>
        </a:p>
      </dgm:t>
    </dgm:pt>
    <dgm:pt modelId="{DF5EAEFA-4A52-42C9-AC41-C70AA0F1F19E}" type="parTrans" cxnId="{2EEC822E-5BC5-4A1D-B245-EB0AD245835D}">
      <dgm:prSet/>
      <dgm:spPr/>
      <dgm:t>
        <a:bodyPr/>
        <a:lstStyle/>
        <a:p>
          <a:endParaRPr lang="es-ES"/>
        </a:p>
      </dgm:t>
    </dgm:pt>
    <dgm:pt modelId="{F17A0207-3FD2-4752-8CB6-57192564A0BB}" type="sibTrans" cxnId="{2EEC822E-5BC5-4A1D-B245-EB0AD245835D}">
      <dgm:prSet/>
      <dgm:spPr/>
      <dgm:t>
        <a:bodyPr/>
        <a:lstStyle/>
        <a:p>
          <a:endParaRPr lang="es-ES"/>
        </a:p>
      </dgm:t>
    </dgm:pt>
    <dgm:pt modelId="{EB127378-CAC8-446B-AAE1-594771FE953E}">
      <dgm:prSet/>
      <dgm:spPr/>
      <dgm:t>
        <a:bodyPr/>
        <a:lstStyle/>
        <a:p>
          <a:r>
            <a:rPr lang="es-ES" b="1"/>
            <a:t>Artistas: </a:t>
          </a:r>
          <a:r>
            <a:rPr lang="es-ES"/>
            <a:t>Los músicos o bandas.</a:t>
          </a:r>
        </a:p>
      </dgm:t>
    </dgm:pt>
    <dgm:pt modelId="{E90C87B0-8B7A-48B7-BDE2-50BFBE97CBAB}" type="parTrans" cxnId="{C1A96CBC-79CC-4604-8FC5-1B7E9BF568F8}">
      <dgm:prSet/>
      <dgm:spPr/>
      <dgm:t>
        <a:bodyPr/>
        <a:lstStyle/>
        <a:p>
          <a:endParaRPr lang="es-ES"/>
        </a:p>
      </dgm:t>
    </dgm:pt>
    <dgm:pt modelId="{49928543-96E7-4809-B8EB-D71A34299231}" type="sibTrans" cxnId="{C1A96CBC-79CC-4604-8FC5-1B7E9BF568F8}">
      <dgm:prSet/>
      <dgm:spPr/>
      <dgm:t>
        <a:bodyPr/>
        <a:lstStyle/>
        <a:p>
          <a:endParaRPr lang="es-ES"/>
        </a:p>
      </dgm:t>
    </dgm:pt>
    <dgm:pt modelId="{2ED54B73-E1D6-47F5-BC23-B5E3FD00745F}">
      <dgm:prSet/>
      <dgm:spPr/>
      <dgm:t>
        <a:bodyPr/>
        <a:lstStyle/>
        <a:p>
          <a:r>
            <a:rPr lang="es-ES" b="1"/>
            <a:t>Álbumes: </a:t>
          </a:r>
          <a:r>
            <a:rPr lang="es-ES"/>
            <a:t>Cada álbum pertenece a un artista.</a:t>
          </a:r>
        </a:p>
      </dgm:t>
    </dgm:pt>
    <dgm:pt modelId="{399EDCDC-203B-4312-B007-B66AAF123D88}" type="parTrans" cxnId="{9805BA36-2380-48F8-AA71-49734517DEDD}">
      <dgm:prSet/>
      <dgm:spPr/>
      <dgm:t>
        <a:bodyPr/>
        <a:lstStyle/>
        <a:p>
          <a:endParaRPr lang="es-ES"/>
        </a:p>
      </dgm:t>
    </dgm:pt>
    <dgm:pt modelId="{E925E942-CDD7-4903-A32E-B7FA0A05431C}" type="sibTrans" cxnId="{9805BA36-2380-48F8-AA71-49734517DEDD}">
      <dgm:prSet/>
      <dgm:spPr/>
      <dgm:t>
        <a:bodyPr/>
        <a:lstStyle/>
        <a:p>
          <a:endParaRPr lang="es-ES"/>
        </a:p>
      </dgm:t>
    </dgm:pt>
    <dgm:pt modelId="{518D5968-8CCE-47F1-8244-4957A1776E0D}">
      <dgm:prSet/>
      <dgm:spPr/>
      <dgm:t>
        <a:bodyPr/>
        <a:lstStyle/>
        <a:p>
          <a:r>
            <a:rPr lang="es-ES" b="1"/>
            <a:t>Canciones: </a:t>
          </a:r>
          <a:r>
            <a:rPr lang="es-ES"/>
            <a:t>Cada canción pertenece a un álbum.</a:t>
          </a:r>
        </a:p>
      </dgm:t>
    </dgm:pt>
    <dgm:pt modelId="{C5952B3B-5CB6-4008-BC1E-A789F655891C}" type="parTrans" cxnId="{8F3AC003-4D18-425B-B7D0-F9EFC5EF0172}">
      <dgm:prSet/>
      <dgm:spPr/>
      <dgm:t>
        <a:bodyPr/>
        <a:lstStyle/>
        <a:p>
          <a:endParaRPr lang="es-ES"/>
        </a:p>
      </dgm:t>
    </dgm:pt>
    <dgm:pt modelId="{660F70B0-A626-4766-8988-71D5B32D048D}" type="sibTrans" cxnId="{8F3AC003-4D18-425B-B7D0-F9EFC5EF0172}">
      <dgm:prSet/>
      <dgm:spPr/>
      <dgm:t>
        <a:bodyPr/>
        <a:lstStyle/>
        <a:p>
          <a:endParaRPr lang="es-ES"/>
        </a:p>
      </dgm:t>
    </dgm:pt>
    <dgm:pt modelId="{0181B0C0-57EF-49C4-8CE0-5675BA76F47A}">
      <dgm:prSet/>
      <dgm:spPr/>
      <dgm:t>
        <a:bodyPr/>
        <a:lstStyle/>
        <a:p>
          <a:r>
            <a:rPr lang="es-ES" b="1"/>
            <a:t>Playlists: </a:t>
          </a:r>
          <a:r>
            <a:rPr lang="es-ES"/>
            <a:t>Una lista creada por un usuario.</a:t>
          </a:r>
        </a:p>
      </dgm:t>
    </dgm:pt>
    <dgm:pt modelId="{AF790A43-EE18-4CF1-83D1-FF35412D33C8}" type="parTrans" cxnId="{67151645-2FB0-4F5B-8FB5-E13FF4B44229}">
      <dgm:prSet/>
      <dgm:spPr/>
      <dgm:t>
        <a:bodyPr/>
        <a:lstStyle/>
        <a:p>
          <a:endParaRPr lang="es-ES"/>
        </a:p>
      </dgm:t>
    </dgm:pt>
    <dgm:pt modelId="{4B20F13F-C3B9-4174-8A3D-0E9641CF0F87}" type="sibTrans" cxnId="{67151645-2FB0-4F5B-8FB5-E13FF4B44229}">
      <dgm:prSet/>
      <dgm:spPr/>
      <dgm:t>
        <a:bodyPr/>
        <a:lstStyle/>
        <a:p>
          <a:endParaRPr lang="es-ES"/>
        </a:p>
      </dgm:t>
    </dgm:pt>
    <dgm:pt modelId="{1453A04B-E1EE-4A85-97FD-110932C298BF}">
      <dgm:prSet/>
      <dgm:spPr/>
      <dgm:t>
        <a:bodyPr/>
        <a:lstStyle/>
        <a:p>
          <a:r>
            <a:rPr lang="es-ES" b="1"/>
            <a:t>Historial de reproducción: </a:t>
          </a:r>
          <a:r>
            <a:rPr lang="es-ES"/>
            <a:t>Cada registro = una reproducción realizada por un usuario.</a:t>
          </a:r>
        </a:p>
      </dgm:t>
    </dgm:pt>
    <dgm:pt modelId="{4CB25628-A601-4019-9DE0-A358249D8021}" type="parTrans" cxnId="{5D6BD2F6-4994-4FF4-993D-2DDC43CDF481}">
      <dgm:prSet/>
      <dgm:spPr/>
      <dgm:t>
        <a:bodyPr/>
        <a:lstStyle/>
        <a:p>
          <a:endParaRPr lang="es-ES"/>
        </a:p>
      </dgm:t>
    </dgm:pt>
    <dgm:pt modelId="{EA9CEFF8-A3B1-473D-AFF4-955A6F1B8310}" type="sibTrans" cxnId="{5D6BD2F6-4994-4FF4-993D-2DDC43CDF481}">
      <dgm:prSet/>
      <dgm:spPr/>
      <dgm:t>
        <a:bodyPr/>
        <a:lstStyle/>
        <a:p>
          <a:endParaRPr lang="es-ES"/>
        </a:p>
      </dgm:t>
    </dgm:pt>
    <dgm:pt modelId="{586D33B6-C5A6-470D-894B-B1C2A05F2D88}">
      <dgm:prSet/>
      <dgm:spPr/>
      <dgm:t>
        <a:bodyPr/>
        <a:lstStyle/>
        <a:p>
          <a:r>
            <a:rPr lang="es-ES" b="1"/>
            <a:t>Likes: </a:t>
          </a:r>
          <a:r>
            <a:rPr lang="es-ES"/>
            <a:t>Representa cuando un usuario da like a una canción.</a:t>
          </a:r>
        </a:p>
      </dgm:t>
    </dgm:pt>
    <dgm:pt modelId="{81031A4A-C47C-487A-B935-90AF0C6DBB39}" type="parTrans" cxnId="{5624A602-896C-4086-9FC7-D05968141A5E}">
      <dgm:prSet/>
      <dgm:spPr/>
      <dgm:t>
        <a:bodyPr/>
        <a:lstStyle/>
        <a:p>
          <a:endParaRPr lang="es-ES"/>
        </a:p>
      </dgm:t>
    </dgm:pt>
    <dgm:pt modelId="{46EAC2D5-EB0F-4604-99CE-EBA3569D4CAB}" type="sibTrans" cxnId="{5624A602-896C-4086-9FC7-D05968141A5E}">
      <dgm:prSet/>
      <dgm:spPr/>
      <dgm:t>
        <a:bodyPr/>
        <a:lstStyle/>
        <a:p>
          <a:endParaRPr lang="es-ES"/>
        </a:p>
      </dgm:t>
    </dgm:pt>
    <dgm:pt modelId="{DC1B6E13-EEAD-43A4-B050-B3C7A4D1B9EC}" type="pres">
      <dgm:prSet presAssocID="{53D4197B-5A26-4FC2-9521-DA61657946FE}" presName="linear" presStyleCnt="0">
        <dgm:presLayoutVars>
          <dgm:animLvl val="lvl"/>
          <dgm:resizeHandles val="exact"/>
        </dgm:presLayoutVars>
      </dgm:prSet>
      <dgm:spPr/>
    </dgm:pt>
    <dgm:pt modelId="{256C6726-1EDA-45A1-A2FF-31946F6BFC82}" type="pres">
      <dgm:prSet presAssocID="{6218A217-C5A9-4E26-A8CF-00F20DCA59E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12D2966-E3CD-48C1-BB4A-651ACC696D8B}" type="pres">
      <dgm:prSet presAssocID="{14375BDA-3A7C-484C-B4BD-066D50792B72}" presName="spacer" presStyleCnt="0"/>
      <dgm:spPr/>
    </dgm:pt>
    <dgm:pt modelId="{E2CA4EF2-95C2-49C5-82AF-446D006F6AA2}" type="pres">
      <dgm:prSet presAssocID="{FA2A12E3-0123-48A7-BC2C-69AEAB9F9CF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C8295C5-526B-4967-BFEF-07B52C0CE158}" type="pres">
      <dgm:prSet presAssocID="{94986C91-0B9D-4B34-91D8-16C9AE8DDB3A}" presName="spacer" presStyleCnt="0"/>
      <dgm:spPr/>
    </dgm:pt>
    <dgm:pt modelId="{AA231218-6F9C-47C2-8240-5CEABE77A825}" type="pres">
      <dgm:prSet presAssocID="{00E3AA23-B3CD-48DA-830C-FEEAFE0A291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3FDC725-ED4A-4988-9BDC-569DDD80846B}" type="pres">
      <dgm:prSet presAssocID="{F17A0207-3FD2-4752-8CB6-57192564A0BB}" presName="spacer" presStyleCnt="0"/>
      <dgm:spPr/>
    </dgm:pt>
    <dgm:pt modelId="{72B7D974-7D98-40E6-9577-80A3B919CD3D}" type="pres">
      <dgm:prSet presAssocID="{EB127378-CAC8-446B-AAE1-594771FE953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26007C0-5042-437C-90B7-89BFB6296E6C}" type="pres">
      <dgm:prSet presAssocID="{49928543-96E7-4809-B8EB-D71A34299231}" presName="spacer" presStyleCnt="0"/>
      <dgm:spPr/>
    </dgm:pt>
    <dgm:pt modelId="{F5C962F9-132D-41F6-A6F0-1B14D85DFAA5}" type="pres">
      <dgm:prSet presAssocID="{2ED54B73-E1D6-47F5-BC23-B5E3FD00745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5024A5B-F3F8-4C78-9B7C-62E9D72E2015}" type="pres">
      <dgm:prSet presAssocID="{E925E942-CDD7-4903-A32E-B7FA0A05431C}" presName="spacer" presStyleCnt="0"/>
      <dgm:spPr/>
    </dgm:pt>
    <dgm:pt modelId="{6B265350-8F18-4F34-A320-D27C5F082736}" type="pres">
      <dgm:prSet presAssocID="{518D5968-8CCE-47F1-8244-4957A1776E0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FE45EA9-3B77-4D86-B669-722D3482A67E}" type="pres">
      <dgm:prSet presAssocID="{660F70B0-A626-4766-8988-71D5B32D048D}" presName="spacer" presStyleCnt="0"/>
      <dgm:spPr/>
    </dgm:pt>
    <dgm:pt modelId="{C9664ACD-E880-4317-937D-076DFB2CEB27}" type="pres">
      <dgm:prSet presAssocID="{0181B0C0-57EF-49C4-8CE0-5675BA76F47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C3AC8A7-0DB2-4B90-859E-7734DF183C92}" type="pres">
      <dgm:prSet presAssocID="{4B20F13F-C3B9-4174-8A3D-0E9641CF0F87}" presName="spacer" presStyleCnt="0"/>
      <dgm:spPr/>
    </dgm:pt>
    <dgm:pt modelId="{DB216DEA-155B-4B05-885A-7AF573488B3D}" type="pres">
      <dgm:prSet presAssocID="{1453A04B-E1EE-4A85-97FD-110932C298B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63CC567-F2C5-48F1-8B61-72E7475C0888}" type="pres">
      <dgm:prSet presAssocID="{EA9CEFF8-A3B1-473D-AFF4-955A6F1B8310}" presName="spacer" presStyleCnt="0"/>
      <dgm:spPr/>
    </dgm:pt>
    <dgm:pt modelId="{50A0BB19-8696-41A0-B907-493ED1DB6559}" type="pres">
      <dgm:prSet presAssocID="{586D33B6-C5A6-470D-894B-B1C2A05F2D8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C34801-D5B3-40C3-ACC7-E4AB57892191}" srcId="{53D4197B-5A26-4FC2-9521-DA61657946FE}" destId="{6218A217-C5A9-4E26-A8CF-00F20DCA59E8}" srcOrd="0" destOrd="0" parTransId="{368758DC-A37C-497D-999E-215C7B41FD55}" sibTransId="{14375BDA-3A7C-484C-B4BD-066D50792B72}"/>
    <dgm:cxn modelId="{5624A602-896C-4086-9FC7-D05968141A5E}" srcId="{53D4197B-5A26-4FC2-9521-DA61657946FE}" destId="{586D33B6-C5A6-470D-894B-B1C2A05F2D88}" srcOrd="8" destOrd="0" parTransId="{81031A4A-C47C-487A-B935-90AF0C6DBB39}" sibTransId="{46EAC2D5-EB0F-4604-99CE-EBA3569D4CAB}"/>
    <dgm:cxn modelId="{8F3AC003-4D18-425B-B7D0-F9EFC5EF0172}" srcId="{53D4197B-5A26-4FC2-9521-DA61657946FE}" destId="{518D5968-8CCE-47F1-8244-4957A1776E0D}" srcOrd="5" destOrd="0" parTransId="{C5952B3B-5CB6-4008-BC1E-A789F655891C}" sibTransId="{660F70B0-A626-4766-8988-71D5B32D048D}"/>
    <dgm:cxn modelId="{BA1CF10D-1633-4E77-9176-DBF8E49D5A54}" type="presOf" srcId="{518D5968-8CCE-47F1-8244-4957A1776E0D}" destId="{6B265350-8F18-4F34-A320-D27C5F082736}" srcOrd="0" destOrd="0" presId="urn:microsoft.com/office/officeart/2005/8/layout/vList2"/>
    <dgm:cxn modelId="{7601FC23-AAB0-42CB-8CFD-A5046991FC69}" type="presOf" srcId="{2ED54B73-E1D6-47F5-BC23-B5E3FD00745F}" destId="{F5C962F9-132D-41F6-A6F0-1B14D85DFAA5}" srcOrd="0" destOrd="0" presId="urn:microsoft.com/office/officeart/2005/8/layout/vList2"/>
    <dgm:cxn modelId="{EFE1C328-57FC-4513-8330-FB9F6AAABED6}" type="presOf" srcId="{00E3AA23-B3CD-48DA-830C-FEEAFE0A291B}" destId="{AA231218-6F9C-47C2-8240-5CEABE77A825}" srcOrd="0" destOrd="0" presId="urn:microsoft.com/office/officeart/2005/8/layout/vList2"/>
    <dgm:cxn modelId="{C221EE2D-B608-4A23-8755-6CBF766C66E5}" type="presOf" srcId="{6218A217-C5A9-4E26-A8CF-00F20DCA59E8}" destId="{256C6726-1EDA-45A1-A2FF-31946F6BFC82}" srcOrd="0" destOrd="0" presId="urn:microsoft.com/office/officeart/2005/8/layout/vList2"/>
    <dgm:cxn modelId="{2EEC822E-5BC5-4A1D-B245-EB0AD245835D}" srcId="{53D4197B-5A26-4FC2-9521-DA61657946FE}" destId="{00E3AA23-B3CD-48DA-830C-FEEAFE0A291B}" srcOrd="2" destOrd="0" parTransId="{DF5EAEFA-4A52-42C9-AC41-C70AA0F1F19E}" sibTransId="{F17A0207-3FD2-4752-8CB6-57192564A0BB}"/>
    <dgm:cxn modelId="{9805BA36-2380-48F8-AA71-49734517DEDD}" srcId="{53D4197B-5A26-4FC2-9521-DA61657946FE}" destId="{2ED54B73-E1D6-47F5-BC23-B5E3FD00745F}" srcOrd="4" destOrd="0" parTransId="{399EDCDC-203B-4312-B007-B66AAF123D88}" sibTransId="{E925E942-CDD7-4903-A32E-B7FA0A05431C}"/>
    <dgm:cxn modelId="{67151645-2FB0-4F5B-8FB5-E13FF4B44229}" srcId="{53D4197B-5A26-4FC2-9521-DA61657946FE}" destId="{0181B0C0-57EF-49C4-8CE0-5675BA76F47A}" srcOrd="6" destOrd="0" parTransId="{AF790A43-EE18-4CF1-83D1-FF35412D33C8}" sibTransId="{4B20F13F-C3B9-4174-8A3D-0E9641CF0F87}"/>
    <dgm:cxn modelId="{D978B572-A1F7-406D-89AB-AB774B59D93C}" srcId="{53D4197B-5A26-4FC2-9521-DA61657946FE}" destId="{FA2A12E3-0123-48A7-BC2C-69AEAB9F9CF1}" srcOrd="1" destOrd="0" parTransId="{0A8C720F-5596-4602-A0FD-0C3F5E7A9FA8}" sibTransId="{94986C91-0B9D-4B34-91D8-16C9AE8DDB3A}"/>
    <dgm:cxn modelId="{DCE2657E-666B-4D26-8DF6-246CC4A110DC}" type="presOf" srcId="{FA2A12E3-0123-48A7-BC2C-69AEAB9F9CF1}" destId="{E2CA4EF2-95C2-49C5-82AF-446D006F6AA2}" srcOrd="0" destOrd="0" presId="urn:microsoft.com/office/officeart/2005/8/layout/vList2"/>
    <dgm:cxn modelId="{BB90BF8C-1A2E-4DF0-AC4B-776A92A8C2E9}" type="presOf" srcId="{1453A04B-E1EE-4A85-97FD-110932C298BF}" destId="{DB216DEA-155B-4B05-885A-7AF573488B3D}" srcOrd="0" destOrd="0" presId="urn:microsoft.com/office/officeart/2005/8/layout/vList2"/>
    <dgm:cxn modelId="{D84E63AD-FE71-4209-B8AE-C3D8B3475736}" type="presOf" srcId="{53D4197B-5A26-4FC2-9521-DA61657946FE}" destId="{DC1B6E13-EEAD-43A4-B050-B3C7A4D1B9EC}" srcOrd="0" destOrd="0" presId="urn:microsoft.com/office/officeart/2005/8/layout/vList2"/>
    <dgm:cxn modelId="{0C52A8B8-00F7-46C4-B3D3-63BF62CD4F77}" type="presOf" srcId="{EB127378-CAC8-446B-AAE1-594771FE953E}" destId="{72B7D974-7D98-40E6-9577-80A3B919CD3D}" srcOrd="0" destOrd="0" presId="urn:microsoft.com/office/officeart/2005/8/layout/vList2"/>
    <dgm:cxn modelId="{C1A96CBC-79CC-4604-8FC5-1B7E9BF568F8}" srcId="{53D4197B-5A26-4FC2-9521-DA61657946FE}" destId="{EB127378-CAC8-446B-AAE1-594771FE953E}" srcOrd="3" destOrd="0" parTransId="{E90C87B0-8B7A-48B7-BDE2-50BFBE97CBAB}" sibTransId="{49928543-96E7-4809-B8EB-D71A34299231}"/>
    <dgm:cxn modelId="{F51504D7-6018-467B-8184-8F30D7CBB9D0}" type="presOf" srcId="{586D33B6-C5A6-470D-894B-B1C2A05F2D88}" destId="{50A0BB19-8696-41A0-B907-493ED1DB6559}" srcOrd="0" destOrd="0" presId="urn:microsoft.com/office/officeart/2005/8/layout/vList2"/>
    <dgm:cxn modelId="{5D6BD2F6-4994-4FF4-993D-2DDC43CDF481}" srcId="{53D4197B-5A26-4FC2-9521-DA61657946FE}" destId="{1453A04B-E1EE-4A85-97FD-110932C298BF}" srcOrd="7" destOrd="0" parTransId="{4CB25628-A601-4019-9DE0-A358249D8021}" sibTransId="{EA9CEFF8-A3B1-473D-AFF4-955A6F1B8310}"/>
    <dgm:cxn modelId="{680B07FC-4E23-4DB4-BEF4-A3D5B6425CBD}" type="presOf" srcId="{0181B0C0-57EF-49C4-8CE0-5675BA76F47A}" destId="{C9664ACD-E880-4317-937D-076DFB2CEB27}" srcOrd="0" destOrd="0" presId="urn:microsoft.com/office/officeart/2005/8/layout/vList2"/>
    <dgm:cxn modelId="{E4551286-FC2C-4FE4-AB64-F087063D361D}" type="presParOf" srcId="{DC1B6E13-EEAD-43A4-B050-B3C7A4D1B9EC}" destId="{256C6726-1EDA-45A1-A2FF-31946F6BFC82}" srcOrd="0" destOrd="0" presId="urn:microsoft.com/office/officeart/2005/8/layout/vList2"/>
    <dgm:cxn modelId="{630433ED-242F-45BF-BD31-C5AD0E6BEC30}" type="presParOf" srcId="{DC1B6E13-EEAD-43A4-B050-B3C7A4D1B9EC}" destId="{212D2966-E3CD-48C1-BB4A-651ACC696D8B}" srcOrd="1" destOrd="0" presId="urn:microsoft.com/office/officeart/2005/8/layout/vList2"/>
    <dgm:cxn modelId="{FF47945B-7715-4386-8D73-4EC8ABD476B7}" type="presParOf" srcId="{DC1B6E13-EEAD-43A4-B050-B3C7A4D1B9EC}" destId="{E2CA4EF2-95C2-49C5-82AF-446D006F6AA2}" srcOrd="2" destOrd="0" presId="urn:microsoft.com/office/officeart/2005/8/layout/vList2"/>
    <dgm:cxn modelId="{51B41CC9-4087-45B0-B49C-1F26078994A4}" type="presParOf" srcId="{DC1B6E13-EEAD-43A4-B050-B3C7A4D1B9EC}" destId="{DC8295C5-526B-4967-BFEF-07B52C0CE158}" srcOrd="3" destOrd="0" presId="urn:microsoft.com/office/officeart/2005/8/layout/vList2"/>
    <dgm:cxn modelId="{B4613AC5-7380-462D-8F7E-8D7D6B44D289}" type="presParOf" srcId="{DC1B6E13-EEAD-43A4-B050-B3C7A4D1B9EC}" destId="{AA231218-6F9C-47C2-8240-5CEABE77A825}" srcOrd="4" destOrd="0" presId="urn:microsoft.com/office/officeart/2005/8/layout/vList2"/>
    <dgm:cxn modelId="{14D2D5E1-08F3-4A5E-A808-FCBA3CCFBC72}" type="presParOf" srcId="{DC1B6E13-EEAD-43A4-B050-B3C7A4D1B9EC}" destId="{03FDC725-ED4A-4988-9BDC-569DDD80846B}" srcOrd="5" destOrd="0" presId="urn:microsoft.com/office/officeart/2005/8/layout/vList2"/>
    <dgm:cxn modelId="{3FB4EB1D-B15D-46B0-BBD0-818461E61AF5}" type="presParOf" srcId="{DC1B6E13-EEAD-43A4-B050-B3C7A4D1B9EC}" destId="{72B7D974-7D98-40E6-9577-80A3B919CD3D}" srcOrd="6" destOrd="0" presId="urn:microsoft.com/office/officeart/2005/8/layout/vList2"/>
    <dgm:cxn modelId="{9EFE565B-7F4D-4792-8E8F-B9E283B96340}" type="presParOf" srcId="{DC1B6E13-EEAD-43A4-B050-B3C7A4D1B9EC}" destId="{126007C0-5042-437C-90B7-89BFB6296E6C}" srcOrd="7" destOrd="0" presId="urn:microsoft.com/office/officeart/2005/8/layout/vList2"/>
    <dgm:cxn modelId="{6C60F4C3-3C1B-4E98-9CCB-67381ECC3EF8}" type="presParOf" srcId="{DC1B6E13-EEAD-43A4-B050-B3C7A4D1B9EC}" destId="{F5C962F9-132D-41F6-A6F0-1B14D85DFAA5}" srcOrd="8" destOrd="0" presId="urn:microsoft.com/office/officeart/2005/8/layout/vList2"/>
    <dgm:cxn modelId="{A9C15C4A-C166-4D7D-A916-074747D45B3B}" type="presParOf" srcId="{DC1B6E13-EEAD-43A4-B050-B3C7A4D1B9EC}" destId="{B5024A5B-F3F8-4C78-9B7C-62E9D72E2015}" srcOrd="9" destOrd="0" presId="urn:microsoft.com/office/officeart/2005/8/layout/vList2"/>
    <dgm:cxn modelId="{726EC142-BF53-4EF3-913E-36302CD6461D}" type="presParOf" srcId="{DC1B6E13-EEAD-43A4-B050-B3C7A4D1B9EC}" destId="{6B265350-8F18-4F34-A320-D27C5F082736}" srcOrd="10" destOrd="0" presId="urn:microsoft.com/office/officeart/2005/8/layout/vList2"/>
    <dgm:cxn modelId="{8079DFED-C16B-455C-8A98-58205687186D}" type="presParOf" srcId="{DC1B6E13-EEAD-43A4-B050-B3C7A4D1B9EC}" destId="{7FE45EA9-3B77-4D86-B669-722D3482A67E}" srcOrd="11" destOrd="0" presId="urn:microsoft.com/office/officeart/2005/8/layout/vList2"/>
    <dgm:cxn modelId="{02F67F3A-728A-4833-A54F-992F3701123B}" type="presParOf" srcId="{DC1B6E13-EEAD-43A4-B050-B3C7A4D1B9EC}" destId="{C9664ACD-E880-4317-937D-076DFB2CEB27}" srcOrd="12" destOrd="0" presId="urn:microsoft.com/office/officeart/2005/8/layout/vList2"/>
    <dgm:cxn modelId="{838513D3-81ED-409C-91E6-3ECC0E720688}" type="presParOf" srcId="{DC1B6E13-EEAD-43A4-B050-B3C7A4D1B9EC}" destId="{1C3AC8A7-0DB2-4B90-859E-7734DF183C92}" srcOrd="13" destOrd="0" presId="urn:microsoft.com/office/officeart/2005/8/layout/vList2"/>
    <dgm:cxn modelId="{D37EC6C4-7F77-43B5-A198-EC5E288A606D}" type="presParOf" srcId="{DC1B6E13-EEAD-43A4-B050-B3C7A4D1B9EC}" destId="{DB216DEA-155B-4B05-885A-7AF573488B3D}" srcOrd="14" destOrd="0" presId="urn:microsoft.com/office/officeart/2005/8/layout/vList2"/>
    <dgm:cxn modelId="{6B014AF6-AA63-4A1B-B374-9BF3DE155F3B}" type="presParOf" srcId="{DC1B6E13-EEAD-43A4-B050-B3C7A4D1B9EC}" destId="{163CC567-F2C5-48F1-8B61-72E7475C0888}" srcOrd="15" destOrd="0" presId="urn:microsoft.com/office/officeart/2005/8/layout/vList2"/>
    <dgm:cxn modelId="{30FE11A4-627C-4F75-B093-30A7AEFDF707}" type="presParOf" srcId="{DC1B6E13-EEAD-43A4-B050-B3C7A4D1B9EC}" destId="{50A0BB19-8696-41A0-B907-493ED1DB655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C6726-1EDA-45A1-A2FF-31946F6BFC82}">
      <dsp:nvSpPr>
        <dsp:cNvPr id="0" name=""/>
        <dsp:cNvSpPr/>
      </dsp:nvSpPr>
      <dsp:spPr>
        <a:xfrm>
          <a:off x="0" y="4457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Usuarios: </a:t>
          </a:r>
          <a:r>
            <a:rPr lang="es-ES" sz="1700" kern="1200"/>
            <a:t>Representa a los clientes de la plataforma.</a:t>
          </a:r>
        </a:p>
      </dsp:txBody>
      <dsp:txXfrm>
        <a:off x="18934" y="63510"/>
        <a:ext cx="11341599" cy="349987"/>
      </dsp:txXfrm>
    </dsp:sp>
    <dsp:sp modelId="{E2CA4EF2-95C2-49C5-82AF-446D006F6AA2}">
      <dsp:nvSpPr>
        <dsp:cNvPr id="0" name=""/>
        <dsp:cNvSpPr/>
      </dsp:nvSpPr>
      <dsp:spPr>
        <a:xfrm>
          <a:off x="0" y="481391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Planes: </a:t>
          </a:r>
          <a:r>
            <a:rPr lang="es-ES" sz="1700" kern="1200"/>
            <a:t>Catálogo de tipos de suscripción (Gratis, Premium, etc.).</a:t>
          </a:r>
        </a:p>
      </dsp:txBody>
      <dsp:txXfrm>
        <a:off x="18934" y="500325"/>
        <a:ext cx="11341599" cy="349987"/>
      </dsp:txXfrm>
    </dsp:sp>
    <dsp:sp modelId="{AA231218-6F9C-47C2-8240-5CEABE77A825}">
      <dsp:nvSpPr>
        <dsp:cNvPr id="0" name=""/>
        <dsp:cNvSpPr/>
      </dsp:nvSpPr>
      <dsp:spPr>
        <a:xfrm>
          <a:off x="0" y="91820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Suscripciones: </a:t>
          </a:r>
          <a:r>
            <a:rPr lang="es-ES" sz="1700" kern="1200"/>
            <a:t>Conecta un usuario con un plan específico y controla vigencia.</a:t>
          </a:r>
        </a:p>
      </dsp:txBody>
      <dsp:txXfrm>
        <a:off x="18934" y="937140"/>
        <a:ext cx="11341599" cy="349987"/>
      </dsp:txXfrm>
    </dsp:sp>
    <dsp:sp modelId="{72B7D974-7D98-40E6-9577-80A3B919CD3D}">
      <dsp:nvSpPr>
        <dsp:cNvPr id="0" name=""/>
        <dsp:cNvSpPr/>
      </dsp:nvSpPr>
      <dsp:spPr>
        <a:xfrm>
          <a:off x="0" y="1355021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Artistas: </a:t>
          </a:r>
          <a:r>
            <a:rPr lang="es-ES" sz="1700" kern="1200"/>
            <a:t>Los músicos o bandas.</a:t>
          </a:r>
        </a:p>
      </dsp:txBody>
      <dsp:txXfrm>
        <a:off x="18934" y="1373955"/>
        <a:ext cx="11341599" cy="349987"/>
      </dsp:txXfrm>
    </dsp:sp>
    <dsp:sp modelId="{F5C962F9-132D-41F6-A6F0-1B14D85DFAA5}">
      <dsp:nvSpPr>
        <dsp:cNvPr id="0" name=""/>
        <dsp:cNvSpPr/>
      </dsp:nvSpPr>
      <dsp:spPr>
        <a:xfrm>
          <a:off x="0" y="179183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Álbumes: </a:t>
          </a:r>
          <a:r>
            <a:rPr lang="es-ES" sz="1700" kern="1200"/>
            <a:t>Cada álbum pertenece a un artista.</a:t>
          </a:r>
        </a:p>
      </dsp:txBody>
      <dsp:txXfrm>
        <a:off x="18934" y="1810770"/>
        <a:ext cx="11341599" cy="349987"/>
      </dsp:txXfrm>
    </dsp:sp>
    <dsp:sp modelId="{6B265350-8F18-4F34-A320-D27C5F082736}">
      <dsp:nvSpPr>
        <dsp:cNvPr id="0" name=""/>
        <dsp:cNvSpPr/>
      </dsp:nvSpPr>
      <dsp:spPr>
        <a:xfrm>
          <a:off x="0" y="2228651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Canciones: </a:t>
          </a:r>
          <a:r>
            <a:rPr lang="es-ES" sz="1700" kern="1200"/>
            <a:t>Cada canción pertenece a un álbum.</a:t>
          </a:r>
        </a:p>
      </dsp:txBody>
      <dsp:txXfrm>
        <a:off x="18934" y="2247585"/>
        <a:ext cx="11341599" cy="349987"/>
      </dsp:txXfrm>
    </dsp:sp>
    <dsp:sp modelId="{C9664ACD-E880-4317-937D-076DFB2CEB27}">
      <dsp:nvSpPr>
        <dsp:cNvPr id="0" name=""/>
        <dsp:cNvSpPr/>
      </dsp:nvSpPr>
      <dsp:spPr>
        <a:xfrm>
          <a:off x="0" y="266546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Playlists: </a:t>
          </a:r>
          <a:r>
            <a:rPr lang="es-ES" sz="1700" kern="1200"/>
            <a:t>Una lista creada por un usuario.</a:t>
          </a:r>
        </a:p>
      </dsp:txBody>
      <dsp:txXfrm>
        <a:off x="18934" y="2684400"/>
        <a:ext cx="11341599" cy="349987"/>
      </dsp:txXfrm>
    </dsp:sp>
    <dsp:sp modelId="{DB216DEA-155B-4B05-885A-7AF573488B3D}">
      <dsp:nvSpPr>
        <dsp:cNvPr id="0" name=""/>
        <dsp:cNvSpPr/>
      </dsp:nvSpPr>
      <dsp:spPr>
        <a:xfrm>
          <a:off x="0" y="3102281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Historial de reproducción: </a:t>
          </a:r>
          <a:r>
            <a:rPr lang="es-ES" sz="1700" kern="1200"/>
            <a:t>Cada registro = una reproducción realizada por un usuario.</a:t>
          </a:r>
        </a:p>
      </dsp:txBody>
      <dsp:txXfrm>
        <a:off x="18934" y="3121215"/>
        <a:ext cx="11341599" cy="349987"/>
      </dsp:txXfrm>
    </dsp:sp>
    <dsp:sp modelId="{50A0BB19-8696-41A0-B907-493ED1DB6559}">
      <dsp:nvSpPr>
        <dsp:cNvPr id="0" name=""/>
        <dsp:cNvSpPr/>
      </dsp:nvSpPr>
      <dsp:spPr>
        <a:xfrm>
          <a:off x="0" y="353909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Likes: </a:t>
          </a:r>
          <a:r>
            <a:rPr lang="es-ES" sz="1700" kern="1200"/>
            <a:t>Representa cuando un usuario da like a una canción.</a:t>
          </a:r>
        </a:p>
      </dsp:txBody>
      <dsp:txXfrm>
        <a:off x="18934" y="3558030"/>
        <a:ext cx="11341599" cy="349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26/09/2025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26/09/2025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>
                <a:solidFill>
                  <a:schemeClr val="tx2">
                    <a:lumMod val="75000"/>
                  </a:schemeClr>
                </a:solidFill>
              </a:rPr>
              <a:t>20 REGISTROS POR TABLA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b="1"/>
              <a:t>usuarios – suscripciones – planes</a:t>
            </a:r>
            <a:endParaRPr lang="es-ES"/>
          </a:p>
          <a:p>
            <a:pPr lvl="1"/>
            <a:r>
              <a:rPr lang="es-ES"/>
              <a:t>Un usuario puede tener varias suscripciones a lo largo del tiempo.</a:t>
            </a:r>
          </a:p>
          <a:p>
            <a:pPr lvl="1"/>
            <a:r>
              <a:rPr lang="es-ES"/>
              <a:t>Cada suscripción conecta a un usuario con un plan.</a:t>
            </a:r>
          </a:p>
          <a:p>
            <a:pPr lvl="1"/>
            <a:r>
              <a:rPr lang="es-ES"/>
              <a:t>Relación: </a:t>
            </a:r>
          </a:p>
          <a:p>
            <a:pPr lvl="2"/>
            <a:r>
              <a:rPr lang="es-ES"/>
              <a:t>usuarios (1) → suscripciones (N).</a:t>
            </a:r>
          </a:p>
          <a:p>
            <a:pPr lvl="2"/>
            <a:r>
              <a:rPr lang="es-ES"/>
              <a:t>planes (1) → suscripciones (N).</a:t>
            </a:r>
          </a:p>
          <a:p>
            <a:r>
              <a:rPr lang="es-ES" b="1"/>
              <a:t>artistas – </a:t>
            </a:r>
            <a:r>
              <a:rPr lang="es-ES" b="1" err="1"/>
              <a:t>albumes</a:t>
            </a:r>
            <a:r>
              <a:rPr lang="es-ES" b="1"/>
              <a:t> – canciones</a:t>
            </a:r>
            <a:endParaRPr lang="es-ES"/>
          </a:p>
          <a:p>
            <a:pPr lvl="1"/>
            <a:r>
              <a:rPr lang="es-ES"/>
              <a:t>Un artista puede tener muchos álbumes.</a:t>
            </a:r>
          </a:p>
          <a:p>
            <a:pPr lvl="1"/>
            <a:r>
              <a:rPr lang="es-ES"/>
              <a:t>Un álbum puede tener muchas canciones.</a:t>
            </a:r>
          </a:p>
          <a:p>
            <a:pPr lvl="1"/>
            <a:r>
              <a:rPr lang="es-ES"/>
              <a:t>Relación jerárquica: </a:t>
            </a:r>
          </a:p>
          <a:p>
            <a:pPr lvl="2"/>
            <a:r>
              <a:rPr lang="es-ES"/>
              <a:t>artistas (1) → </a:t>
            </a:r>
            <a:r>
              <a:rPr lang="es-ES" err="1"/>
              <a:t>albumes</a:t>
            </a:r>
            <a:r>
              <a:rPr lang="es-ES"/>
              <a:t> (N).</a:t>
            </a:r>
          </a:p>
          <a:p>
            <a:pPr lvl="2"/>
            <a:r>
              <a:rPr lang="es-ES" err="1"/>
              <a:t>albumes</a:t>
            </a:r>
            <a:r>
              <a:rPr lang="es-ES"/>
              <a:t> (1) → canciones (N).</a:t>
            </a:r>
          </a:p>
          <a:p>
            <a:r>
              <a:rPr lang="es-ES" b="1"/>
              <a:t>usuarios – playlists – </a:t>
            </a:r>
            <a:r>
              <a:rPr lang="es-ES" b="1" err="1"/>
              <a:t>playlist_canciones</a:t>
            </a:r>
            <a:r>
              <a:rPr lang="es-ES" b="1"/>
              <a:t> – canciones</a:t>
            </a:r>
            <a:endParaRPr lang="es-ES"/>
          </a:p>
          <a:p>
            <a:pPr lvl="1"/>
            <a:r>
              <a:rPr lang="es-ES"/>
              <a:t>Un usuario crea playlists.</a:t>
            </a:r>
          </a:p>
          <a:p>
            <a:pPr lvl="1"/>
            <a:r>
              <a:rPr lang="es-ES"/>
              <a:t>Cada </a:t>
            </a:r>
            <a:r>
              <a:rPr lang="es-ES" err="1"/>
              <a:t>playlist</a:t>
            </a:r>
            <a:r>
              <a:rPr lang="es-ES"/>
              <a:t> puede incluir varias canciones.</a:t>
            </a:r>
          </a:p>
          <a:p>
            <a:pPr lvl="1"/>
            <a:r>
              <a:rPr lang="es-ES"/>
              <a:t>Como es una relación N:M, se resuelve con la tabla intermedia </a:t>
            </a:r>
            <a:r>
              <a:rPr lang="es-ES" b="1" err="1"/>
              <a:t>playlist_canciones</a:t>
            </a:r>
            <a:r>
              <a:rPr lang="es-ES"/>
              <a:t>.</a:t>
            </a:r>
          </a:p>
          <a:p>
            <a:pPr lvl="1"/>
            <a:r>
              <a:rPr lang="es-ES"/>
              <a:t>Relación: </a:t>
            </a:r>
          </a:p>
          <a:p>
            <a:pPr lvl="2"/>
            <a:r>
              <a:rPr lang="es-ES"/>
              <a:t>usuarios (1) → playlists (N).</a:t>
            </a:r>
          </a:p>
          <a:p>
            <a:pPr lvl="2"/>
            <a:r>
              <a:rPr lang="es-ES"/>
              <a:t>playlists (N) → </a:t>
            </a:r>
            <a:r>
              <a:rPr lang="es-ES" err="1"/>
              <a:t>playlist_canciones</a:t>
            </a:r>
            <a:r>
              <a:rPr lang="es-ES"/>
              <a:t> (N).</a:t>
            </a:r>
          </a:p>
          <a:p>
            <a:pPr lvl="2"/>
            <a:r>
              <a:rPr lang="es-ES"/>
              <a:t>canciones (N) → </a:t>
            </a:r>
            <a:r>
              <a:rPr lang="es-ES" err="1"/>
              <a:t>playlist_canciones</a:t>
            </a:r>
            <a:r>
              <a:rPr lang="es-ES"/>
              <a:t> (N).</a:t>
            </a:r>
          </a:p>
          <a:p>
            <a:r>
              <a:rPr lang="es-ES" b="1"/>
              <a:t>usuarios – historial – canciones</a:t>
            </a:r>
            <a:endParaRPr lang="es-ES"/>
          </a:p>
          <a:p>
            <a:pPr lvl="1"/>
            <a:r>
              <a:rPr lang="es-ES"/>
              <a:t>El historial guarda cada reproducción: quién (usuario) escuchó qué (canción) y cuándo.</a:t>
            </a:r>
          </a:p>
          <a:p>
            <a:pPr lvl="1"/>
            <a:r>
              <a:rPr lang="es-ES"/>
              <a:t>Relación: </a:t>
            </a:r>
          </a:p>
          <a:p>
            <a:pPr lvl="2"/>
            <a:r>
              <a:rPr lang="es-ES"/>
              <a:t>usuarios (1) → historial (N).</a:t>
            </a:r>
          </a:p>
          <a:p>
            <a:pPr lvl="2"/>
            <a:r>
              <a:rPr lang="es-ES"/>
              <a:t>canciones (1) → historial (N).</a:t>
            </a:r>
          </a:p>
          <a:p>
            <a:r>
              <a:rPr lang="es-ES" b="1"/>
              <a:t>usuarios – likes – canciones</a:t>
            </a:r>
            <a:endParaRPr lang="es-ES"/>
          </a:p>
          <a:p>
            <a:pPr lvl="1"/>
            <a:r>
              <a:rPr lang="es-ES"/>
              <a:t>Relación N:M entre usuarios y canciones, resuelta con la tabla </a:t>
            </a:r>
            <a:r>
              <a:rPr lang="es-ES" b="1"/>
              <a:t>likes</a:t>
            </a:r>
            <a:r>
              <a:rPr lang="es-ES"/>
              <a:t>.</a:t>
            </a:r>
          </a:p>
          <a:p>
            <a:pPr lvl="1"/>
            <a:r>
              <a:rPr lang="es-ES"/>
              <a:t>Un usuario puede dar like a muchas canciones y cada canción puede tener likes de muchos usuarios.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83F5-1A4A-DDB0-5938-E33351D4B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84CCB00-3F8A-7F96-CCBF-2DA84AAC2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42BCA0-E32F-6F95-1CF9-337EE23C3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F3F5DD-718E-CC14-043B-657BD19C2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84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n-US"/>
              <a:t>Click icon to add table</a:t>
            </a:r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/>
              <a:t>Haga clic para agregar contenido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0329" y="411479"/>
            <a:ext cx="5545975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Mini Proyecto</a:t>
            </a:r>
            <a:br>
              <a:rPr lang="es-ES"/>
            </a:br>
            <a:r>
              <a:rPr lang="es-ES"/>
              <a:t>Streaming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5AB81-2C45-9B73-452C-466C6E400438}"/>
              </a:ext>
            </a:extLst>
          </p:cNvPr>
          <p:cNvSpPr txBox="1"/>
          <p:nvPr/>
        </p:nvSpPr>
        <p:spPr>
          <a:xfrm>
            <a:off x="6250328" y="4142677"/>
            <a:ext cx="479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Adriana, Sancho y Aida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316893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1925350"/>
            <a:ext cx="5923616" cy="892268"/>
          </a:xfrm>
        </p:spPr>
        <p:txBody>
          <a:bodyPr tIns="457200" rtlCol="0"/>
          <a:lstStyle>
            <a:defPPr>
              <a:defRPr lang="es-ES"/>
            </a:def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>
                <a:solidFill>
                  <a:schemeClr val="accent3"/>
                </a:solidFill>
              </a:rPr>
              <a:t>Tablas</a:t>
            </a:r>
            <a:r>
              <a:rPr lang="es-ES" sz="1800">
                <a:solidFill>
                  <a:schemeClr val="accent3"/>
                </a:solidFill>
              </a:rPr>
              <a:t>: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7AD3013-5155-C999-B6A1-0CC7F9000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122498"/>
              </p:ext>
            </p:extLst>
          </p:nvPr>
        </p:nvGraphicFramePr>
        <p:xfrm>
          <a:off x="594359" y="2696901"/>
          <a:ext cx="11379467" cy="3971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2645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ERD</a:t>
            </a:r>
          </a:p>
        </p:txBody>
      </p:sp>
      <p:pic>
        <p:nvPicPr>
          <p:cNvPr id="10" name="Picture 9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B0321D11-0716-506C-15AA-53B27CABB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2" y="0"/>
            <a:ext cx="9520518" cy="6694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5A54B5-A4FD-8D5A-DEC8-3D34A217C8CD}"/>
              </a:ext>
            </a:extLst>
          </p:cNvPr>
          <p:cNvSpPr txBox="1"/>
          <p:nvPr/>
        </p:nvSpPr>
        <p:spPr>
          <a:xfrm>
            <a:off x="242047" y="2474017"/>
            <a:ext cx="24294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>
                <a:solidFill>
                  <a:schemeClr val="tx2">
                    <a:lumMod val="75000"/>
                  </a:schemeClr>
                </a:solidFill>
              </a:rPr>
              <a:t>Usuarios</a:t>
            </a:r>
            <a:r>
              <a:rPr lang="es-ES" sz="1600">
                <a:solidFill>
                  <a:schemeClr val="tx2">
                    <a:lumMod val="75000"/>
                  </a:schemeClr>
                </a:solidFill>
              </a:rPr>
              <a:t> son el centro, tienen suscripciones a planes, crean playlists, reproducen canciones y dan likes.</a:t>
            </a:r>
          </a:p>
          <a:p>
            <a:endParaRPr lang="es-E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>
                <a:solidFill>
                  <a:schemeClr val="tx2">
                    <a:lumMod val="75000"/>
                  </a:schemeClr>
                </a:solidFill>
              </a:rPr>
              <a:t>Artistas</a:t>
            </a:r>
            <a:r>
              <a:rPr lang="es-ES" sz="1600">
                <a:solidFill>
                  <a:schemeClr val="tx2">
                    <a:lumMod val="75000"/>
                  </a:schemeClr>
                </a:solidFill>
              </a:rPr>
              <a:t> generan álbumes, que contienen canciones, y esas canciones interactúan con los usuarios mediante reproducciones, likes y playlists.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C0CA-EC43-A6D7-0161-6559C777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7" y="1458410"/>
            <a:ext cx="6787747" cy="533014"/>
          </a:xfrm>
        </p:spPr>
        <p:txBody>
          <a:bodyPr anchor="t">
            <a:normAutofit/>
          </a:bodyPr>
          <a:lstStyle/>
          <a:p>
            <a:r>
              <a:rPr lang="es-ES" sz="3600"/>
              <a:t>Género más escuchado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688B64-B7C0-D9CF-0C9F-C8F721A42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49050"/>
              </p:ext>
            </p:extLst>
          </p:nvPr>
        </p:nvGraphicFramePr>
        <p:xfrm>
          <a:off x="942975" y="3276599"/>
          <a:ext cx="5700894" cy="287588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81848">
                  <a:extLst>
                    <a:ext uri="{9D8B030D-6E8A-4147-A177-3AD203B41FA5}">
                      <a16:colId xmlns:a16="http://schemas.microsoft.com/office/drawing/2014/main" val="1953680238"/>
                    </a:ext>
                  </a:extLst>
                </a:gridCol>
                <a:gridCol w="3819046">
                  <a:extLst>
                    <a:ext uri="{9D8B030D-6E8A-4147-A177-3AD203B41FA5}">
                      <a16:colId xmlns:a16="http://schemas.microsoft.com/office/drawing/2014/main" val="3642722907"/>
                    </a:ext>
                  </a:extLst>
                </a:gridCol>
              </a:tblGrid>
              <a:tr h="47931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1" u="none" strike="noStrike">
                          <a:solidFill>
                            <a:srgbClr val="FFFFFF"/>
                          </a:solidFill>
                          <a:effectLst/>
                        </a:rPr>
                        <a:t>Género</a:t>
                      </a:r>
                      <a:endParaRPr lang="es-ES" sz="28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1" u="none" strike="noStrike">
                          <a:solidFill>
                            <a:srgbClr val="FFFFFF"/>
                          </a:solidFill>
                          <a:effectLst/>
                        </a:rPr>
                        <a:t>Total Reproducciones</a:t>
                      </a:r>
                      <a:endParaRPr lang="es-ES" sz="28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b"/>
                </a:tc>
                <a:extLst>
                  <a:ext uri="{0D108BD9-81ED-4DB2-BD59-A6C34878D82A}">
                    <a16:rowId xmlns:a16="http://schemas.microsoft.com/office/drawing/2014/main" val="2191462673"/>
                  </a:ext>
                </a:extLst>
              </a:tr>
              <a:tr h="4793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endParaRPr lang="es-ES" sz="24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69800</a:t>
                      </a:r>
                      <a:endParaRPr lang="es-ES" sz="24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2448541642"/>
                  </a:ext>
                </a:extLst>
              </a:tr>
              <a:tr h="4793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Reguetón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39800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2610213404"/>
                  </a:ext>
                </a:extLst>
              </a:tr>
              <a:tr h="4793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Rock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25400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1033894126"/>
                  </a:ext>
                </a:extLst>
              </a:tr>
              <a:tr h="4793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R&amp;B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23700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4185717235"/>
                  </a:ext>
                </a:extLst>
              </a:tr>
              <a:tr h="4793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Hip-Hop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14300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2603969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C593C9-A342-6352-7CB3-D31D8CA2DA21}"/>
              </a:ext>
            </a:extLst>
          </p:cNvPr>
          <p:cNvSpPr txBox="1"/>
          <p:nvPr/>
        </p:nvSpPr>
        <p:spPr>
          <a:xfrm>
            <a:off x="7200880" y="3690272"/>
            <a:ext cx="4396760" cy="246221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SELECT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a.genero</a:t>
            </a:r>
            <a:r>
              <a:rPr lang="es-ES" sz="2200">
                <a:solidFill>
                  <a:schemeClr val="bg1"/>
                </a:solidFill>
              </a:rPr>
              <a:t>,</a:t>
            </a:r>
          </a:p>
          <a:p>
            <a:r>
              <a:rPr lang="es-ES" sz="2200">
                <a:solidFill>
                  <a:schemeClr val="bg1"/>
                </a:solidFill>
              </a:rPr>
              <a:t>SUM(</a:t>
            </a:r>
            <a:r>
              <a:rPr lang="es-ES" sz="2200" err="1">
                <a:solidFill>
                  <a:schemeClr val="bg1"/>
                </a:solidFill>
              </a:rPr>
              <a:t>c.reproducciones</a:t>
            </a:r>
            <a:r>
              <a:rPr lang="es-ES" sz="2200">
                <a:solidFill>
                  <a:schemeClr val="bg1"/>
                </a:solidFill>
              </a:rPr>
              <a:t>) </a:t>
            </a:r>
            <a:r>
              <a:rPr lang="es-ES" sz="2200" b="1">
                <a:solidFill>
                  <a:schemeClr val="bg1"/>
                </a:solidFill>
              </a:rPr>
              <a:t>AS</a:t>
            </a:r>
            <a:r>
              <a:rPr lang="es-ES" sz="2200">
                <a:solidFill>
                  <a:schemeClr val="bg1"/>
                </a:solidFill>
              </a:rPr>
              <a:t> total</a:t>
            </a:r>
          </a:p>
          <a:p>
            <a:r>
              <a:rPr lang="es-ES" sz="2200" b="1">
                <a:solidFill>
                  <a:schemeClr val="bg1"/>
                </a:solidFill>
              </a:rPr>
              <a:t>FROM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albumes</a:t>
            </a:r>
            <a:r>
              <a:rPr lang="es-ES" sz="2200">
                <a:solidFill>
                  <a:schemeClr val="bg1"/>
                </a:solidFill>
              </a:rPr>
              <a:t> a</a:t>
            </a:r>
          </a:p>
          <a:p>
            <a:r>
              <a:rPr lang="es-ES" sz="2200" b="1">
                <a:solidFill>
                  <a:schemeClr val="bg1"/>
                </a:solidFill>
              </a:rPr>
              <a:t>JOIN</a:t>
            </a:r>
            <a:r>
              <a:rPr lang="es-ES" sz="2200">
                <a:solidFill>
                  <a:schemeClr val="bg1"/>
                </a:solidFill>
              </a:rPr>
              <a:t> canciones c </a:t>
            </a:r>
          </a:p>
          <a:p>
            <a:r>
              <a:rPr lang="es-ES" sz="2200" b="1">
                <a:solidFill>
                  <a:schemeClr val="bg1"/>
                </a:solidFill>
              </a:rPr>
              <a:t>ON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a.id_album</a:t>
            </a:r>
            <a:r>
              <a:rPr lang="es-ES" sz="2200">
                <a:solidFill>
                  <a:schemeClr val="bg1"/>
                </a:solidFill>
              </a:rPr>
              <a:t> = </a:t>
            </a:r>
            <a:r>
              <a:rPr lang="es-ES" sz="2200" err="1">
                <a:solidFill>
                  <a:schemeClr val="bg1"/>
                </a:solidFill>
              </a:rPr>
              <a:t>c.id_álbum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GROUP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BY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a.genero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ORDER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BY</a:t>
            </a:r>
            <a:r>
              <a:rPr lang="es-ES" sz="2200">
                <a:solidFill>
                  <a:schemeClr val="bg1"/>
                </a:solidFill>
              </a:rPr>
              <a:t> total </a:t>
            </a:r>
            <a:r>
              <a:rPr lang="es-ES" sz="2200" b="1">
                <a:solidFill>
                  <a:schemeClr val="bg1"/>
                </a:solidFill>
              </a:rPr>
              <a:t>DESC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LIMIT</a:t>
            </a:r>
            <a:r>
              <a:rPr lang="es-ES" sz="2200">
                <a:solidFill>
                  <a:schemeClr val="bg1"/>
                </a:solidFill>
              </a:rPr>
              <a:t> 5;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29946B-7D27-299D-C727-DA715D2F0E21}"/>
              </a:ext>
            </a:extLst>
          </p:cNvPr>
          <p:cNvSpPr txBox="1">
            <a:spLocks/>
          </p:cNvSpPr>
          <p:nvPr/>
        </p:nvSpPr>
        <p:spPr>
          <a:xfrm>
            <a:off x="590307" y="567739"/>
            <a:ext cx="6787747" cy="53301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4400" b="1" i="0" kern="1200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ES" sz="4000"/>
              <a:t>EJEMPLO QUERY JOIN</a:t>
            </a:r>
          </a:p>
        </p:txBody>
      </p:sp>
    </p:spTree>
    <p:extLst>
      <p:ext uri="{BB962C8B-B14F-4D97-AF65-F5344CB8AC3E}">
        <p14:creationId xmlns:p14="http://schemas.microsoft.com/office/powerpoint/2010/main" val="123898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00" y="1488688"/>
            <a:ext cx="11304414" cy="739953"/>
          </a:xfrm>
        </p:spPr>
        <p:txBody>
          <a:bodyPr rtlCol="0" anchor="t"/>
          <a:lstStyle>
            <a:defPPr>
              <a:defRPr lang="es-ES"/>
            </a:defPPr>
          </a:lstStyle>
          <a:p>
            <a:pPr>
              <a:lnSpc>
                <a:spcPct val="100000"/>
              </a:lnSpc>
            </a:pPr>
            <a:r>
              <a:rPr lang="es-ES" sz="3600"/>
              <a:t>Usuario que dio "like" a la canción más popular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59F315-1188-DFB7-F50D-4DE14AC856EE}"/>
              </a:ext>
            </a:extLst>
          </p:cNvPr>
          <p:cNvSpPr txBox="1"/>
          <p:nvPr/>
        </p:nvSpPr>
        <p:spPr>
          <a:xfrm>
            <a:off x="6439384" y="2962613"/>
            <a:ext cx="4689166" cy="313932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SELECT</a:t>
            </a:r>
            <a:r>
              <a:rPr lang="es-ES" sz="2200">
                <a:solidFill>
                  <a:schemeClr val="bg1"/>
                </a:solidFill>
              </a:rPr>
              <a:t> DISTINCT </a:t>
            </a:r>
            <a:r>
              <a:rPr lang="es-ES" sz="2200" err="1">
                <a:solidFill>
                  <a:schemeClr val="bg1"/>
                </a:solidFill>
              </a:rPr>
              <a:t>u.nombre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FROM</a:t>
            </a:r>
            <a:r>
              <a:rPr lang="es-ES" sz="2200">
                <a:solidFill>
                  <a:schemeClr val="bg1"/>
                </a:solidFill>
              </a:rPr>
              <a:t> usuarios u</a:t>
            </a:r>
          </a:p>
          <a:p>
            <a:r>
              <a:rPr lang="es-ES" sz="2200" b="1">
                <a:solidFill>
                  <a:schemeClr val="bg1"/>
                </a:solidFill>
              </a:rPr>
              <a:t>JOIN</a:t>
            </a:r>
            <a:r>
              <a:rPr lang="es-ES" sz="2200">
                <a:solidFill>
                  <a:schemeClr val="bg1"/>
                </a:solidFill>
              </a:rPr>
              <a:t> likes l </a:t>
            </a:r>
          </a:p>
          <a:p>
            <a:r>
              <a:rPr lang="es-ES" sz="2200" b="1">
                <a:solidFill>
                  <a:schemeClr val="bg1"/>
                </a:solidFill>
              </a:rPr>
              <a:t>ON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u.id_usuario</a:t>
            </a:r>
            <a:r>
              <a:rPr lang="es-ES" sz="2200">
                <a:solidFill>
                  <a:schemeClr val="bg1"/>
                </a:solidFill>
              </a:rPr>
              <a:t> = </a:t>
            </a:r>
            <a:r>
              <a:rPr lang="es-ES" sz="2200" err="1">
                <a:solidFill>
                  <a:schemeClr val="bg1"/>
                </a:solidFill>
              </a:rPr>
              <a:t>l.id_usuario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WHERE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l.id_cancion</a:t>
            </a:r>
            <a:r>
              <a:rPr lang="es-ES" sz="2200">
                <a:solidFill>
                  <a:schemeClr val="bg1"/>
                </a:solidFill>
              </a:rPr>
              <a:t> = (</a:t>
            </a:r>
          </a:p>
          <a:p>
            <a:r>
              <a:rPr lang="es-ES" sz="2200">
                <a:solidFill>
                  <a:schemeClr val="bg1"/>
                </a:solidFill>
              </a:rPr>
              <a:t>  </a:t>
            </a:r>
            <a:r>
              <a:rPr lang="es-ES" sz="2200" b="1">
                <a:solidFill>
                  <a:schemeClr val="bg1"/>
                </a:solidFill>
              </a:rPr>
              <a:t>SELECT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id_cancion</a:t>
            </a:r>
            <a:r>
              <a:rPr lang="es-ES" sz="2200">
                <a:solidFill>
                  <a:schemeClr val="bg1"/>
                </a:solidFill>
              </a:rPr>
              <a:t> </a:t>
            </a:r>
          </a:p>
          <a:p>
            <a:r>
              <a:rPr lang="es-ES" sz="2200" b="1">
                <a:solidFill>
                  <a:schemeClr val="bg1"/>
                </a:solidFill>
              </a:rPr>
              <a:t>  FROM</a:t>
            </a:r>
            <a:r>
              <a:rPr lang="es-ES" sz="2200">
                <a:solidFill>
                  <a:schemeClr val="bg1"/>
                </a:solidFill>
              </a:rPr>
              <a:t> canciones</a:t>
            </a:r>
          </a:p>
          <a:p>
            <a:r>
              <a:rPr lang="es-ES" sz="2200">
                <a:solidFill>
                  <a:schemeClr val="bg1"/>
                </a:solidFill>
              </a:rPr>
              <a:t>  </a:t>
            </a:r>
            <a:r>
              <a:rPr lang="es-ES" sz="2200" b="1">
                <a:solidFill>
                  <a:schemeClr val="bg1"/>
                </a:solidFill>
              </a:rPr>
              <a:t>ORDER</a:t>
            </a:r>
            <a:r>
              <a:rPr lang="es-ES" sz="2200">
                <a:solidFill>
                  <a:schemeClr val="bg1"/>
                </a:solidFill>
              </a:rPr>
              <a:t> BY reproducciones </a:t>
            </a:r>
            <a:r>
              <a:rPr lang="es-ES" sz="2200" b="1">
                <a:solidFill>
                  <a:schemeClr val="bg1"/>
                </a:solidFill>
              </a:rPr>
              <a:t>DESC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LIMIT</a:t>
            </a:r>
            <a:r>
              <a:rPr lang="es-ES" sz="2200">
                <a:solidFill>
                  <a:schemeClr val="bg1"/>
                </a:solidFill>
              </a:rPr>
              <a:t> 1);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FF52B2-3B47-D999-086A-1736CFC7C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60043"/>
              </p:ext>
            </p:extLst>
          </p:nvPr>
        </p:nvGraphicFramePr>
        <p:xfrm>
          <a:off x="1965039" y="3298785"/>
          <a:ext cx="3868833" cy="124578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868833">
                  <a:extLst>
                    <a:ext uri="{9D8B030D-6E8A-4147-A177-3AD203B41FA5}">
                      <a16:colId xmlns:a16="http://schemas.microsoft.com/office/drawing/2014/main" val="2371358679"/>
                    </a:ext>
                  </a:extLst>
                </a:gridCol>
              </a:tblGrid>
              <a:tr h="7637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2800" b="1" u="none" strike="noStrike" kern="1200">
                          <a:solidFill>
                            <a:srgbClr val="FFFFFF"/>
                          </a:solidFill>
                          <a:effectLst/>
                        </a:rPr>
                        <a:t>Nombre</a:t>
                      </a:r>
                      <a:endParaRPr lang="es-ES" sz="2800" b="1" u="none" strike="noStrike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6099532"/>
                  </a:ext>
                </a:extLst>
              </a:tr>
              <a:tr h="482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2400" b="1" u="none" strike="noStrike" kern="1200">
                          <a:solidFill>
                            <a:srgbClr val="FFFFFF"/>
                          </a:solidFill>
                          <a:effectLst/>
                        </a:rPr>
                        <a:t>Valentina Ortiz</a:t>
                      </a:r>
                      <a:endParaRPr lang="es-ES" sz="2400" b="1" u="none" strike="noStrike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96762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727ECA5-548A-4DE0-4E2E-FD6A24EFA214}"/>
              </a:ext>
            </a:extLst>
          </p:cNvPr>
          <p:cNvSpPr txBox="1">
            <a:spLocks/>
          </p:cNvSpPr>
          <p:nvPr/>
        </p:nvSpPr>
        <p:spPr>
          <a:xfrm>
            <a:off x="565200" y="664577"/>
            <a:ext cx="6787747" cy="53301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4400" b="1" i="0" kern="1200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ES" sz="4000"/>
              <a:t>EJEMPLO SUBQUERY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B7E2-D5F0-ACED-C66A-3A944F65D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344987-C630-1282-66C4-5C9E3A92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24" y="240282"/>
            <a:ext cx="11304414" cy="1066167"/>
          </a:xfrm>
        </p:spPr>
        <p:txBody>
          <a:bodyPr rtlCol="0" anchor="t"/>
          <a:lstStyle>
            <a:defPPr>
              <a:defRPr lang="es-ES"/>
            </a:defPPr>
          </a:lstStyle>
          <a:p>
            <a:br>
              <a:rPr lang="en-US" sz="4000"/>
            </a:br>
            <a:r>
              <a:rPr lang="en-US" sz="4000"/>
              <a:t>EJEMPLO QUERY FUNCTION</a:t>
            </a:r>
            <a:endParaRPr lang="es-ES" sz="400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BBB03E3-7135-B34E-E3B9-9FB34C98F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ACAB3E63-5BEE-D64F-EC81-BE8D6EA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1BBE8B5F-76DF-B38E-9C77-EAEC84A49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6A1089F-F4F2-9F34-F136-D7CE3C84C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512FA4-C3B1-77B7-7DB3-59208B06555D}"/>
              </a:ext>
            </a:extLst>
          </p:cNvPr>
          <p:cNvSpPr txBox="1"/>
          <p:nvPr/>
        </p:nvSpPr>
        <p:spPr>
          <a:xfrm>
            <a:off x="881775" y="2499595"/>
            <a:ext cx="10767300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SELECT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a.genero</a:t>
            </a:r>
            <a:r>
              <a:rPr lang="es-ES" sz="2200">
                <a:solidFill>
                  <a:schemeClr val="bg1"/>
                </a:solidFill>
              </a:rPr>
              <a:t>, </a:t>
            </a:r>
            <a:r>
              <a:rPr lang="es-ES" sz="2200" b="1">
                <a:solidFill>
                  <a:schemeClr val="bg1"/>
                </a:solidFill>
              </a:rPr>
              <a:t>SEC_TO_TIME</a:t>
            </a:r>
            <a:r>
              <a:rPr lang="es-ES" sz="2200">
                <a:solidFill>
                  <a:schemeClr val="bg1"/>
                </a:solidFill>
              </a:rPr>
              <a:t>(</a:t>
            </a:r>
            <a:r>
              <a:rPr lang="es-ES" sz="2200" b="1">
                <a:solidFill>
                  <a:schemeClr val="bg1"/>
                </a:solidFill>
              </a:rPr>
              <a:t>AVG</a:t>
            </a:r>
            <a:r>
              <a:rPr lang="es-ES" sz="2200">
                <a:solidFill>
                  <a:schemeClr val="bg1"/>
                </a:solidFill>
              </a:rPr>
              <a:t>(TIME_TO_SEC (</a:t>
            </a:r>
            <a:r>
              <a:rPr lang="es-ES" sz="2200" err="1">
                <a:solidFill>
                  <a:schemeClr val="bg1"/>
                </a:solidFill>
              </a:rPr>
              <a:t>c.duracion</a:t>
            </a:r>
            <a:r>
              <a:rPr lang="es-ES" sz="2200">
                <a:solidFill>
                  <a:schemeClr val="bg1"/>
                </a:solidFill>
              </a:rPr>
              <a:t>))) </a:t>
            </a:r>
            <a:r>
              <a:rPr lang="es-ES" sz="2200" b="1">
                <a:solidFill>
                  <a:schemeClr val="bg1"/>
                </a:solidFill>
              </a:rPr>
              <a:t>AS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duracion_promedio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FROM</a:t>
            </a:r>
            <a:r>
              <a:rPr lang="es-ES" sz="2200">
                <a:solidFill>
                  <a:schemeClr val="bg1"/>
                </a:solidFill>
              </a:rPr>
              <a:t> canciones c</a:t>
            </a:r>
          </a:p>
          <a:p>
            <a:r>
              <a:rPr lang="es-ES" sz="2200" b="1">
                <a:solidFill>
                  <a:schemeClr val="bg1"/>
                </a:solidFill>
              </a:rPr>
              <a:t>JOIN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albumes</a:t>
            </a:r>
            <a:r>
              <a:rPr lang="es-ES" sz="2200">
                <a:solidFill>
                  <a:schemeClr val="bg1"/>
                </a:solidFill>
              </a:rPr>
              <a:t> a </a:t>
            </a:r>
          </a:p>
          <a:p>
            <a:r>
              <a:rPr lang="es-ES" sz="2200" b="1">
                <a:solidFill>
                  <a:schemeClr val="bg1"/>
                </a:solidFill>
              </a:rPr>
              <a:t> ON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c.id_album</a:t>
            </a:r>
            <a:r>
              <a:rPr lang="es-ES" sz="2200">
                <a:solidFill>
                  <a:schemeClr val="bg1"/>
                </a:solidFill>
              </a:rPr>
              <a:t> = </a:t>
            </a:r>
            <a:r>
              <a:rPr lang="es-ES" sz="2200" err="1">
                <a:solidFill>
                  <a:schemeClr val="bg1"/>
                </a:solidFill>
              </a:rPr>
              <a:t>a.id_album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GROUP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BY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a.genero</a:t>
            </a:r>
            <a:r>
              <a:rPr lang="es-ES" sz="2200">
                <a:solidFill>
                  <a:schemeClr val="bg1"/>
                </a:solidFill>
              </a:rPr>
              <a:t>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2005F7-9E51-9B30-2400-F0F59E84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18747"/>
              </p:ext>
            </p:extLst>
          </p:nvPr>
        </p:nvGraphicFramePr>
        <p:xfrm>
          <a:off x="5711111" y="3156341"/>
          <a:ext cx="5669788" cy="342868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16826">
                  <a:extLst>
                    <a:ext uri="{9D8B030D-6E8A-4147-A177-3AD203B41FA5}">
                      <a16:colId xmlns:a16="http://schemas.microsoft.com/office/drawing/2014/main" val="2653364572"/>
                    </a:ext>
                  </a:extLst>
                </a:gridCol>
                <a:gridCol w="3052962">
                  <a:extLst>
                    <a:ext uri="{9D8B030D-6E8A-4147-A177-3AD203B41FA5}">
                      <a16:colId xmlns:a16="http://schemas.microsoft.com/office/drawing/2014/main" val="6889158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400" b="1" u="none" strike="noStrike">
                          <a:solidFill>
                            <a:srgbClr val="FFFFFF"/>
                          </a:solidFill>
                          <a:effectLst/>
                        </a:rPr>
                        <a:t>Género</a:t>
                      </a:r>
                      <a:endParaRPr lang="es-ES" sz="24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400" b="1" u="none" strike="noStrike">
                          <a:solidFill>
                            <a:srgbClr val="FFFFFF"/>
                          </a:solidFill>
                          <a:effectLst/>
                        </a:rPr>
                        <a:t>Duración Promedio</a:t>
                      </a:r>
                      <a:endParaRPr lang="es-ES" sz="24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71879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Reguetón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00:03:30.8333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440792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00:03:38.1428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535365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Flamenco Urbano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00:02:26.0000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06634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Rock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00:03:25.7500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0956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Soul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00:04:19.0000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61025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Hip-Hop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00:03:25.0000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1801502"/>
                  </a:ext>
                </a:extLst>
              </a:tr>
              <a:tr h="3806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R&amp;B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00:03:27.5000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14792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Rock Latino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00:04:58.0000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3985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B394A2-C12F-A892-B7AD-3EABFE69B1CB}"/>
              </a:ext>
            </a:extLst>
          </p:cNvPr>
          <p:cNvSpPr txBox="1"/>
          <p:nvPr/>
        </p:nvSpPr>
        <p:spPr>
          <a:xfrm>
            <a:off x="484177" y="1494039"/>
            <a:ext cx="10453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s-ES" sz="3600" b="1" spc="5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romedio</a:t>
            </a:r>
            <a:r>
              <a:rPr lang="es-ES" sz="3600" b="1" spc="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duración de canciones por género</a:t>
            </a:r>
          </a:p>
        </p:txBody>
      </p:sp>
    </p:spTree>
    <p:extLst>
      <p:ext uri="{BB962C8B-B14F-4D97-AF65-F5344CB8AC3E}">
        <p14:creationId xmlns:p14="http://schemas.microsoft.com/office/powerpoint/2010/main" val="333739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usic notes">
            <a:extLst>
              <a:ext uri="{FF2B5EF4-FFF2-40B4-BE49-F238E27FC236}">
                <a16:creationId xmlns:a16="http://schemas.microsoft.com/office/drawing/2014/main" id="{BC760252-A3FC-D7E1-DE98-5EBEAE97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2370" y="444933"/>
            <a:ext cx="6880543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85" y="3159888"/>
            <a:ext cx="2943828" cy="833377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{3FB70AAC-5BC1-43B0-B676-45E080AA1658}TFd3b75063-ff25-434d-b12c-efeaf07d16c3e7f35a69_win32-0d75b5563924</Template>
  <TotalTime>0</TotalTime>
  <Words>616</Words>
  <Application>Microsoft Office PowerPoint</Application>
  <PresentationFormat>Widescreen</PresentationFormat>
  <Paragraphs>111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 Narrow</vt:lpstr>
      <vt:lpstr>Arial</vt:lpstr>
      <vt:lpstr>Calibri</vt:lpstr>
      <vt:lpstr>Franklin Gothic Book</vt:lpstr>
      <vt:lpstr>Franklin Gothic Demi</vt:lpstr>
      <vt:lpstr>Wingdings</vt:lpstr>
      <vt:lpstr>Personalizar</vt:lpstr>
      <vt:lpstr>Mini Proyecto Streaming</vt:lpstr>
      <vt:lpstr>Datos</vt:lpstr>
      <vt:lpstr>ERD</vt:lpstr>
      <vt:lpstr>Género más escuchado</vt:lpstr>
      <vt:lpstr>Usuario que dio "like" a la canción más popular</vt:lpstr>
      <vt:lpstr> EJEMPLO QUERY FUNCTION</vt:lpstr>
      <vt:lpstr>Gracias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 Sanchez Fresneda</dc:creator>
  <cp:lastModifiedBy>Aida Sanchez Fresneda</cp:lastModifiedBy>
  <cp:revision>2</cp:revision>
  <dcterms:created xsi:type="dcterms:W3CDTF">2025-09-25T09:44:15Z</dcterms:created>
  <dcterms:modified xsi:type="dcterms:W3CDTF">2025-09-26T08:00:07Z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