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5" r:id="rId7"/>
    <p:sldId id="258" r:id="rId8"/>
    <p:sldId id="259" r:id="rId9"/>
    <p:sldId id="266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B217E-0E14-4BD7-92CB-BA0533D0CB16}" v="9" dt="2024-01-17T10:11:48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Pečenka" userId="e8f873bd-ddd4-4bf3-836f-5881c1ac428e" providerId="ADAL" clId="{571B217E-0E14-4BD7-92CB-BA0533D0CB16}"/>
    <pc:docChg chg="undo custSel addSld modSld">
      <pc:chgData name="Adam Pečenka" userId="e8f873bd-ddd4-4bf3-836f-5881c1ac428e" providerId="ADAL" clId="{571B217E-0E14-4BD7-92CB-BA0533D0CB16}" dt="2024-01-17T10:12:04.179" v="592" actId="1038"/>
      <pc:docMkLst>
        <pc:docMk/>
      </pc:docMkLst>
      <pc:sldChg chg="modSp new mod">
        <pc:chgData name="Adam Pečenka" userId="e8f873bd-ddd4-4bf3-836f-5881c1ac428e" providerId="ADAL" clId="{571B217E-0E14-4BD7-92CB-BA0533D0CB16}" dt="2024-01-17T10:10:45.956" v="531" actId="27636"/>
        <pc:sldMkLst>
          <pc:docMk/>
          <pc:sldMk cId="420892739" sldId="265"/>
        </pc:sldMkLst>
        <pc:spChg chg="mod">
          <ac:chgData name="Adam Pečenka" userId="e8f873bd-ddd4-4bf3-836f-5881c1ac428e" providerId="ADAL" clId="{571B217E-0E14-4BD7-92CB-BA0533D0CB16}" dt="2024-01-17T10:02:59.363" v="11" actId="20577"/>
          <ac:spMkLst>
            <pc:docMk/>
            <pc:sldMk cId="420892739" sldId="265"/>
            <ac:spMk id="2" creationId="{222F7DD7-E0B5-E92F-5E9D-D594AF538419}"/>
          </ac:spMkLst>
        </pc:spChg>
        <pc:spChg chg="mod">
          <ac:chgData name="Adam Pečenka" userId="e8f873bd-ddd4-4bf3-836f-5881c1ac428e" providerId="ADAL" clId="{571B217E-0E14-4BD7-92CB-BA0533D0CB16}" dt="2024-01-17T10:10:45.956" v="531" actId="27636"/>
          <ac:spMkLst>
            <pc:docMk/>
            <pc:sldMk cId="420892739" sldId="265"/>
            <ac:spMk id="3" creationId="{53399600-AE7C-DC5B-B44A-8BE2447965AF}"/>
          </ac:spMkLst>
        </pc:spChg>
      </pc:sldChg>
      <pc:sldChg chg="addSp delSp modSp new mod">
        <pc:chgData name="Adam Pečenka" userId="e8f873bd-ddd4-4bf3-836f-5881c1ac428e" providerId="ADAL" clId="{571B217E-0E14-4BD7-92CB-BA0533D0CB16}" dt="2024-01-17T10:12:04.179" v="592" actId="1038"/>
        <pc:sldMkLst>
          <pc:docMk/>
          <pc:sldMk cId="3088684255" sldId="266"/>
        </pc:sldMkLst>
        <pc:spChg chg="mod">
          <ac:chgData name="Adam Pečenka" userId="e8f873bd-ddd4-4bf3-836f-5881c1ac428e" providerId="ADAL" clId="{571B217E-0E14-4BD7-92CB-BA0533D0CB16}" dt="2024-01-17T10:12:04.179" v="592" actId="1038"/>
          <ac:spMkLst>
            <pc:docMk/>
            <pc:sldMk cId="3088684255" sldId="266"/>
            <ac:spMk id="2" creationId="{8D533D1F-2E3D-6EF0-D2F4-3916FDBFF221}"/>
          </ac:spMkLst>
        </pc:spChg>
        <pc:spChg chg="del">
          <ac:chgData name="Adam Pečenka" userId="e8f873bd-ddd4-4bf3-836f-5881c1ac428e" providerId="ADAL" clId="{571B217E-0E14-4BD7-92CB-BA0533D0CB16}" dt="2024-01-17T10:11:48.199" v="555" actId="478"/>
          <ac:spMkLst>
            <pc:docMk/>
            <pc:sldMk cId="3088684255" sldId="266"/>
            <ac:spMk id="3" creationId="{673CA9C9-060F-2B5C-B694-CCAEA7013DAC}"/>
          </ac:spMkLst>
        </pc:spChg>
        <pc:picChg chg="add mod">
          <ac:chgData name="Adam Pečenka" userId="e8f873bd-ddd4-4bf3-836f-5881c1ac428e" providerId="ADAL" clId="{571B217E-0E14-4BD7-92CB-BA0533D0CB16}" dt="2024-01-17T10:11:32.089" v="550" actId="14100"/>
          <ac:picMkLst>
            <pc:docMk/>
            <pc:sldMk cId="3088684255" sldId="266"/>
            <ac:picMk id="1026" creationId="{9FF4AC59-B92A-1140-6E83-BA1F6D2236DA}"/>
          </ac:picMkLst>
        </pc:picChg>
        <pc:picChg chg="add">
          <ac:chgData name="Adam Pečenka" userId="e8f873bd-ddd4-4bf3-836f-5881c1ac428e" providerId="ADAL" clId="{571B217E-0E14-4BD7-92CB-BA0533D0CB16}" dt="2024-01-17T10:11:36.312" v="551"/>
          <ac:picMkLst>
            <pc:docMk/>
            <pc:sldMk cId="3088684255" sldId="266"/>
            <ac:picMk id="1028" creationId="{5384CDD1-AB1E-EF26-D2F8-F0EC56F332EB}"/>
          </ac:picMkLst>
        </pc:picChg>
        <pc:picChg chg="add">
          <ac:chgData name="Adam Pečenka" userId="e8f873bd-ddd4-4bf3-836f-5881c1ac428e" providerId="ADAL" clId="{571B217E-0E14-4BD7-92CB-BA0533D0CB16}" dt="2024-01-17T10:11:48.770" v="556"/>
          <ac:picMkLst>
            <pc:docMk/>
            <pc:sldMk cId="3088684255" sldId="266"/>
            <ac:picMk id="1030" creationId="{AF74B5AD-D81D-3745-AD47-93FBD6C61D79}"/>
          </ac:picMkLst>
        </pc:picChg>
      </pc:sldChg>
    </pc:docChg>
  </pc:docChgLst>
  <pc:docChgLst>
    <pc:chgData name="Adam Pečenka" userId="e8f873bd-ddd4-4bf3-836f-5881c1ac428e" providerId="ADAL" clId="{B0DB8560-76E1-4BA4-B2C4-527A23F27582}"/>
    <pc:docChg chg="undo custSel addSld delSld modSld sldOrd modMainMaster">
      <pc:chgData name="Adam Pečenka" userId="e8f873bd-ddd4-4bf3-836f-5881c1ac428e" providerId="ADAL" clId="{B0DB8560-76E1-4BA4-B2C4-527A23F27582}" dt="2024-01-15T18:47:01.056" v="1160" actId="20577"/>
      <pc:docMkLst>
        <pc:docMk/>
      </pc:docMkLst>
      <pc:sldChg chg="modTransition">
        <pc:chgData name="Adam Pečenka" userId="e8f873bd-ddd4-4bf3-836f-5881c1ac428e" providerId="ADAL" clId="{B0DB8560-76E1-4BA4-B2C4-527A23F27582}" dt="2024-01-15T18:34:21.013" v="1152"/>
        <pc:sldMkLst>
          <pc:docMk/>
          <pc:sldMk cId="317692431" sldId="256"/>
        </pc:sldMkLst>
      </pc:sldChg>
      <pc:sldChg chg="modSp new mod modTransition">
        <pc:chgData name="Adam Pečenka" userId="e8f873bd-ddd4-4bf3-836f-5881c1ac428e" providerId="ADAL" clId="{B0DB8560-76E1-4BA4-B2C4-527A23F27582}" dt="2024-01-15T18:34:21.013" v="1152"/>
        <pc:sldMkLst>
          <pc:docMk/>
          <pc:sldMk cId="2353045917" sldId="257"/>
        </pc:sldMkLst>
        <pc:spChg chg="mod">
          <ac:chgData name="Adam Pečenka" userId="e8f873bd-ddd4-4bf3-836f-5881c1ac428e" providerId="ADAL" clId="{B0DB8560-76E1-4BA4-B2C4-527A23F27582}" dt="2024-01-11T16:25:16.380" v="18" actId="20577"/>
          <ac:spMkLst>
            <pc:docMk/>
            <pc:sldMk cId="2353045917" sldId="257"/>
            <ac:spMk id="2" creationId="{9E210144-DEEC-8523-E80B-1DE09E7C2C02}"/>
          </ac:spMkLst>
        </pc:spChg>
        <pc:spChg chg="mod">
          <ac:chgData name="Adam Pečenka" userId="e8f873bd-ddd4-4bf3-836f-5881c1ac428e" providerId="ADAL" clId="{B0DB8560-76E1-4BA4-B2C4-527A23F27582}" dt="2024-01-11T17:00:26.911" v="95" actId="20577"/>
          <ac:spMkLst>
            <pc:docMk/>
            <pc:sldMk cId="2353045917" sldId="257"/>
            <ac:spMk id="3" creationId="{DE15701B-6E0A-E904-37F4-4B8EDADEFF4C}"/>
          </ac:spMkLst>
        </pc:spChg>
      </pc:sldChg>
      <pc:sldChg chg="modSp new del mod">
        <pc:chgData name="Adam Pečenka" userId="e8f873bd-ddd4-4bf3-836f-5881c1ac428e" providerId="ADAL" clId="{B0DB8560-76E1-4BA4-B2C4-527A23F27582}" dt="2024-01-11T16:25:12.927" v="13" actId="2696"/>
        <pc:sldMkLst>
          <pc:docMk/>
          <pc:sldMk cId="3682808400" sldId="257"/>
        </pc:sldMkLst>
        <pc:spChg chg="mod">
          <ac:chgData name="Adam Pečenka" userId="e8f873bd-ddd4-4bf3-836f-5881c1ac428e" providerId="ADAL" clId="{B0DB8560-76E1-4BA4-B2C4-527A23F27582}" dt="2024-01-11T16:24:52.933" v="10" actId="14100"/>
          <ac:spMkLst>
            <pc:docMk/>
            <pc:sldMk cId="3682808400" sldId="257"/>
            <ac:spMk id="2" creationId="{392F4D95-1DBB-223C-11D0-5D181A18F0AB}"/>
          </ac:spMkLst>
        </pc:spChg>
        <pc:spChg chg="mod">
          <ac:chgData name="Adam Pečenka" userId="e8f873bd-ddd4-4bf3-836f-5881c1ac428e" providerId="ADAL" clId="{B0DB8560-76E1-4BA4-B2C4-527A23F27582}" dt="2024-01-11T16:24:49.415" v="9" actId="14100"/>
          <ac:spMkLst>
            <pc:docMk/>
            <pc:sldMk cId="3682808400" sldId="257"/>
            <ac:spMk id="3" creationId="{4DC5E904-8A82-ED8E-0178-7D1C77F38092}"/>
          </ac:spMkLst>
        </pc:spChg>
      </pc:sldChg>
      <pc:sldChg chg="addSp delSp modSp new mod modTransition">
        <pc:chgData name="Adam Pečenka" userId="e8f873bd-ddd4-4bf3-836f-5881c1ac428e" providerId="ADAL" clId="{B0DB8560-76E1-4BA4-B2C4-527A23F27582}" dt="2024-01-15T18:34:21.013" v="1152"/>
        <pc:sldMkLst>
          <pc:docMk/>
          <pc:sldMk cId="3746080314" sldId="258"/>
        </pc:sldMkLst>
        <pc:spChg chg="mod">
          <ac:chgData name="Adam Pečenka" userId="e8f873bd-ddd4-4bf3-836f-5881c1ac428e" providerId="ADAL" clId="{B0DB8560-76E1-4BA4-B2C4-527A23F27582}" dt="2024-01-11T17:00:36.720" v="102" actId="20577"/>
          <ac:spMkLst>
            <pc:docMk/>
            <pc:sldMk cId="3746080314" sldId="258"/>
            <ac:spMk id="2" creationId="{196208D5-12C3-8C34-A96B-ADB4F01B9DEB}"/>
          </ac:spMkLst>
        </pc:spChg>
        <pc:spChg chg="add del mod">
          <ac:chgData name="Adam Pečenka" userId="e8f873bd-ddd4-4bf3-836f-5881c1ac428e" providerId="ADAL" clId="{B0DB8560-76E1-4BA4-B2C4-527A23F27582}" dt="2024-01-11T17:05:57.777" v="247" actId="20577"/>
          <ac:spMkLst>
            <pc:docMk/>
            <pc:sldMk cId="3746080314" sldId="258"/>
            <ac:spMk id="3" creationId="{57FDC61D-3EA2-6746-E17B-80C002B2636D}"/>
          </ac:spMkLst>
        </pc:spChg>
        <pc:picChg chg="add mod">
          <ac:chgData name="Adam Pečenka" userId="e8f873bd-ddd4-4bf3-836f-5881c1ac428e" providerId="ADAL" clId="{B0DB8560-76E1-4BA4-B2C4-527A23F27582}" dt="2024-01-11T17:01:16.197" v="106"/>
          <ac:picMkLst>
            <pc:docMk/>
            <pc:sldMk cId="3746080314" sldId="258"/>
            <ac:picMk id="5" creationId="{5DF3223C-39DF-9B30-AF7B-D7D92AA5E303}"/>
          </ac:picMkLst>
        </pc:picChg>
        <pc:picChg chg="add mod">
          <ac:chgData name="Adam Pečenka" userId="e8f873bd-ddd4-4bf3-836f-5881c1ac428e" providerId="ADAL" clId="{B0DB8560-76E1-4BA4-B2C4-527A23F27582}" dt="2024-01-11T17:02:15.173" v="239" actId="1076"/>
          <ac:picMkLst>
            <pc:docMk/>
            <pc:sldMk cId="3746080314" sldId="258"/>
            <ac:picMk id="7" creationId="{978EF8AA-97BF-66F6-E892-D1D4B1EC331D}"/>
          </ac:picMkLst>
        </pc:picChg>
      </pc:sldChg>
      <pc:sldChg chg="modSp new mod modTransition">
        <pc:chgData name="Adam Pečenka" userId="e8f873bd-ddd4-4bf3-836f-5881c1ac428e" providerId="ADAL" clId="{B0DB8560-76E1-4BA4-B2C4-527A23F27582}" dt="2024-01-15T18:34:21.013" v="1152"/>
        <pc:sldMkLst>
          <pc:docMk/>
          <pc:sldMk cId="696869312" sldId="259"/>
        </pc:sldMkLst>
        <pc:spChg chg="mod">
          <ac:chgData name="Adam Pečenka" userId="e8f873bd-ddd4-4bf3-836f-5881c1ac428e" providerId="ADAL" clId="{B0DB8560-76E1-4BA4-B2C4-527A23F27582}" dt="2024-01-11T17:06:23.229" v="255" actId="20577"/>
          <ac:spMkLst>
            <pc:docMk/>
            <pc:sldMk cId="696869312" sldId="259"/>
            <ac:spMk id="2" creationId="{74E8E926-57F8-9D83-BCE1-8D88EF200BFA}"/>
          </ac:spMkLst>
        </pc:spChg>
        <pc:spChg chg="mod">
          <ac:chgData name="Adam Pečenka" userId="e8f873bd-ddd4-4bf3-836f-5881c1ac428e" providerId="ADAL" clId="{B0DB8560-76E1-4BA4-B2C4-527A23F27582}" dt="2024-01-15T16:15:49.514" v="969" actId="27636"/>
          <ac:spMkLst>
            <pc:docMk/>
            <pc:sldMk cId="696869312" sldId="259"/>
            <ac:spMk id="3" creationId="{8A06FB2B-7CB8-E74F-B5A0-E1F4A7554B00}"/>
          </ac:spMkLst>
        </pc:spChg>
      </pc:sldChg>
      <pc:sldChg chg="modSp new mod modTransition">
        <pc:chgData name="Adam Pečenka" userId="e8f873bd-ddd4-4bf3-836f-5881c1ac428e" providerId="ADAL" clId="{B0DB8560-76E1-4BA4-B2C4-527A23F27582}" dt="2024-01-15T18:34:21.013" v="1152"/>
        <pc:sldMkLst>
          <pc:docMk/>
          <pc:sldMk cId="1830792583" sldId="260"/>
        </pc:sldMkLst>
        <pc:spChg chg="mod">
          <ac:chgData name="Adam Pečenka" userId="e8f873bd-ddd4-4bf3-836f-5881c1ac428e" providerId="ADAL" clId="{B0DB8560-76E1-4BA4-B2C4-527A23F27582}" dt="2024-01-11T17:14:39.010" v="462" actId="20577"/>
          <ac:spMkLst>
            <pc:docMk/>
            <pc:sldMk cId="1830792583" sldId="260"/>
            <ac:spMk id="2" creationId="{7114BD56-B507-36E8-BCDB-30CBA70ABA21}"/>
          </ac:spMkLst>
        </pc:spChg>
        <pc:spChg chg="mod">
          <ac:chgData name="Adam Pečenka" userId="e8f873bd-ddd4-4bf3-836f-5881c1ac428e" providerId="ADAL" clId="{B0DB8560-76E1-4BA4-B2C4-527A23F27582}" dt="2024-01-11T17:16:38.592" v="708" actId="20577"/>
          <ac:spMkLst>
            <pc:docMk/>
            <pc:sldMk cId="1830792583" sldId="260"/>
            <ac:spMk id="3" creationId="{05F9C022-162A-7B99-78F3-B186FD945ACA}"/>
          </ac:spMkLst>
        </pc:spChg>
      </pc:sldChg>
      <pc:sldChg chg="modSp new mod modTransition">
        <pc:chgData name="Adam Pečenka" userId="e8f873bd-ddd4-4bf3-836f-5881c1ac428e" providerId="ADAL" clId="{B0DB8560-76E1-4BA4-B2C4-527A23F27582}" dt="2024-01-15T18:34:21.013" v="1152"/>
        <pc:sldMkLst>
          <pc:docMk/>
          <pc:sldMk cId="186768319" sldId="261"/>
        </pc:sldMkLst>
        <pc:spChg chg="mod">
          <ac:chgData name="Adam Pečenka" userId="e8f873bd-ddd4-4bf3-836f-5881c1ac428e" providerId="ADAL" clId="{B0DB8560-76E1-4BA4-B2C4-527A23F27582}" dt="2024-01-11T17:18:04.724" v="724" actId="20577"/>
          <ac:spMkLst>
            <pc:docMk/>
            <pc:sldMk cId="186768319" sldId="261"/>
            <ac:spMk id="2" creationId="{602B90AD-0307-5036-36E9-41F2BFFA9CFF}"/>
          </ac:spMkLst>
        </pc:spChg>
        <pc:spChg chg="mod">
          <ac:chgData name="Adam Pečenka" userId="e8f873bd-ddd4-4bf3-836f-5881c1ac428e" providerId="ADAL" clId="{B0DB8560-76E1-4BA4-B2C4-527A23F27582}" dt="2024-01-15T16:18:42.572" v="1057" actId="20577"/>
          <ac:spMkLst>
            <pc:docMk/>
            <pc:sldMk cId="186768319" sldId="261"/>
            <ac:spMk id="3" creationId="{E12E4182-4913-705B-2666-C9058ED5A293}"/>
          </ac:spMkLst>
        </pc:spChg>
      </pc:sldChg>
      <pc:sldChg chg="modSp new mod modTransition">
        <pc:chgData name="Adam Pečenka" userId="e8f873bd-ddd4-4bf3-836f-5881c1ac428e" providerId="ADAL" clId="{B0DB8560-76E1-4BA4-B2C4-527A23F27582}" dt="2024-01-15T18:34:21.013" v="1152"/>
        <pc:sldMkLst>
          <pc:docMk/>
          <pc:sldMk cId="1805505905" sldId="262"/>
        </pc:sldMkLst>
        <pc:spChg chg="mod">
          <ac:chgData name="Adam Pečenka" userId="e8f873bd-ddd4-4bf3-836f-5881c1ac428e" providerId="ADAL" clId="{B0DB8560-76E1-4BA4-B2C4-527A23F27582}" dt="2024-01-11T17:28:51.792" v="881" actId="20577"/>
          <ac:spMkLst>
            <pc:docMk/>
            <pc:sldMk cId="1805505905" sldId="262"/>
            <ac:spMk id="2" creationId="{D375394B-72ED-40E0-16B1-914625C8B0EE}"/>
          </ac:spMkLst>
        </pc:spChg>
        <pc:spChg chg="mod">
          <ac:chgData name="Adam Pečenka" userId="e8f873bd-ddd4-4bf3-836f-5881c1ac428e" providerId="ADAL" clId="{B0DB8560-76E1-4BA4-B2C4-527A23F27582}" dt="2024-01-15T16:16:32.327" v="1018" actId="20577"/>
          <ac:spMkLst>
            <pc:docMk/>
            <pc:sldMk cId="1805505905" sldId="262"/>
            <ac:spMk id="3" creationId="{E0217639-DD6A-92A4-E63C-83BEFEB0E9C2}"/>
          </ac:spMkLst>
        </pc:spChg>
      </pc:sldChg>
      <pc:sldChg chg="new del">
        <pc:chgData name="Adam Pečenka" userId="e8f873bd-ddd4-4bf3-836f-5881c1ac428e" providerId="ADAL" clId="{B0DB8560-76E1-4BA4-B2C4-527A23F27582}" dt="2024-01-15T16:17:10.174" v="1020" actId="2696"/>
        <pc:sldMkLst>
          <pc:docMk/>
          <pc:sldMk cId="908642836" sldId="263"/>
        </pc:sldMkLst>
      </pc:sldChg>
      <pc:sldChg chg="modSp new del mod">
        <pc:chgData name="Adam Pečenka" userId="e8f873bd-ddd4-4bf3-836f-5881c1ac428e" providerId="ADAL" clId="{B0DB8560-76E1-4BA4-B2C4-527A23F27582}" dt="2024-01-15T16:18:52.308" v="1058" actId="2696"/>
        <pc:sldMkLst>
          <pc:docMk/>
          <pc:sldMk cId="1156782250" sldId="263"/>
        </pc:sldMkLst>
        <pc:spChg chg="mod">
          <ac:chgData name="Adam Pečenka" userId="e8f873bd-ddd4-4bf3-836f-5881c1ac428e" providerId="ADAL" clId="{B0DB8560-76E1-4BA4-B2C4-527A23F27582}" dt="2024-01-15T16:17:18.082" v="1034" actId="20577"/>
          <ac:spMkLst>
            <pc:docMk/>
            <pc:sldMk cId="1156782250" sldId="263"/>
            <ac:spMk id="2" creationId="{FF391FFB-18E6-C558-85BC-CB08F5D9B00E}"/>
          </ac:spMkLst>
        </pc:spChg>
      </pc:sldChg>
      <pc:sldChg chg="modSp new mod modTransition">
        <pc:chgData name="Adam Pečenka" userId="e8f873bd-ddd4-4bf3-836f-5881c1ac428e" providerId="ADAL" clId="{B0DB8560-76E1-4BA4-B2C4-527A23F27582}" dt="2024-01-15T18:34:21.013" v="1152"/>
        <pc:sldMkLst>
          <pc:docMk/>
          <pc:sldMk cId="2038091109" sldId="263"/>
        </pc:sldMkLst>
        <pc:spChg chg="mod">
          <ac:chgData name="Adam Pečenka" userId="e8f873bd-ddd4-4bf3-836f-5881c1ac428e" providerId="ADAL" clId="{B0DB8560-76E1-4BA4-B2C4-527A23F27582}" dt="2024-01-15T18:29:04.485" v="1077" actId="20577"/>
          <ac:spMkLst>
            <pc:docMk/>
            <pc:sldMk cId="2038091109" sldId="263"/>
            <ac:spMk id="2" creationId="{046AD043-768E-8CC0-0F9B-6A0517614C5C}"/>
          </ac:spMkLst>
        </pc:spChg>
      </pc:sldChg>
      <pc:sldChg chg="new del">
        <pc:chgData name="Adam Pečenka" userId="e8f873bd-ddd4-4bf3-836f-5881c1ac428e" providerId="ADAL" clId="{B0DB8560-76E1-4BA4-B2C4-527A23F27582}" dt="2024-01-15T18:28:35.517" v="1060" actId="2696"/>
        <pc:sldMkLst>
          <pc:docMk/>
          <pc:sldMk cId="2155702784" sldId="263"/>
        </pc:sldMkLst>
      </pc:sldChg>
      <pc:sldChg chg="modSp new add del mod ord modTransition">
        <pc:chgData name="Adam Pečenka" userId="e8f873bd-ddd4-4bf3-836f-5881c1ac428e" providerId="ADAL" clId="{B0DB8560-76E1-4BA4-B2C4-527A23F27582}" dt="2024-01-15T18:47:01.056" v="1160" actId="20577"/>
        <pc:sldMkLst>
          <pc:docMk/>
          <pc:sldMk cId="235728864" sldId="264"/>
        </pc:sldMkLst>
        <pc:spChg chg="mod">
          <ac:chgData name="Adam Pečenka" userId="e8f873bd-ddd4-4bf3-836f-5881c1ac428e" providerId="ADAL" clId="{B0DB8560-76E1-4BA4-B2C4-527A23F27582}" dt="2024-01-15T18:47:01.056" v="1160" actId="20577"/>
          <ac:spMkLst>
            <pc:docMk/>
            <pc:sldMk cId="235728864" sldId="264"/>
            <ac:spMk id="2" creationId="{018EC441-F8C7-B274-6641-633CE4685FA7}"/>
          </ac:spMkLst>
        </pc:spChg>
      </pc:sldChg>
      <pc:sldChg chg="modSp new add del mod modTransition">
        <pc:chgData name="Adam Pečenka" userId="e8f873bd-ddd4-4bf3-836f-5881c1ac428e" providerId="ADAL" clId="{B0DB8560-76E1-4BA4-B2C4-527A23F27582}" dt="2024-01-15T18:46:57.771" v="1159" actId="47"/>
        <pc:sldMkLst>
          <pc:docMk/>
          <pc:sldMk cId="3108082645" sldId="265"/>
        </pc:sldMkLst>
        <pc:spChg chg="mod">
          <ac:chgData name="Adam Pečenka" userId="e8f873bd-ddd4-4bf3-836f-5881c1ac428e" providerId="ADAL" clId="{B0DB8560-76E1-4BA4-B2C4-527A23F27582}" dt="2024-01-15T18:30:06.501" v="1126" actId="20577"/>
          <ac:spMkLst>
            <pc:docMk/>
            <pc:sldMk cId="3108082645" sldId="265"/>
            <ac:spMk id="2" creationId="{3D985B91-D2B7-F6AD-F57C-4B977742493C}"/>
          </ac:spMkLst>
        </pc:spChg>
        <pc:spChg chg="mod">
          <ac:chgData name="Adam Pečenka" userId="e8f873bd-ddd4-4bf3-836f-5881c1ac428e" providerId="ADAL" clId="{B0DB8560-76E1-4BA4-B2C4-527A23F27582}" dt="2024-01-15T18:41:02.047" v="1158" actId="255"/>
          <ac:spMkLst>
            <pc:docMk/>
            <pc:sldMk cId="3108082645" sldId="265"/>
            <ac:spMk id="3" creationId="{2217D574-4E2E-599C-B2AF-E366141A6CAF}"/>
          </ac:spMkLst>
        </pc:spChg>
      </pc:sldChg>
      <pc:sldMasterChg chg="modTransition modSldLayout">
        <pc:chgData name="Adam Pečenka" userId="e8f873bd-ddd4-4bf3-836f-5881c1ac428e" providerId="ADAL" clId="{B0DB8560-76E1-4BA4-B2C4-527A23F27582}" dt="2024-01-15T18:34:21.013" v="1152"/>
        <pc:sldMasterMkLst>
          <pc:docMk/>
          <pc:sldMasterMk cId="0" sldId="2147483648"/>
        </pc:sldMasterMkLst>
        <pc:sldLayoutChg chg="modTransition">
          <pc:chgData name="Adam Pečenka" userId="e8f873bd-ddd4-4bf3-836f-5881c1ac428e" providerId="ADAL" clId="{B0DB8560-76E1-4BA4-B2C4-527A23F27582}" dt="2024-01-15T18:34:21.013" v="1152"/>
          <pc:sldLayoutMkLst>
            <pc:docMk/>
            <pc:sldMasterMk cId="0" sldId="2147483648"/>
            <pc:sldLayoutMk cId="0" sldId="2147483649"/>
          </pc:sldLayoutMkLst>
        </pc:sldLayoutChg>
        <pc:sldLayoutChg chg="modSp mod modTransition">
          <pc:chgData name="Adam Pečenka" userId="e8f873bd-ddd4-4bf3-836f-5881c1ac428e" providerId="ADAL" clId="{B0DB8560-76E1-4BA4-B2C4-527A23F27582}" dt="2024-01-15T18:34:21.013" v="1152"/>
          <pc:sldLayoutMkLst>
            <pc:docMk/>
            <pc:sldMasterMk cId="0" sldId="2147483648"/>
            <pc:sldLayoutMk cId="0" sldId="2147483650"/>
          </pc:sldLayoutMkLst>
          <pc:spChg chg="mod">
            <ac:chgData name="Adam Pečenka" userId="e8f873bd-ddd4-4bf3-836f-5881c1ac428e" providerId="ADAL" clId="{B0DB8560-76E1-4BA4-B2C4-527A23F27582}" dt="2024-01-11T16:25:02.821" v="11" actId="1410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dam Pečenka" userId="e8f873bd-ddd4-4bf3-836f-5881c1ac428e" providerId="ADAL" clId="{B0DB8560-76E1-4BA4-B2C4-527A23F27582}" dt="2024-01-11T16:25:06.837" v="12" actId="1410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  <pc:sldLayoutChg chg="modTransition">
          <pc:chgData name="Adam Pečenka" userId="e8f873bd-ddd4-4bf3-836f-5881c1ac428e" providerId="ADAL" clId="{B0DB8560-76E1-4BA4-B2C4-527A23F27582}" dt="2024-01-15T18:34:21.013" v="1152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Adam Pečenka" userId="e8f873bd-ddd4-4bf3-836f-5881c1ac428e" providerId="ADAL" clId="{B0DB8560-76E1-4BA4-B2C4-527A23F27582}" dt="2024-01-15T18:34:21.013" v="1152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Adam Pečenka" userId="e8f873bd-ddd4-4bf3-836f-5881c1ac428e" providerId="ADAL" clId="{B0DB8560-76E1-4BA4-B2C4-527A23F27582}" dt="2024-01-15T18:34:21.013" v="1152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Adam Pečenka" userId="e8f873bd-ddd4-4bf3-836f-5881c1ac428e" providerId="ADAL" clId="{B0DB8560-76E1-4BA4-B2C4-527A23F27582}" dt="2024-01-15T18:34:21.013" v="1152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Adam Pečenka" userId="e8f873bd-ddd4-4bf3-836f-5881c1ac428e" providerId="ADAL" clId="{B0DB8560-76E1-4BA4-B2C4-527A23F27582}" dt="2024-01-15T18:34:21.013" v="1152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Adam Pečenka" userId="e8f873bd-ddd4-4bf3-836f-5881c1ac428e" providerId="ADAL" clId="{B0DB8560-76E1-4BA4-B2C4-527A23F27582}" dt="2024-01-15T18:34:21.013" v="1152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Adam Pečenka" userId="e8f873bd-ddd4-4bf3-836f-5881c1ac428e" providerId="ADAL" clId="{B0DB8560-76E1-4BA4-B2C4-527A23F27582}" dt="2024-01-15T18:34:21.013" v="1152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Adam Pečenka" userId="e8f873bd-ddd4-4bf3-836f-5881c1ac428e" providerId="ADAL" clId="{B0DB8560-76E1-4BA4-B2C4-527A23F27582}" dt="2024-01-15T18:34:21.013" v="1152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Adam Pečenka" userId="e8f873bd-ddd4-4bf3-836f-5881c1ac428e" providerId="ADAL" clId="{B0DB8560-76E1-4BA4-B2C4-527A23F27582}" dt="2024-01-15T18:34:21.013" v="1152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0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46662"/>
            <a:ext cx="9601200" cy="452073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08BB-364D-B43D-8E49-0AF6AC408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DuDat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35171-F958-17A5-CD4D-EB1B6E377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Adam Pečenka</a:t>
            </a:r>
          </a:p>
          <a:p>
            <a:r>
              <a:rPr lang="cs-CZ" dirty="0"/>
              <a:t>Ing. Monika Borkovcová Ph.D.</a:t>
            </a:r>
          </a:p>
        </p:txBody>
      </p:sp>
    </p:spTree>
    <p:extLst>
      <p:ext uri="{BB962C8B-B14F-4D97-AF65-F5344CB8AC3E}">
        <p14:creationId xmlns:p14="http://schemas.microsoft.com/office/powerpoint/2010/main" val="31769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6AD043-768E-8CC0-0F9B-6A0517614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✨ukázka✨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FC3AB39-7CE0-F162-D4A7-3B181D464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8091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EC441-F8C7-B274-6641-633CE468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CB3CED-1D20-8716-8D33-C756EAFAE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728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210144-DEEC-8523-E80B-1DE09E7C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15701B-6E0A-E904-37F4-4B8EDADE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Webová aplikace pro zadávání úkolů ve skupinách ( a pro jednotlivce)</a:t>
            </a:r>
          </a:p>
        </p:txBody>
      </p:sp>
    </p:spTree>
    <p:extLst>
      <p:ext uri="{BB962C8B-B14F-4D97-AF65-F5344CB8AC3E}">
        <p14:creationId xmlns:p14="http://schemas.microsoft.com/office/powerpoint/2010/main" val="2353045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2F7DD7-E0B5-E92F-5E9D-D594AF53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399600-AE7C-DC5B-B44A-8BE24479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6662"/>
            <a:ext cx="9601200" cy="5511338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Skupiny</a:t>
            </a:r>
          </a:p>
          <a:p>
            <a:pPr lvl="1"/>
            <a:r>
              <a:rPr lang="cs-CZ" dirty="0"/>
              <a:t>Skupiny mají členy a základní správu uživatelů</a:t>
            </a:r>
          </a:p>
          <a:p>
            <a:r>
              <a:rPr lang="cs-CZ" dirty="0"/>
              <a:t>Úkoly</a:t>
            </a:r>
          </a:p>
          <a:p>
            <a:pPr lvl="1"/>
            <a:r>
              <a:rPr lang="cs-CZ" dirty="0"/>
              <a:t>Úkoly mohou být přiřazeny uživatelům ve skupině</a:t>
            </a:r>
          </a:p>
          <a:p>
            <a:pPr lvl="1"/>
            <a:r>
              <a:rPr lang="cs-CZ" dirty="0"/>
              <a:t>Mohou mít časová omezení</a:t>
            </a:r>
          </a:p>
          <a:p>
            <a:r>
              <a:rPr lang="cs-CZ" dirty="0"/>
              <a:t>Kalendář</a:t>
            </a:r>
          </a:p>
          <a:p>
            <a:pPr lvl="1"/>
            <a:r>
              <a:rPr lang="cs-CZ" dirty="0"/>
              <a:t>Zobrazuje váš plán na den</a:t>
            </a:r>
          </a:p>
          <a:p>
            <a:r>
              <a:rPr lang="cs-CZ" dirty="0"/>
              <a:t>Kategorie</a:t>
            </a:r>
          </a:p>
          <a:p>
            <a:pPr lvl="1"/>
            <a:r>
              <a:rPr lang="cs-CZ" dirty="0"/>
              <a:t>Úkolům mohou být přiřazeny jednotlivé kategorie</a:t>
            </a:r>
          </a:p>
          <a:p>
            <a:r>
              <a:rPr lang="cs-CZ" dirty="0"/>
              <a:t>Všechny objekty mohou být upraveny majitelem a majitelem nadřazené skupiny</a:t>
            </a:r>
          </a:p>
        </p:txBody>
      </p:sp>
    </p:spTree>
    <p:extLst>
      <p:ext uri="{BB962C8B-B14F-4D97-AF65-F5344CB8AC3E}">
        <p14:creationId xmlns:p14="http://schemas.microsoft.com/office/powerpoint/2010/main" val="42089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6208D5-12C3-8C34-A96B-ADB4F01B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Proč?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FDC61D-3EA2-6746-E17B-80C002B2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Už nikdy* nezapomenete vyndat myčku nebo vyvenčit psa</a:t>
            </a:r>
          </a:p>
        </p:txBody>
      </p:sp>
      <p:pic>
        <p:nvPicPr>
          <p:cNvPr id="7" name="Obrázek 6" descr="Obsah obrázku text, snímek obrazovky, kreslené&#10;&#10;Popis byl vytvořen automaticky">
            <a:extLst>
              <a:ext uri="{FF2B5EF4-FFF2-40B4-BE49-F238E27FC236}">
                <a16:creationId xmlns:a16="http://schemas.microsoft.com/office/drawing/2014/main" id="{978EF8AA-97BF-66F6-E892-D1D4B1EC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07524"/>
            <a:ext cx="5551785" cy="45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8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8E926-57F8-9D83-BCE1-8D88EF20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V čem?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06FB2B-7CB8-E74F-B5A0-E1F4A7554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T3 </a:t>
            </a:r>
            <a:r>
              <a:rPr lang="cs-CZ" dirty="0" err="1"/>
              <a:t>Stack</a:t>
            </a:r>
            <a:endParaRPr lang="cs-CZ" dirty="0"/>
          </a:p>
          <a:p>
            <a:pPr lvl="1"/>
            <a:r>
              <a:rPr lang="cs-CZ" dirty="0" err="1"/>
              <a:t>Typescript</a:t>
            </a:r>
            <a:endParaRPr lang="cs-CZ" dirty="0"/>
          </a:p>
          <a:p>
            <a:pPr lvl="1"/>
            <a:r>
              <a:rPr lang="cs-CZ" dirty="0" err="1"/>
              <a:t>tRPC</a:t>
            </a:r>
            <a:endParaRPr lang="cs-CZ" dirty="0"/>
          </a:p>
          <a:p>
            <a:pPr lvl="1"/>
            <a:r>
              <a:rPr lang="cs-CZ" dirty="0"/>
              <a:t>Prisma</a:t>
            </a:r>
          </a:p>
          <a:p>
            <a:pPr lvl="1"/>
            <a:r>
              <a:rPr lang="cs-CZ" dirty="0" err="1"/>
              <a:t>Tailwind</a:t>
            </a:r>
            <a:r>
              <a:rPr lang="cs-CZ" dirty="0"/>
              <a:t> + </a:t>
            </a:r>
            <a:r>
              <a:rPr lang="cs-CZ" dirty="0" err="1"/>
              <a:t>NextUI</a:t>
            </a:r>
            <a:endParaRPr lang="cs-CZ" dirty="0"/>
          </a:p>
          <a:p>
            <a:pPr lvl="1"/>
            <a:r>
              <a:rPr lang="cs-CZ" dirty="0"/>
              <a:t>Next.js</a:t>
            </a:r>
          </a:p>
          <a:p>
            <a:pPr lvl="1"/>
            <a:r>
              <a:rPr lang="cs-CZ" dirty="0" err="1"/>
              <a:t>NextAuth</a:t>
            </a:r>
            <a:endParaRPr lang="cs-CZ" dirty="0"/>
          </a:p>
          <a:p>
            <a:r>
              <a:rPr lang="cs-CZ" dirty="0" err="1"/>
              <a:t>Postgres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686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533D1F-2E3D-6EF0-D2F4-3916FDBF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26" y="685800"/>
            <a:ext cx="9601200" cy="660862"/>
          </a:xfrm>
        </p:spPr>
        <p:txBody>
          <a:bodyPr>
            <a:normAutofit fontScale="90000"/>
          </a:bodyPr>
          <a:lstStyle/>
          <a:p>
            <a:r>
              <a:rPr lang="cs-CZ" dirty="0"/>
              <a:t>Architektura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F74B5AD-D81D-3745-AD47-93FBD6C6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0"/>
            <a:ext cx="4233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8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14BD56-B507-36E8-BCDB-30CBA70A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 je hotovo?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F9C022-162A-7B99-78F3-B186FD94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Účty</a:t>
            </a:r>
          </a:p>
          <a:p>
            <a:r>
              <a:rPr lang="cs-CZ" dirty="0"/>
              <a:t>Skupiny</a:t>
            </a:r>
          </a:p>
          <a:p>
            <a:pPr lvl="1"/>
            <a:r>
              <a:rPr lang="cs-CZ" dirty="0"/>
              <a:t>Správa uživatelů, úkolů a kategorií</a:t>
            </a:r>
          </a:p>
          <a:p>
            <a:r>
              <a:rPr lang="cs-CZ" dirty="0"/>
              <a:t>Úkoly</a:t>
            </a:r>
          </a:p>
          <a:p>
            <a:pPr lvl="1"/>
            <a:r>
              <a:rPr lang="cs-CZ" dirty="0"/>
              <a:t>Správa přiřazených uživatelů, časová omezení, kalendář, správa přiřazených kategorií</a:t>
            </a:r>
          </a:p>
          <a:p>
            <a:r>
              <a:rPr lang="cs-CZ" dirty="0"/>
              <a:t>Kategorie</a:t>
            </a:r>
          </a:p>
        </p:txBody>
      </p:sp>
    </p:spTree>
    <p:extLst>
      <p:ext uri="{BB962C8B-B14F-4D97-AF65-F5344CB8AC3E}">
        <p14:creationId xmlns:p14="http://schemas.microsoft.com/office/powerpoint/2010/main" val="183079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2B90AD-0307-5036-36E9-41F2BFFA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 budu dělat?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2E4182-4913-705B-2666-C9058ED5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Rozšířit stránky uživatelů</a:t>
            </a:r>
          </a:p>
          <a:p>
            <a:pPr lvl="1"/>
            <a:r>
              <a:rPr lang="cs-CZ" dirty="0"/>
              <a:t>Zobrazovat víc informací</a:t>
            </a:r>
          </a:p>
          <a:p>
            <a:pPr lvl="1"/>
            <a:r>
              <a:rPr lang="cs-CZ" dirty="0"/>
              <a:t>Víc grafů apod.</a:t>
            </a:r>
          </a:p>
          <a:p>
            <a:r>
              <a:rPr lang="cs-CZ" dirty="0"/>
              <a:t>Vylepšit responzivitu</a:t>
            </a:r>
          </a:p>
          <a:p>
            <a:r>
              <a:rPr lang="cs-CZ" dirty="0"/>
              <a:t>Co by mohlo být navíc:</a:t>
            </a:r>
          </a:p>
          <a:p>
            <a:pPr lvl="1"/>
            <a:r>
              <a:rPr lang="cs-CZ" dirty="0"/>
              <a:t>Design co nevypadá strašně</a:t>
            </a:r>
          </a:p>
        </p:txBody>
      </p:sp>
    </p:spTree>
    <p:extLst>
      <p:ext uri="{BB962C8B-B14F-4D97-AF65-F5344CB8AC3E}">
        <p14:creationId xmlns:p14="http://schemas.microsoft.com/office/powerpoint/2010/main" val="18676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75394B-72ED-40E0-16B1-914625C8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 nebudu dělat?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217639-DD6A-92A4-E63C-83BEFEB0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Stíhám.</a:t>
            </a:r>
          </a:p>
        </p:txBody>
      </p:sp>
    </p:spTree>
    <p:extLst>
      <p:ext uri="{BB962C8B-B14F-4D97-AF65-F5344CB8AC3E}">
        <p14:creationId xmlns:p14="http://schemas.microsoft.com/office/powerpoint/2010/main" val="180550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9caa67-845b-48d8-b9f2-cf55f59972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BFD2C69ED54BA4EB2D6DD793E45828F" ma:contentTypeVersion="17" ma:contentTypeDescription="Vytvoří nový dokument" ma:contentTypeScope="" ma:versionID="9e7328a011d23ea0d0cd95dd79945618">
  <xsd:schema xmlns:xsd="http://www.w3.org/2001/XMLSchema" xmlns:xs="http://www.w3.org/2001/XMLSchema" xmlns:p="http://schemas.microsoft.com/office/2006/metadata/properties" xmlns:ns3="e34b7db1-f83a-4a6d-a6a7-c4bd5b55f910" xmlns:ns4="429caa67-845b-48d8-b9f2-cf55f59972ed" targetNamespace="http://schemas.microsoft.com/office/2006/metadata/properties" ma:root="true" ma:fieldsID="61291cf489310440ad58660a8ee77240" ns3:_="" ns4:_="">
    <xsd:import namespace="e34b7db1-f83a-4a6d-a6a7-c4bd5b55f910"/>
    <xsd:import namespace="429caa67-845b-48d8-b9f2-cf55f59972e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b7db1-f83a-4a6d-a6a7-c4bd5b55f91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9caa67-845b-48d8-b9f2-cf55f59972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63236D-09B7-48FF-B320-F2202B392249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e34b7db1-f83a-4a6d-a6a7-c4bd5b55f910"/>
    <ds:schemaRef ds:uri="http://schemas.microsoft.com/office/infopath/2007/PartnerControls"/>
    <ds:schemaRef ds:uri="http://schemas.openxmlformats.org/package/2006/metadata/core-properties"/>
    <ds:schemaRef ds:uri="429caa67-845b-48d8-b9f2-cf55f59972e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8B05AD3-EB27-423C-85CC-DDC48FEE4B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4CE096-5CA8-432E-A93C-5AD0569536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4b7db1-f83a-4a6d-a6a7-c4bd5b55f910"/>
    <ds:schemaRef ds:uri="429caa67-845b-48d8-b9f2-cf55f59972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{CCF9F2C5-A60B-4A1D-9888-A096B8122D81}tf10001105</Template>
  <TotalTime>234</TotalTime>
  <Words>161</Words>
  <Application>Microsoft Office PowerPoint</Application>
  <PresentationFormat>Širokoúhlá obrazovka</PresentationFormat>
  <Paragraphs>46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DuDat</vt:lpstr>
      <vt:lpstr>Co?</vt:lpstr>
      <vt:lpstr>Cíle práce</vt:lpstr>
      <vt:lpstr>Proč?</vt:lpstr>
      <vt:lpstr>V čem?</vt:lpstr>
      <vt:lpstr>Architektura</vt:lpstr>
      <vt:lpstr>Co je hotovo?</vt:lpstr>
      <vt:lpstr>Co budu dělat?</vt:lpstr>
      <vt:lpstr>Co nebudu dělat?</vt:lpstr>
      <vt:lpstr>✨ukázka✨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DuDat</dc:title>
  <dc:creator>Adam Pečenka</dc:creator>
  <cp:lastModifiedBy>Adam Pečenka</cp:lastModifiedBy>
  <cp:revision>1</cp:revision>
  <dcterms:created xsi:type="dcterms:W3CDTF">2024-01-11T16:16:53Z</dcterms:created>
  <dcterms:modified xsi:type="dcterms:W3CDTF">2024-01-17T10:12:10Z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0x0101006BFD2C69ED54BA4EB2D6DD793E45828F</vt:lpwstr>
  </property>
</Properties>
</file>