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7" r:id="rId6"/>
    <p:sldId id="268" r:id="rId7"/>
    <p:sldId id="269" r:id="rId8"/>
    <p:sldId id="273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6149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2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648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8477"/>
            <a:ext cx="9601200" cy="644236"/>
          </a:xfrm>
        </p:spPr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30778"/>
            <a:ext cx="9601200" cy="483662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049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459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2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08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26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334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58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86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77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66AE6-8AA2-6B05-B977-882DBB58E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DuDat</a:t>
            </a:r>
            <a:endParaRPr lang="cs-CZ" sz="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12FD91-2AE6-C686-943A-76A63D524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Adam Pečenka</a:t>
            </a:r>
          </a:p>
          <a:p>
            <a:r>
              <a:rPr lang="cs-CZ" sz="2800" dirty="0"/>
              <a:t>Ing. Monika Borkovcová Ph.D.</a:t>
            </a:r>
          </a:p>
        </p:txBody>
      </p:sp>
    </p:spTree>
    <p:extLst>
      <p:ext uri="{BB962C8B-B14F-4D97-AF65-F5344CB8AC3E}">
        <p14:creationId xmlns:p14="http://schemas.microsoft.com/office/powerpoint/2010/main" val="14772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810E17-5F67-02F3-52AB-975EF06A7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Databázové schéma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617C53-9ED2-E860-FD6E-AF0B98377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316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diagram, Plán, Technický výkres&#10;&#10;Popis byl vytvořen automaticky">
            <a:extLst>
              <a:ext uri="{FF2B5EF4-FFF2-40B4-BE49-F238E27FC236}">
                <a16:creationId xmlns:a16="http://schemas.microsoft.com/office/drawing/2014/main" id="{08B81253-83AE-4D81-8CEC-DF902FB8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9" y="0"/>
            <a:ext cx="10230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0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FB6B5-D877-1050-1D0F-B679EAC0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404851-CBFF-7CD1-3C68-67C4AD0D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Webová aplikace umožňující skupinám, a jednotlivcům, zadávat úkoly nebo přání svým členům</a:t>
            </a:r>
          </a:p>
        </p:txBody>
      </p:sp>
    </p:spTree>
    <p:extLst>
      <p:ext uri="{BB962C8B-B14F-4D97-AF65-F5344CB8AC3E}">
        <p14:creationId xmlns:p14="http://schemas.microsoft.com/office/powerpoint/2010/main" val="323713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2F7DD7-E0B5-E92F-5E9D-D594AF53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399600-AE7C-DC5B-B44A-8BE24479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6662"/>
            <a:ext cx="9601200" cy="551133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Skupiny</a:t>
            </a:r>
          </a:p>
          <a:p>
            <a:pPr lvl="1"/>
            <a:r>
              <a:rPr lang="cs-CZ" dirty="0"/>
              <a:t>Skupiny mají členy a základní správu uživatelů</a:t>
            </a:r>
          </a:p>
          <a:p>
            <a:r>
              <a:rPr lang="cs-CZ" dirty="0"/>
              <a:t>Úkoly</a:t>
            </a:r>
          </a:p>
          <a:p>
            <a:pPr lvl="1"/>
            <a:r>
              <a:rPr lang="cs-CZ" dirty="0"/>
              <a:t>Úkoly mohou být přiřazeny uživatelům ve skupině</a:t>
            </a:r>
          </a:p>
          <a:p>
            <a:pPr lvl="1"/>
            <a:r>
              <a:rPr lang="cs-CZ" dirty="0"/>
              <a:t>Mohou mít časová omezení</a:t>
            </a:r>
          </a:p>
          <a:p>
            <a:r>
              <a:rPr lang="cs-CZ" dirty="0"/>
              <a:t>Kalendář</a:t>
            </a:r>
          </a:p>
          <a:p>
            <a:pPr lvl="1"/>
            <a:r>
              <a:rPr lang="cs-CZ" dirty="0"/>
              <a:t>Zobrazuje váš plán na den</a:t>
            </a:r>
          </a:p>
          <a:p>
            <a:r>
              <a:rPr lang="cs-CZ" dirty="0"/>
              <a:t>Kategorie</a:t>
            </a:r>
          </a:p>
          <a:p>
            <a:pPr lvl="1"/>
            <a:r>
              <a:rPr lang="cs-CZ" dirty="0"/>
              <a:t>Úkolům mohou být přiřazeny jednotlivé kategorie</a:t>
            </a:r>
          </a:p>
          <a:p>
            <a:r>
              <a:rPr lang="cs-CZ" dirty="0"/>
              <a:t>Všechny objekty mohou být upraveny majitelem a majitelem nadřazené skupiny</a:t>
            </a:r>
          </a:p>
        </p:txBody>
      </p:sp>
    </p:spTree>
    <p:extLst>
      <p:ext uri="{BB962C8B-B14F-4D97-AF65-F5344CB8AC3E}">
        <p14:creationId xmlns:p14="http://schemas.microsoft.com/office/powerpoint/2010/main" val="4208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8E926-57F8-9D83-BCE1-8D88EF20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 čem?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06FB2B-7CB8-E74F-B5A0-E1F4A755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T3 </a:t>
            </a:r>
            <a:r>
              <a:rPr lang="cs-CZ" dirty="0" err="1"/>
              <a:t>Stack</a:t>
            </a:r>
            <a:endParaRPr lang="cs-CZ" dirty="0"/>
          </a:p>
          <a:p>
            <a:pPr lvl="1"/>
            <a:r>
              <a:rPr lang="cs-CZ" dirty="0" err="1"/>
              <a:t>Typescript</a:t>
            </a:r>
            <a:endParaRPr lang="cs-CZ" dirty="0"/>
          </a:p>
          <a:p>
            <a:pPr lvl="1"/>
            <a:r>
              <a:rPr lang="cs-CZ" dirty="0" err="1"/>
              <a:t>tRPC</a:t>
            </a:r>
            <a:endParaRPr lang="cs-CZ" dirty="0"/>
          </a:p>
          <a:p>
            <a:pPr lvl="1"/>
            <a:r>
              <a:rPr lang="cs-CZ" dirty="0"/>
              <a:t>Prisma</a:t>
            </a:r>
          </a:p>
          <a:p>
            <a:pPr lvl="1"/>
            <a:r>
              <a:rPr lang="cs-CZ" dirty="0" err="1"/>
              <a:t>Tailwind</a:t>
            </a:r>
            <a:r>
              <a:rPr lang="cs-CZ" dirty="0"/>
              <a:t> + </a:t>
            </a:r>
            <a:r>
              <a:rPr lang="cs-CZ" dirty="0" err="1"/>
              <a:t>NextUI</a:t>
            </a:r>
            <a:endParaRPr lang="cs-CZ" dirty="0"/>
          </a:p>
          <a:p>
            <a:pPr lvl="1"/>
            <a:r>
              <a:rPr lang="cs-CZ" dirty="0"/>
              <a:t>Next.js</a:t>
            </a:r>
          </a:p>
          <a:p>
            <a:pPr lvl="1"/>
            <a:r>
              <a:rPr lang="cs-CZ" dirty="0" err="1"/>
              <a:t>NextAuth</a:t>
            </a:r>
            <a:endParaRPr lang="cs-CZ" dirty="0"/>
          </a:p>
          <a:p>
            <a:r>
              <a:rPr lang="cs-CZ" dirty="0" err="1"/>
              <a:t>PostgreSQL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686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533D1F-2E3D-6EF0-D2F4-3916FDB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6" y="685800"/>
            <a:ext cx="9601200" cy="660862"/>
          </a:xfrm>
        </p:spPr>
        <p:txBody>
          <a:bodyPr>
            <a:normAutofit fontScale="90000"/>
          </a:bodyPr>
          <a:lstStyle/>
          <a:p>
            <a:r>
              <a:rPr lang="cs-CZ" dirty="0"/>
              <a:t>Architektura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74B5AD-D81D-3745-AD47-93FBD6C6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0"/>
            <a:ext cx="4233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8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68AAFE-C911-5D9F-3F64-0BE1E61A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jsem stihl?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90331F-ECD3-0679-A5A6-24FED626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Účty</a:t>
            </a:r>
          </a:p>
          <a:p>
            <a:pPr lvl="1"/>
            <a:r>
              <a:rPr lang="cs-CZ" dirty="0"/>
              <a:t>Registrace, autorizace, mazání, …</a:t>
            </a:r>
          </a:p>
          <a:p>
            <a:r>
              <a:rPr lang="cs-CZ" dirty="0"/>
              <a:t>Skupiny</a:t>
            </a:r>
          </a:p>
          <a:p>
            <a:pPr lvl="1"/>
            <a:r>
              <a:rPr lang="cs-CZ" dirty="0"/>
              <a:t>Správa uživatelů, úkolů, kategorií, úpravy vlastností, mazání</a:t>
            </a:r>
          </a:p>
          <a:p>
            <a:r>
              <a:rPr lang="cs-CZ" dirty="0"/>
              <a:t>Úkoly</a:t>
            </a:r>
          </a:p>
          <a:p>
            <a:pPr lvl="1"/>
            <a:r>
              <a:rPr lang="cs-CZ" dirty="0"/>
              <a:t>Správa plnitelů, časová omezení, kategorizace, úpravy vlastností, mazání, klonování, splnění, potvrzování splnění</a:t>
            </a:r>
          </a:p>
        </p:txBody>
      </p:sp>
    </p:spTree>
    <p:extLst>
      <p:ext uri="{BB962C8B-B14F-4D97-AF65-F5344CB8AC3E}">
        <p14:creationId xmlns:p14="http://schemas.microsoft.com/office/powerpoint/2010/main" val="317446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68AAFE-C911-5D9F-3F64-0BE1E61A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jsem stihl?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90331F-ECD3-0679-A5A6-24FED626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Kategorie</a:t>
            </a:r>
          </a:p>
          <a:p>
            <a:pPr lvl="1"/>
            <a:r>
              <a:rPr lang="cs-CZ" dirty="0"/>
              <a:t>Úprava vlastností, mazání, …</a:t>
            </a:r>
          </a:p>
          <a:p>
            <a:r>
              <a:rPr lang="cs-CZ" dirty="0"/>
              <a:t>Kalendář</a:t>
            </a:r>
          </a:p>
          <a:p>
            <a:pPr lvl="1"/>
            <a:r>
              <a:rPr lang="cs-CZ" dirty="0"/>
              <a:t>Zobrazuje úkoly, které mají časové omezení</a:t>
            </a:r>
          </a:p>
          <a:p>
            <a:r>
              <a:rPr lang="cs-CZ" dirty="0"/>
              <a:t>Profily</a:t>
            </a:r>
          </a:p>
          <a:p>
            <a:pPr lvl="1"/>
            <a:r>
              <a:rPr lang="cs-CZ" dirty="0"/>
              <a:t>Sledování poměru úkolů odevzdaných v čas a pozdě</a:t>
            </a:r>
          </a:p>
          <a:p>
            <a:pPr lvl="2"/>
            <a:r>
              <a:rPr lang="cs-CZ" dirty="0"/>
              <a:t>Graf, slovní hodnocení</a:t>
            </a:r>
          </a:p>
          <a:p>
            <a:pPr lvl="1"/>
            <a:r>
              <a:rPr lang="cs-CZ" dirty="0"/>
              <a:t>Nad rámec: </a:t>
            </a:r>
            <a:r>
              <a:rPr lang="cs-CZ" dirty="0" err="1"/>
              <a:t>Streak</a:t>
            </a:r>
            <a:r>
              <a:rPr lang="cs-CZ" dirty="0"/>
              <a:t> systém</a:t>
            </a:r>
          </a:p>
          <a:p>
            <a:r>
              <a:rPr lang="cs-CZ" dirty="0"/>
              <a:t>Responzivita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588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BD89A4-DB35-C076-434B-B88271D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08E1F2-0D73-BAE4-EE2E-A30B385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Potvrzení emailu po registraci</a:t>
            </a:r>
          </a:p>
          <a:p>
            <a:pPr>
              <a:lnSpc>
                <a:spcPct val="150000"/>
              </a:lnSpc>
            </a:pPr>
            <a:r>
              <a:rPr lang="cs-CZ" dirty="0"/>
              <a:t>Nativní aplikace na telefon</a:t>
            </a:r>
          </a:p>
          <a:p>
            <a:pPr>
              <a:lnSpc>
                <a:spcPct val="150000"/>
              </a:lnSpc>
            </a:pPr>
            <a:r>
              <a:rPr lang="cs-CZ" dirty="0"/>
              <a:t>„Drag and Drop“ pro kalendář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863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A7D78-57A9-8E9D-73B0-C8EA66D5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Úkol X Přání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C1773B-AB53-BDD2-58E5-24680DFB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BE jsou přání považovány za úkoly</a:t>
            </a:r>
          </a:p>
          <a:p>
            <a:r>
              <a:rPr lang="cs-CZ" dirty="0"/>
              <a:t>Na FE je úkol určen jako přání pokud nejsou k úkolu přiřazeni uživatelé</a:t>
            </a:r>
          </a:p>
        </p:txBody>
      </p:sp>
    </p:spTree>
    <p:extLst>
      <p:ext uri="{BB962C8B-B14F-4D97-AF65-F5344CB8AC3E}">
        <p14:creationId xmlns:p14="http://schemas.microsoft.com/office/powerpoint/2010/main" val="339635633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91</TotalTime>
  <Words>213</Words>
  <Application>Microsoft Office PowerPoint</Application>
  <PresentationFormat>Širokoúhlá obrazovka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3" baseType="lpstr">
      <vt:lpstr>Franklin Gothic Book</vt:lpstr>
      <vt:lpstr>Oříznutí</vt:lpstr>
      <vt:lpstr>DuDat</vt:lpstr>
      <vt:lpstr>Co?</vt:lpstr>
      <vt:lpstr>Cíle práce</vt:lpstr>
      <vt:lpstr>V čem?</vt:lpstr>
      <vt:lpstr>Architektura</vt:lpstr>
      <vt:lpstr>Co jsem stihl?</vt:lpstr>
      <vt:lpstr>Co jsem stihl?</vt:lpstr>
      <vt:lpstr>Do budoucna</vt:lpstr>
      <vt:lpstr>Úkol X Přání</vt:lpstr>
      <vt:lpstr>Databázové schéma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DuDat</dc:title>
  <dc:creator>Adam Pečenka</dc:creator>
  <cp:lastModifiedBy>Adam Pečenka</cp:lastModifiedBy>
  <cp:revision>2</cp:revision>
  <dcterms:created xsi:type="dcterms:W3CDTF">2024-04-15T19:33:14Z</dcterms:created>
  <dcterms:modified xsi:type="dcterms:W3CDTF">2024-04-15T21:05:06Z</dcterms:modified>
</cp:coreProperties>
</file>