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5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7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8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2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98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08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9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98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57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3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5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36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1C64B6-CD6A-4A5E-B290-F2F16533C74E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61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Algoritmy profesorů </a:t>
            </a:r>
            <a:r>
              <a:rPr lang="cs-CZ" sz="4800" dirty="0" err="1"/>
              <a:t>Jarníka</a:t>
            </a:r>
            <a:r>
              <a:rPr lang="cs-CZ" sz="4800" dirty="0"/>
              <a:t> a Borůvky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76050B-B404-8079-D87D-8AA352E1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9796"/>
            <a:ext cx="10668000" cy="1096899"/>
          </a:xfrm>
        </p:spPr>
        <p:txBody>
          <a:bodyPr>
            <a:normAutofit/>
          </a:bodyPr>
          <a:lstStyle/>
          <a:p>
            <a:r>
              <a:rPr lang="cs-CZ" sz="3600" dirty="0"/>
              <a:t>Cerman Vilém, Diblík Tomáš, Pečenka Adam</a:t>
            </a:r>
          </a:p>
        </p:txBody>
      </p:sp>
    </p:spTree>
    <p:extLst>
      <p:ext uri="{BB962C8B-B14F-4D97-AF65-F5344CB8AC3E}">
        <p14:creationId xmlns:p14="http://schemas.microsoft.com/office/powerpoint/2010/main" val="21619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 Hledání </a:t>
            </a:r>
            <a:r>
              <a:rPr lang="cs-CZ" sz="3600"/>
              <a:t>minimální kostry grafu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688987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56</TotalTime>
  <Words>22</Words>
  <Application>Microsoft Office PowerPoint</Application>
  <PresentationFormat>Širokoúhlá obrazovka</PresentationFormat>
  <Paragraphs>4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Citáty</vt:lpstr>
      <vt:lpstr>Algoritmy profesorů Jarníka a Borůvky</vt:lpstr>
      <vt:lpstr>K čemu slouží?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Algoritmy profesorů Jarníka a Borůvky</dc:title>
  <dc:creator>Adam Pečenka</dc:creator>
  <cp:lastModifiedBy>Adam Pečenka</cp:lastModifiedBy>
  <cp:revision>2</cp:revision>
  <dcterms:created xsi:type="dcterms:W3CDTF">2023-04-12T18:27:44Z</dcterms:created>
  <dcterms:modified xsi:type="dcterms:W3CDTF">2023-04-12T19:24:43Z</dcterms:modified>
</cp:coreProperties>
</file>