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4" r:id="rId6"/>
    <p:sldId id="265" r:id="rId7"/>
    <p:sldId id="267" r:id="rId8"/>
    <p:sldId id="277" r:id="rId9"/>
    <p:sldId id="278" r:id="rId10"/>
    <p:sldId id="258" r:id="rId11"/>
    <p:sldId id="270" r:id="rId12"/>
    <p:sldId id="268" r:id="rId13"/>
    <p:sldId id="272" r:id="rId14"/>
    <p:sldId id="276" r:id="rId15"/>
    <p:sldId id="269" r:id="rId16"/>
    <p:sldId id="271" r:id="rId17"/>
    <p:sldId id="273" r:id="rId18"/>
    <p:sldId id="274"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p:scale>
          <a:sx n="100" d="100"/>
          <a:sy n="100" d="100"/>
        </p:scale>
        <p:origin x="364" y="284"/>
      </p:cViewPr>
      <p:guideLst/>
    </p:cSldViewPr>
  </p:slideViewPr>
  <p:notesTextViewPr>
    <p:cViewPr>
      <p:scale>
        <a:sx n="1" d="1"/>
        <a:sy n="1" d="1"/>
      </p:scale>
      <p:origin x="0" y="0"/>
    </p:cViewPr>
  </p:notesTextViewPr>
  <p:sorterViewPr>
    <p:cViewPr>
      <p:scale>
        <a:sx n="100" d="100"/>
        <a:sy n="100" d="100"/>
      </p:scale>
      <p:origin x="0" y="-8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51"/>
    </inkml:context>
    <inkml:brush xml:id="br0">
      <inkml:brushProperty name="width" value="0.05" units="cm"/>
      <inkml:brushProperty name="height" value="0.05" units="cm"/>
      <inkml:brushProperty name="color" value="#00A0D7"/>
    </inkml:brush>
  </inkml:definitions>
  <inkml:trace contextRef="#ctx0" brushRef="#br0">409 113 408,'10'-96'7454,"-16"121"-4750,-53 603 562,55-526-2991,-2 273 1125,3-16-961,-4-286-362,-2 0 0,-36 133 0,25-130 1,4 1-1,-12 123 1,18-2-95,5-79 102,-22 131 0,2-24-31,8-51 18,-5 16-21,-18 115 121,-26 4-152,65-305-21,0 0 1,0 0-1,1 0 0,0 0 0,0 0 0,0-1 0,0 1 1,1 0-1,0 0 0,2 8 0,-2-12-1,0 1 0,0-1-1,-1 1 1,1-1 0,1 0-1,-1 0 1,0 1 0,0-1-1,0 0 1,1 0 0,-1 0-1,0 0 1,1 0 0,-1 0-1,1-1 1,-1 1 0,1 0 0,-1-1-1,1 1 1,0-1 0,-1 1-1,1-1 1,0 0 0,-1 0-1,1 0 1,0 0 0,-1 0-1,1 0 1,0 0 0,-1-1-1,1 1 1,0 0 0,-1-1 0,3 0-1,43-11-27,16-5 7,74-8-1,-56 16 13,140-22-167,158-31 4,-333 57 161,312-48-219,-279 40 185,1 5 0,141 2 0,-115 0-60,186-33 0,-142 15 2,27 0 17,159-25 24,-162 33 61,-113 12 2,128-5 3,-122 5-44,-65 4 43,1-1 0,-1 1-1,0-1 1,1 1 0,-1-1-1,0 0 1,0 0 0,1 0-1,-1 0 1,0-1-1,0 1 1,0 0 0,0-1-1,-1 0 1,1 1 0,0-1-1,-1 0 1,1 0 0,-1 0-1,1 0 1,-1 0 0,0 0-1,0 0 1,0-1-1,0 1 1,0 0 0,0-4-1,3-8 6,-1 0-1,0 0 1,1-19-1,-2-16-7,-7-77-1,1 55 4,-38-331 11,5 90-7,34-26 1,4 81 1,-8 101-27,-5-294-78,23 286 77,-1 39 2,0 5-14,1-39 29,8-119 9,-18 266-10,6-44-4,-2 0 1,-4-106-1,-3 147-27,-1 0-1,0 0 1,-1 1 0,0 0 0,-1 0-1,-14-26 1,18 38 29,-1 1 0,0-1 0,1 1 0,-1-1 0,0 1 0,0 0 0,0-1 0,0 1 0,0 0 0,0 1 0,0-1 0,0 0 0,-1 0 0,1 1 0,0 0 0,0-1 0,-4 1 0,-2-1-29,0 1-1,0 0 1,-14 2 0,-91 19-127,36-5 96,-94 5-1,118-18 68,1-3 0,-1-2 0,-78-13 0,26-3 15,-108-2 0,155 17-27,-231-2 10,-128-5 46,375 8-1,-23 0 7,43 3-44,0-2 1,0 0 0,0-2-1,-35-8 1,29 3-8,0 0 0,0 2 0,-1 2 0,1 0 1,-1 2-1,0 1 0,0 1 0,-40 6 0,44-3 4,0-2-1,-29-1 0,-34 2-28,76 0 34,-1 0 1,0-1-1,0-1 1,1 0-1,-1-1 1,0 0-1,0-1 1,-19-5-1,19 3-13,0 1 1,0 1-1,-1 0 0,1 1 0,0 1 1,-1 0-1,-17 2 0,-12-1 9,-62-9-1477,121 0-4822,3 1 1846,-9 3 2150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0"/>
    </inkml:context>
    <inkml:brush xml:id="br0">
      <inkml:brushProperty name="width" value="0.05" units="cm"/>
      <inkml:brushProperty name="height" value="0.05" units="cm"/>
      <inkml:brushProperty name="color" value="#00A0D7"/>
    </inkml:brush>
  </inkml:definitions>
  <inkml:trace contextRef="#ctx0" brushRef="#br0">118 104 336,'17'11'5085,"-20"11"-4056,0 0 1,-1 0-1,0 0 0,-2-1 0,-1 0 1,-14 30-1,8-18 22,-13 50-1,-10 108-62,30-148-911,1-13-20,5-24-37,1-11-10,18-82-228,10-48-1045,60-172-1,-84 294 1261,1-1 0,0 1 0,1 0 0,1 0 0,12-16 0,-16 24 11,0 1 1,-1 0-1,2 0 0,-1 0 1,0 0-1,1 1 1,0-1-1,0 1 0,0 0 1,0 1-1,0-1 1,0 1-1,1 0 0,-1 1 1,1-1-1,9 0 1,-11 1 17,0 1 0,-1 0 0,1 0 0,0 1 0,0-1 0,-1 1 0,1 0 0,-1 0 0,1 0 0,0 0 0,-1 0 1,0 1-1,1 0 0,-1 0 0,0 0 0,4 3 0,-3-1 51,0 0 0,0 0 0,0 1 0,-1-1 0,1 1 0,-1 0 0,0 0 0,-1 0 0,5 11-1,-4-7 16,0 1 0,-1 0 0,0 0 0,-1-1 0,0 2 0,0-1 0,-1 0 0,0 0-1,-1 0 1,0 0 0,-5 18 0,2-17-78,-1 0 0,0-1 1,-1 1-1,0-1 0,-1-1 0,0 1 0,-1-1 1,0 0-1,0-1 0,-1 0 0,-10 8 0,1-2 14,0-1-1,-1-1 1,-1-1-1,-40 17 0,45-23-24,1 0 0,-25 4 0,33-8-2,-1 0-1,1-1 1,-1 1-1,1-1 1,0-1 0,-1 1-1,1-1 1,-12-3-1,34 2-108,13 4 63,-14 3 63,-1 0 0,0 1 0,-1 0 0,1 1 1,-2 1-1,1 0 0,-1 1 0,0 0 0,0 1 0,13 15 0,-16-16-136,0 1 1,-1 1-1,0-1 0,-1 1 1,0 1-1,-1-1 0,-1 1 1,1 1-1,-2-1 0,0 0 1,0 1-1,2 15 0,-7-6-3533,-2-7-3585,1-8 4896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1"/>
    </inkml:context>
    <inkml:brush xml:id="br0">
      <inkml:brushProperty name="width" value="0.05" units="cm"/>
      <inkml:brushProperty name="height" value="0.05" units="cm"/>
      <inkml:brushProperty name="color" value="#00A0D7"/>
    </inkml:brush>
  </inkml:definitions>
  <inkml:trace contextRef="#ctx0" brushRef="#br0">84 181 836,'0'-4'481,"1"-1"0,1 0 0,-1 0 0,1 0 0,0 1 0,0-1 0,0 1 0,1-1 0,-1 1 0,5-6 370,-6 11-805,-1-1 0,0 0 0,1 1 0,-1-1 0,0 0 0,0 1 1,1-1-1,-1 0 0,0 1 0,0-1 0,0 1 0,0-1 1,1 0-1,-1 1 0,0-1 0,0 1 0,0-1 0,0 1 0,0-1 1,0 0-1,0 1 0,0-1 0,0 1 0,0-1 0,0 0 1,-1 1-1,1-1 0,0 1 0,0-1 0,0 0 0,-1 1 0,1 0 1,-6 18 669,5-16-487,-9 30 541,3 0 0,0 1-1,2 0 1,2 0 0,1 45 0,2-78-768,0 0-1,0 0 1,0 0-1,0 0 1,0 1 0,0-1-1,0 0 1,0 0 0,0 0-1,-1 0 1,1 1 0,-1-1-1,1 0 1,-1 0 0,1 0-1,-1 0 1,1 0 0,-2 1-1,-2-6-85,4-12-94,10-43-644,3 1 1,36-102-1,-37 124 798,-4 7-1,-6 21 29,1-1-1,-1 0 1,1 1-1,1 0 1,4-9-1,-7 16-3,0 1 0,0-1 0,0 0 0,0 0 0,0 1 0,0-1 0,0 0 1,1 1-1,-1-1 0,0 1 0,0 0 0,0-1 0,1 1 0,-1 0 0,0 0 0,1 0 0,-1 0 0,0 0 0,1 0 0,-1 0 0,2 0 0,33 8 1,-27-6 3,-3 0 45,0 0-1,-1 0 1,1 1 0,-1 0 0,1 0 0,-1 0 0,0 1 0,0-1 0,0 1 0,-1 1 0,1-1 0,-1 0 0,0 1-1,0 0 1,-1 0 0,0 0 0,1 1 0,2 6 0,2 5 375,-2 0 0,1 1 0,-2-1 0,6 36 0,-9-48-328,-2 1 1,1-1-1,-1 1 0,0 0 0,0-1 0,0 1 1,-1 0-1,0-1 0,-2 10 0,1-12-75,1 1 1,-1-1-1,0 0 0,0 0 0,0 0 0,0 0 0,0-1 0,0 1 1,-1 0-1,1-1 0,-1 0 0,0 0 0,0 1 0,0-2 0,0 1 1,-6 2-1,-40 16-19,-2-3 0,0-1 0,-88 13 0,138-29 19,-26 3-1203,19-7-1604,8 3 2529,0 0-1,1 1 1,-1-1-1,0 1 1,0-1-1,0 0 1,1 1-1,-1-1 1,0 0-1,0 1 1,1-1-1,-1 1 1,1-1-1,-1 1 1,0-1-1,1 1 1,-1-1 0,1 1-1,0-1 1,4-3-1836,2 0-123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2"/>
    </inkml:context>
    <inkml:brush xml:id="br0">
      <inkml:brushProperty name="width" value="0.05" units="cm"/>
      <inkml:brushProperty name="height" value="0.05" units="cm"/>
      <inkml:brushProperty name="color" value="#00A0D7"/>
    </inkml:brush>
  </inkml:definitions>
  <inkml:trace contextRef="#ctx0" brushRef="#br0">7 293 208,'4'-5'496,"0"-1"1,0 0-1,0-1 0,-1 1 1,0-1-1,0 1 0,-1-1 1,0 0-1,2-11 0,4-10 1091,-10 43-474,0 0 0,2 1 0,0 17-1,-4 60-78,3-79-853,0 1 0,2 20-1,0-23-100,-1 0-1,0 0 1,0 1-1,-4 13 1,3-18-58,-3 14-6,4-22-15,0 1 1,0 0-1,0-1 0,0 1 0,0-1 0,0 1 0,0-1 0,-1 1 0,1-1 0,0 1 0,0-1 0,-1 1 0,1-1 0,0 1 0,-1-1 0,1 1 0,0-1 0,-1 0 0,1 1 0,-1-1 0,1 1 0,-1-1 0,0 1 0,1-25 9,3-34-683,4 0-1,22-94 1,-29 149 647,7-32-210,1 1 1,1-1 0,2 2-1,29-61 1,-40 93 243,1 0 0,-1 0 0,0 1 0,1-1 1,-1 0-1,1 0 0,-1 0 0,1 0 0,0 1 0,-1-1 0,1 0 0,0 1 1,-1-1-1,1 0 0,0 1 0,0-1 0,-1 1 0,1-1 0,0 1 0,0 0 1,0-1-1,0 1 0,0 0 0,0-1 0,0 1 0,0 0 0,0 0 0,1 0 1,-1 1 24,0-1 0,1 1 0,-1 0 0,0 0 1,0 0-1,0 0 0,1 0 0,-1 0 0,0 0 1,0 0-1,-1 0 0,1 0 0,0 1 0,0-1 1,1 3-1,2 7 190,1 0 1,-1 0-1,3 17 1,-4-15 73,0 1-1,-2-1 1,1 1 0,-1-1 0,-1 1-1,-3 26 1,2-36-247,0 1 1,0-1-1,-1 1 0,1-1 1,-1 0-1,0 0 0,0 1 1,0-1-1,-1-1 0,0 1 1,1 0-1,-1-1 0,-1 1 1,1-1-1,0 0 0,-1 0 1,0 0-1,1 0 0,-1-1 0,0 0 1,0 0-1,-1 0 0,-7 3 1,3-3-338,1 0 0,-1 0-1,1-1 1,-1 0 0,0 0 0,-15-1 0,17-1-983,0 0 0,0 0 0,0-1 0,-14-4 0,16 2-2788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3"/>
    </inkml:context>
    <inkml:brush xml:id="br0">
      <inkml:brushProperty name="width" value="0.05" units="cm"/>
      <inkml:brushProperty name="height" value="0.05" units="cm"/>
      <inkml:brushProperty name="color" value="#00A0D7"/>
    </inkml:brush>
  </inkml:definitions>
  <inkml:trace contextRef="#ctx0" brushRef="#br0">66 24 240,'-25'-13'2660,"25"12"-2612,0 1 0,0 0 0,0-1 0,0 1 0,0-1-1,0 1 1,0-1 0,0 1 0,1-1 0,-1 1 0,0 0 0,0-1-1,1 1 1,-1-1 0,0 1 0,0 0 0,1-1 0,-1 1 0,0 0-1,1 0 1,-1-1 0,1 1 0,-1 0 0,0 0 0,1-1 0,-1 1-1,1 0 1,-1 0 0,1 0 0,19-1 576,-17 2-556,-1-1 1,1 1 0,-1-1 0,1 1 0,0 0-1,-1 0 1,0 0 0,1 0 0,-1 1-1,0-1 1,0 1 0,1-1 0,1 3 0,-1 1 54,-1 0 1,0 0-1,0 1 1,-1-1 0,1 0-1,-1 1 1,0-1 0,-1 0-1,1 1 1,-1-1 0,0 1-1,-1-1 1,1 1-1,-1-1 1,0 1 0,-2 6-1,2-9-76,0 0 0,-1 0 0,1 0 0,0 0 0,-1 0 0,0 0 0,1 0 0,-1-1-1,0 1 1,-1-1 0,1 1 0,-4 2 0,4-3-43,0-1 0,0 0 0,0 0 0,0 0-1,0 0 1,0-1 0,0 1 0,0-1 0,-1 1 0,1-1 0,0 1 0,0-1-1,-1 0 1,1 0 0,0 0 0,0-1 0,-1 1 0,1 0 0,-4-2-1,4 1-16,-1 0-1,1 0 1,0 0-1,0 0 0,0 0 1,-1 0-1,1-1 0,0 1 1,1-1-1,-1 1 0,0-1 1,0 0-1,1 0 1,-1 0-1,1 0 0,0 0 1,-1 0-1,1 0 0,0 0 1,0-1-1,0 1 0,0 0 1,1-1-1,-1 1 0,1 0 1,0-1-1,-1 1 1,1-1-1,0 1 0,0-1 1,0 1-1,1 0 0,-1-1 1,2-3-1,-2 3-2,1 0 0,0 1 0,0-1 0,0 0 1,0 0-1,0 1 0,0-1 0,1 1 0,-1-1 0,1 1 0,0-1 0,0 1 0,0 0 0,0 0 0,0 0 0,0 0 1,1 1-1,-1-1 0,1 0 0,-1 1 0,1 0 0,-1-1 0,1 1 0,0 0 0,0 0 0,0 1 0,-1-1 1,1 1-1,3-1 0,-4 1 45,1 0 1,-1 0 0,0 1 0,0-1 0,0 1-1,1-1 1,-1 1 0,0 0 0,0-1 0,0 1-1,0 0 1,0 1 0,0-1 0,-1 0 0,1 0-1,0 1 1,-1-1 0,4 4 0,-3-2 83,0 0 1,0 1-1,0-1 1,0 1 0,-1-1-1,1 1 1,-1 0-1,0-1 1,0 1-1,1 5 1,-1-4-11,-1 0 0,0 0 0,1 0 0,-1 0 0,-1 0 0,1 0 0,-1 0 0,0 0-1,0 0 1,0 0 0,-1 0 0,0-1 0,0 1 0,0-1 0,0 1 0,-1-1 0,-4 6 0,6-9-94,0 0-1,0 0 1,0 0 0,0 0-1,0 0 1,0 0 0,0 0-1,0-1 1,0 1 0,0 0-1,-1-1 1,1 1 0,0-1-1,0 1 1,-1-1 0,1 0 0,0 1-1,-1-1 1,1 0 0,-1 0-1,-1 0 1,2-1-15,-1 1-1,1-1 1,0 1 0,0-1-1,0 0 1,0 0 0,0 1-1,0-1 1,0 0 0,0 0-1,0 0 1,0 0 0,0 0-1,0 0 1,1-1-1,-1 1 1,0-2 0,-2-3-74,1 0 1,0 0-1,1 0 1,-1-1-1,1 1 1,1 0-1,-1 0 1,1-8-1,1 6-30,0 1-1,1-1 0,0 0 0,0 0 1,1 1-1,-1-1 0,2 1 1,-1 0-1,7-10 0,-8 15 103,-1-1 1,1 1-1,-1 0 1,1 0-1,0 0 0,0 0 1,0 0-1,0 0 0,0 0 1,0 0-1,1 1 0,-1-1 1,0 1-1,1 0 0,-1 0 1,1 0-1,0 0 1,-1 0-1,1 0 0,0 1 1,-1 0-1,1-1 0,0 1 1,0 0-1,-1 0 0,1 0 1,0 1-1,0-1 0,-1 0 1,5 2-1,-4 0 64,0-1 0,0 0-1,0 1 1,-1 0 0,1 0 0,-1 0-1,1 0 1,-1 0 0,0 0-1,1 0 1,-1 1 0,0-1 0,-1 1-1,1 0 1,0-1 0,-1 1 0,1 0-1,-1 0 1,0 0 0,0 0-1,0 0 1,-1 0 0,1 1 0,-1-1-1,0 0 1,1 0 0,-1 0 0,-1 0-1,1 1 1,0-1 0,-2 4-1,1-1 31,0 0 0,0 0 0,-1-1 0,0 1 0,0-1-1,-1 1 1,1-1 0,-1 0 0,0 0 0,-1 0 0,1-1-1,-1 1 1,0-1 0,0 1 0,0-1 0,-7 4-1,9-6-85,-1-1 0,1 1 0,-1-1 0,0 0-1,1 0 1,-1 0 0,0 0 0,0 0-1,0-1 1,0 1 0,0-1 0,0 0 0,0 0-1,0 0 1,0 0 0,1 0 0,-1-1-1,0 0 1,0 1 0,0-1 0,-5-2 0,6 1-47,0 1 1,0 0-1,1-1 0,-1 1 1,0-1-1,1 1 1,-1-1-1,1 0 1,0 0-1,-1 0 1,1 0-1,0 0 0,0 0 1,1 0-1,-1 0 1,0 0-1,1 0 1,-1 0-1,1 0 1,-1-1-1,1 1 0,0 0 1,0 0-1,0-1 1,0 1-1,1 0 1,-1 0-1,1 0 1,0-4-1,1 0-47,1 1 1,-1-1-1,1 1 1,0 0-1,0 0 0,0 0 1,1 1-1,0-1 1,0 1-1,0 0 0,0 0 1,1 0-1,-1 0 1,1 1-1,0 0 1,0 0-1,0 0 0,1 1 1,7-3-1,-9 3 106,1 0-1,0 0 1,0 1-1,0 0 1,0 0-1,0 0 1,0 0-1,1 1 1,-1 0-1,0 0 1,0 1-1,0-1 1,0 1-1,0 0 1,0 0-1,0 1 1,0 0-1,0 0 1,0 0-1,-1 0 1,1 1-1,4 3 1,-6-4 60,-1 1-1,0-1 1,0 1 0,0 0 0,-1-1 0,1 1 0,-1 0 0,1 0 0,-1 0 0,0 0 0,0 1 0,0-1 0,-1 0 0,1 0 0,-1 0 0,0 1 0,0-1 0,0 0 0,0 1 0,0-1 0,-1 0 0,1 0 0,-1 0 0,0 1 0,-2 3 0,-1 5 154,-1 0 0,0-1 0,-1 1 1,0-1-1,-10 12 0,11-16-171,0-1 0,-1 0 0,1-1 0,-1 1 0,0-1-1,-1-1 1,1 1 0,-1-1 0,0 0 0,0 0 0,-10 3 0,15-6-61,-1 0 1,1 0-1,-1-1 0,0 0 1,1 1-1,-1-1 0,0 0 1,1 0-1,-1 0 0,0 0 1,1-1-1,-1 1 0,0-1 0,1 0 1,-4-1-1,3 1-30,1-1 1,-1 0-1,1 1 0,0-1 1,0 0-1,0 0 0,0-1 1,0 1-1,0 0 0,1-1 1,-1 1-1,1-1 0,-1 1 1,1-1-1,0 0 0,0 1 1,-1-5-1,0-1-160,1 0 0,-1 0 0,1 0-1,1 0 1,0 0 0,0 0 0,0-1 0,1 1 0,0 0 0,1 0 0,0 0-1,0 0 1,0 0 0,6-10 0,-5 12 140,-1 1 0,1 0 0,0 0 0,0 0 0,1 1 0,-1-1 0,1 1 0,0 0 0,0 0 0,1 0 0,-1 0 0,1 1 0,0 0 0,0 0 0,0 0 0,0 1 0,0-1 0,1 1 0,-1 0 0,1 1 0,7-2 0,-11 3 71,-1 0 1,1-1-1,0 1 0,-1 0 1,1 1-1,-1-1 0,1 0 0,0 0 1,-1 1-1,1-1 0,0 1 1,-1-1-1,1 1 0,-1-1 0,1 1 1,-1 0-1,0 0 0,1 0 1,-1 0-1,0 0 0,0 0 1,1 0-1,-1 1 0,0-1 0,0 0 1,0 1-1,0-1 0,-1 0 1,1 1-1,0-1 0,-1 1 0,1-1 1,-1 1-1,1 0 0,-1-1 1,0 1-1,1 3 0,-1-1 101,1 1 1,-1 0-1,0-1 0,-1 1 0,1-1 1,-1 1-1,0-1 0,0 1 0,0-1 1,0 1-1,-1-1 0,-3 7 0,2-7-76,-1 1 0,1-1-1,-1 0 1,0 0 0,0 0 0,0-1-1,0 1 1,-1-1 0,0 0-1,1 0 1,-1-1 0,0 1 0,-7 1-1,1 0-110,0-1 0,1-1 0,-1 0-1,0-1 1,-21 1 0,32-2 32,-1 0 0,1 0-1,0 0 1,-1 0 0,1 0 0,-1 0 0,1 0 0,-1 0-1,1 0 1,0 0 0,-1 0 0,1 0 0,-1 0 0,1 0-1,-1-1 1,1 1 0,0 0 0,-1 0 0,1 0 0,0-1-1,-1 1 1,1 0 0,0-1 0,-1 1 0,1 0 0,0-1-1,0 1 1,-1 0 0,1-1 0,0 1 0,0 0 0,-1-1-1,1 1 1,0-1 0,0 1 0,0-1 0,0-1-115,0 1 1,0-1-1,1 1 1,-1-1-1,1 1 1,-1-1-1,1 1 1,-1 0-1,1-1 1,1-1-1,26-32-3404,-27 33 3249,5-7-1292,-3 0-178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4"/>
    </inkml:context>
    <inkml:brush xml:id="br0">
      <inkml:brushProperty name="width" value="0.05" units="cm"/>
      <inkml:brushProperty name="height" value="0.05" units="cm"/>
      <inkml:brushProperty name="color" value="#00A0D7"/>
    </inkml:brush>
  </inkml:definitions>
  <inkml:trace contextRef="#ctx0" brushRef="#br0">1 145 192,'0'-3'612,"-1"0"-1,1 0 0,1 0 1,-1 0-1,0 0 1,1 0-1,-1 0 1,1 0-1,1-3 1,-1 5-504,-1 1 0,0-1 0,1 1 0,-1-1 0,1 1 0,-1 0 0,1-1 0,-1 1 0,0 0 1,1-1-1,-1 1 0,1 0 0,-1 0 0,1-1 0,0 1 0,-1 0 0,1 0 0,-1 0 0,1 0 0,0 0 0,19 4 1567,-16-2-1392,-1-1 1,0 1-1,0 1 1,-1-1-1,1 0 1,0 1-1,-1-1 1,1 1-1,-1 0 1,0-1-1,0 1 1,0 0-1,0 1 1,2 4-1,3 8 262,8 30 1,-10-30-391,9 29 8,3-1 0,1 0 0,29 47 1,-45-87-152,1 1 0,0-1 0,1 1 0,-1-1 1,1 0-1,0 0 0,0-1 0,0 1 0,1-1 1,5 4-1,-8-6-6,-1-1 1,0 1-1,1-1 0,-1 1 1,0-1-1,1 0 1,-1 1-1,1-1 0,-1 0 1,0 0-1,1 0 1,-1 0-1,1 0 0,-1 0 1,1-1-1,-1 1 1,2-1-1,-1 0 2,0 0-1,0 0 1,0-1-1,-1 1 1,1 0 0,-1-1-1,1 1 1,-1-1 0,1 0-1,-1 1 1,0-1-1,0 0 1,0 0 0,0 0-1,1-2 1,10-29-3,-1 0-1,-1 0 1,8-61-1,-12 59-120,1 1-1,1-1 0,21-51 1,-19 65-230,9-21-1011,-14 16-3147,-5 25 4387,0 1 0,0 0 0,0 0 0,0 0 0,0-1 0,-1 1 0,1 0 0,0 0 0,0 0 0,0-1 0,0 1 0,0 0 0,0 0 0,-1 0 0,1-1 0,0 1 0,0 0 0,0 0 0,-1 0 0,1 0 0,0 0 0,0 0 0,0-1 0,-1 1 0,1 0 0,0 0 0,0 0 0,0 0 0,-1 0 0,1 0 0,0 0 0,0 0 0,-1 0 0,1 0 0,0 0 0,0 0 0,-1 0 0,1 0 0,0 0 0,0 0 0,0 0 0,-1 1 0,1-1 0,0 0 0,0 0 0,0 0 0,-1 0 0,1 0 0,0 0 0,0 1 0,0-1 0,0 0 0,-1 0 0,1 0 0,0 0 0,0 1 0,0-1 0,0 0 0,0 0 0,0 1 0,-1-1 0,-3 4-2019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5"/>
    </inkml:context>
    <inkml:brush xml:id="br0">
      <inkml:brushProperty name="width" value="0.05" units="cm"/>
      <inkml:brushProperty name="height" value="0.05" units="cm"/>
      <inkml:brushProperty name="color" value="#00A0D7"/>
    </inkml:brush>
  </inkml:definitions>
  <inkml:trace contextRef="#ctx0" brushRef="#br0">1 368 388,'0'0'105,"0"-1"0,0 1-1,0 0 1,0-1 0,0 1 0,0 0 0,0 0-1,0-1 1,0 1 0,0 0 0,0-1 0,0 1 0,0 0-1,0 0 1,0-1 0,0 1 0,0 0 0,0-1-1,0 1 1,0 0 0,1 0 0,-1-1 0,0 1-1,0 0 1,0 0 0,0 0 0,1-1 0,-1 1-1,0 0 1,0 0 0,1 0 0,-1-1 0,0 1-1,0 0 1,1 0 0,-1 0 0,0 0 0,1 0-33,-1 0 0,1 1 0,-1-1 0,0 1 0,1-1 0,-1 0 0,0 1 0,0-1 0,1 1 0,-1-1 0,0 1 0,0-1 0,0 1 0,1-1 0,-1 1 0,0-1 0,0 1 0,0-1 0,0 1 0,0-1 0,0 1 0,0 0 0,-2 344 6169,2-334-6210,1 1 39,-3-17 101,-1-22-235,2 1-1,0-1 1,5-36 0,17-80-656,-18 124 624,1 1 0,1 0 0,10-26-1,-12 38 89,0-1 0,0 1 0,0 0-1,1 0 1,0 1 0,0-1 0,1 1-1,-1 0 1,1 0 0,0 0 0,1 0-1,8-5 1,-11 9 17,0 0 0,0 0-1,0 0 1,0 0 0,0 1 0,0-1 0,0 1 0,0 0-1,0 0 1,0 0 0,0 0 0,0 1 0,0-1 0,0 1-1,0 0 1,0 0 0,0 0 0,0 0 0,0 0 0,-1 0-1,6 4 1,-1 0 83,1 0 0,-1 0 0,-1 1-1,1-1 1,-1 2 0,8 8 0,-12-13-65,0 0 0,0 1 0,-1-1 0,1 1 0,-1 0 0,1-1 1,-1 1-1,0 0 0,0 0 0,0 0 0,0-1 0,-1 1 0,1 0 0,-1 0 1,0 0-1,0 0 0,0 0 0,0 0 0,0 0 0,-1 0 0,1 0 0,-1 0 1,0 0-1,0 0 0,-2 4 0,0-2-6,0 1 1,-1-2-1,0 1 1,0 0 0,0-1-1,-1 0 1,1 0-1,-1 0 1,0 0-1,0-1 1,-10 5-1,3-1-20,-63 29 34,67-33-76,-1 1-1,0-2 0,-1 1 1,1-1-1,0-1 0,-16 1 1,40 0-1,0 0 0,-1 1 0,1 1 0,-1 0 0,0 1 0,0 0 0,24 14 0,-33-16 107,-1 0 1,1 0-1,-1 1 0,0-1 1,0 1-1,-1 0 1,1 0-1,-1 1 0,0-1 1,0 1-1,0-1 1,3 9-1,0 2 188,-1 1 1,5 29-1,-9-39-234,0 0-10,1-1 0,-1 0 0,1 0 0,0 0 0,0 0 0,0 0 0,1-1 0,0 1 0,0-1 0,0 0 0,5 5 0,-7-7-35,1 0 0,0-1-1,0 1 1,0 0 0,0-1-1,1 0 1,-1 0 0,0 1 0,0-1-1,1 0 1,-1-1 0,1 1 0,-1 0-1,1-1 1,-1 0 0,1 1 0,-1-1-1,1 0 1,-1 0 0,1 0 0,0-1-1,-1 1 1,1-1 0,3 0 0,8-5-242,-1 0 0,1-1 0,-1 0 1,0-1-1,-1-1 0,0 0 0,-1-1 1,0 0-1,0 0 0,-1-1 0,12-16 1,-20 23 162,1-1 1,0 0-1,-1 0 1,0 0-1,0-1 1,-1 1-1,0 0 1,1-1-1,-2 1 1,1-1-1,-1-8 1,1 12 83,-2 1 0,1-1 0,0 0 0,0 0 0,0 0 0,-1 0 1,1 0-1,-1 1 0,0-1 0,0 0 0,1 0 0,-1 1 0,0-1 0,0 1 0,0-1 1,-1 1-1,1-1 0,0 1 0,-1 0 0,1-1 0,0 1 0,-1 0 0,0 0 0,1 0 1,-1 0-1,1 0 0,-1 1 0,0-1 0,0 0 0,0 1 0,1-1 0,-1 1 1,0 0-1,0-1 0,0 1 0,0 0 0,-2 0 0,1 0 36,0 0-1,-1 0 1,1 1-1,0-1 1,0 1-1,0-1 1,0 1-1,0 0 1,0 0-1,0 0 1,0 1-1,0-1 1,1 1-1,-1-1 1,1 1-1,-1 0 1,1 0-1,-3 3 1,2-2 73,0 1 1,1 1 0,-1-1-1,1 0 1,0 1-1,0-1 1,1 1 0,-1-1-1,1 1 1,0 0-1,-1 5 1,1-3 51,0 1 0,1-1-1,0 0 1,0 1 0,0-1 0,1 0 0,0 1 0,1-1 0,-1 0 0,5 12-1,-4-16-109,-1 0-1,1 0 0,-1-1 1,1 1-1,0 0 0,0-1 0,0 1 1,0-1-1,1 0 0,-1 0 1,1 0-1,-1 0 0,1 0 1,0 0-1,0-1 0,-1 1 0,1-1 1,0 0-1,0 0 0,1 0 1,-1 0-1,0 0 0,0-1 1,0 0-1,1 1 0,3-1 0,4-1-23,0 0 0,0 0-1,-1-1 1,1-1 0,0 0-1,-1 0 1,0-1 0,0 0-1,0-1 1,14-9-1,-3 1-117,0-2-1,-2-1 0,27-26 1,-34 29-43,-1-1 0,-1 0 0,0 0 0,-1-1 0,0 0 0,-2-1 0,8-18 0,0-10-693,15-64-1,21-178-902,-50 282 1784,-1 1 30,1 0-1,0-1 1,-1 1 0,0-1-1,0 1 1,0 0 0,0-1-1,0 1 1,-1-1 0,0 1-1,1 0 1,-1-1-1,0 1 1,-1 0 0,1 0-1,-3-5 1,2 10 77,1 0 1,-1-1-1,1 1 0,0 0 1,0 0-1,-1 0 0,1 0 1,-1 3-1,-12 45 1169,1 0 1,-11 99 0,13-64-493,-35 150 823,5-25-1104,37-186-516,1-12-15,0 0 0,1 0 1,1 1-1,0-1 0,1 0 0,0 1 0,1-1 0,0 0 0,5 19 0,-6-30-5,0 0 0,1 0-1,-1 0 1,1 0 0,-1 0 0,1 0-1,-1 0 1,1 0 0,-1 0-1,1 0 1,0 0 0,0-1 0,-1 1-1,1 0 1,0 0 0,0-1 0,0 1-1,0 0 1,0-1 0,0 1-1,0-1 1,0 1 0,0-1 0,0 0-1,0 1 1,0-1 0,0 0 0,0 0-1,0 0 1,1 0 0,-1 0-1,0 0 1,0 0 0,0 0 0,0 0-1,0-1 1,0 1 0,0 0 0,0-1-1,0 1 1,0-1 0,0 1-1,0-1 1,0 1 0,0-1 0,0 0-1,1 0 1,4-3-26,-1 0 0,0 0 0,1-1 0,-1 1 0,-1-1 0,6-7 0,-2 0-126,-1 1 1,-1-1-1,0 0 0,0-1 1,-1 0-1,-1 1 1,0-2-1,-1 1 0,2-18 1,-3 15 8,-1-1 0,0 1-1,-2-1 1,0 1 0,0-1 0,-2 1 0,-5-21 0,8 36 143,-1-1 0,1 1 1,-1 0-1,0-1 0,0 1 0,1-1 0,-1 1 1,0 0-1,0 0 0,-2-2 0,0 2 13,8 10 24,-2-6-7,0 0 0,1 0 0,-1-1 0,1 1 0,-1-1-1,1 0 1,0 0 0,-1 0 0,1 0 0,0-1 0,6 2 0,-1-1-209,0 1 0,0-2 0,0 1 0,12-1 0,-15-1-1303,1-1 0,-1 0-1,1 0 1,-1 0 0,0-1 0,12-5 0,-12 4-837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6"/>
    </inkml:context>
    <inkml:brush xml:id="br0">
      <inkml:brushProperty name="width" value="0.05" units="cm"/>
      <inkml:brushProperty name="height" value="0.05" units="cm"/>
      <inkml:brushProperty name="color" value="#00A0D7"/>
    </inkml:brush>
  </inkml:definitions>
  <inkml:trace contextRef="#ctx0" brushRef="#br0">108 39 224,'52'-6'1412,"-51"6"-1366,0 0 0,-1 0 0,1 0 0,0 0 0,0 0-1,0 0 1,-1 0 0,1 0 0,0 0 0,0 0 0,0 0 0,-1 1-1,1-1 1,0 0 0,-1 1 0,1-1 0,0 0 0,-1 1 0,1-1 0,0 1-1,-1-1 1,1 1 0,-1-1 0,1 1 0,0 0 0,-1-1 0,0 1 0,1 0-1,-1-1 1,1 1 0,-1 0 0,0 0 0,0-1 0,1 1 0,-1 0 0,0 0-1,0-1 1,0 1 0,0 0 0,0 0 0,0 0 0,0-1 0,0 1 0,0 0-1,0 1 1,-1 0 51,0 0-1,1 0 1,-1 0-1,0 0 0,0 0 1,0 0-1,0 0 1,0 0-1,0 0 1,-1-1-1,1 1 0,-1 0 1,1-1-1,-1 1 1,-2 1-1,-8 4 33,0-1-1,0-1 1,-20 7 0,28-11-132,0 0 0,0 0-1,1 0 1,-1 0 0,0-1 0,0 0 0,0 0 0,0 0 0,0 0-1,0-1 1,0 1 0,0-1 0,0 0 0,1 0 0,-1-1 0,-5-2 0,7 3-35,0 0 0,1 0 0,-1-1 0,1 1 0,-1-1 0,1 1 0,0-1 0,0 0 0,-1 0 0,1 1 0,1-1 0,-1 0 0,0 0 1,0 0-1,1 0 0,-1 0 0,1 0 0,-1 0 0,1 0 0,0 0 0,0 0 0,0 0 0,0 0 0,0 0 0,0 0 0,1 0 0,-1 0 0,1 0 1,-1 0-1,1 0 0,2-4 0,-2 3-2,0 0 1,1 0 0,-1 0-1,1 0 1,0 0 0,0 0-1,0 0 1,0 1 0,1-1-1,-1 1 1,1-1-1,-1 1 1,1 0 0,0 0-1,0 0 1,0 1 0,0-1-1,5-1 1,-6 2 61,0 1 1,0 0-1,1-1 1,-1 1-1,0 0 1,0 0-1,0 0 1,1 1-1,-1-1 1,0 0-1,0 1 1,0 0-1,0-1 1,0 1-1,0 0 1,0 0-1,0 0 1,0 0-1,0 1 1,2 0-1,-1 1 60,0 0 0,0 1-1,-1-1 1,1 1 0,-1-1 0,0 1 0,0 0-1,0 0 1,3 8 0,-2-3 87,-1 1 1,1 0-1,-2 0 1,1 1 0,-2-1-1,1 0 1,-1 1-1,-2 12 1,2-22-157,0 1 1,-1 0 0,1-1 0,-1 1 0,1-1 0,-1 1 0,1-1-1,-1 1 1,0-1 0,1 0 0,-1 1 0,0-1 0,0 0-1,0 1 1,0-1 0,0 0 0,-1 0 0,1 0 0,0 0 0,0 0-1,-1 0 1,1 0 0,-1-1 0,1 1 0,0 0 0,-1-1-1,0 1 1,1-1 0,-1 0 0,1 1 0,-1-1 0,1 0-1,-1 0 1,0 0 0,1 0 0,-1 0 0,1 0 0,-3-1 0,2 0-79,-1 1 0,1-1 1,0 0-1,0 0 0,0 1 1,1-1-1,-1-1 0,0 1 1,0 0-1,1 0 0,-1-1 1,0 1-1,1-1 0,-1 1 1,1-1-1,0 0 0,-1 1 1,1-1-1,0 0 0,0 0 1,0 0-1,1 0 0,-1 0 0,0 0 1,1 0-1,-1 0 0,1 0 1,-1-4-1,2 5-6,-1 0-1,0 0 1,1 1-1,-1-1 1,1 0 0,-1 1-1,1-1 1,-1 1-1,1-1 1,0 1-1,-1-1 1,1 1 0,0-1-1,-1 1 1,1-1-1,0 1 1,0 0-1,-1 0 1,1-1 0,0 1-1,0 0 1,-1 0-1,1 0 1,0 0-1,0 0 1,1 0 0,23-2-1747,-17 2 843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7"/>
    </inkml:context>
    <inkml:brush xml:id="br0">
      <inkml:brushProperty name="width" value="0.05" units="cm"/>
      <inkml:brushProperty name="height" value="0.05" units="cm"/>
      <inkml:brushProperty name="color" value="#00A0D7"/>
    </inkml:brush>
  </inkml:definitions>
  <inkml:trace contextRef="#ctx0" brushRef="#br0">75 183 600,'-1'0'56,"0"0"-1,-1 0 1,1-1 0,0 1-1,0-1 1,0 1 0,0-1-1,0 1 1,0-1 0,0 1 0,0-1-1,0 0 1,0 0 0,0 0-1,0 1 1,1-1 0,-1 0-1,0 0 1,0 0 0,1 0-1,-1 0 1,1 0 0,-1 0-1,1 0 1,-1-1 0,1 1-1,0 0 1,0 0 0,-1 0-1,1-2 1,-3-36 481,3 38-521,0 0 5,1 0-1,-1 0 1,0 0-1,1 1 1,-1-1 0,1 0-1,-1 0 1,1 0 0,0 1-1,-1-1 1,1 0-1,0 1 1,0-1 0,-1 0-1,1 1 1,0-1 0,0 1-1,0-1 1,0 1-1,0 0 1,0-1 0,0 1-1,0 0 1,0 0-1,0-1 1,0 1 0,1 0-1,27-3 792,-23 3-586,-1 1 0,0-1 0,0 1-1,0 0 1,1 0 0,-1 1-1,-1 0 1,7 2 0,-13-2-95,0 0 0,0-1 0,-1 1 0,1-1 0,0 1 0,-1-1 1,-3 1-1,-2 1-65,0-1 1,0 0-1,0 0 1,0-1-1,-13 1 0,17-2-70,1 0 0,-1 0 0,1 0 0,0 0 0,-1-1 0,1 0 0,-1 1 0,1-1 0,0-1 0,0 1 0,0 0 0,0-1 0,0 1 0,0-1 0,-5-4 0,7 5-11,0 0 1,0 0-1,0 0 0,0 0 0,0 0 0,1-1 0,-1 1 0,0 0 0,1 0 0,-1-1 0,1 1 0,0 0 0,-1-1 0,1 1 0,0-1 0,0 1 1,-1 0-1,1-1 0,1 1 0,-1-2 0,0 0-16,1 0 1,0 0-1,0 0 1,0 1 0,0-1-1,1 0 1,-1 1-1,1-1 1,2-2-1,1-2-34,1 1 0,0 0-1,0 0 1,1 1 0,12-9-1,-14 12 62,0-1-1,0 2 1,0-1-1,0 0 1,0 1-1,0 0 0,1 0 1,-1 1-1,0-1 1,0 1-1,1 0 1,-1 0-1,0 1 1,1 0-1,5 1 1,-10-2 21,0 1 1,0-1-1,-1 0 1,1 0 0,0 0-1,0 1 1,0-1-1,-1 1 1,1-1-1,0 0 1,-1 1 0,1-1-1,0 1 1,-1-1-1,1 1 1,-1 0 0,1-1-1,0 1 1,-1 0-1,0-1 1,1 1-1,-1 0 1,1 0 0,-1-1-1,0 1 1,0 0-1,1 0 1,-1 0 0,0-1-1,0 1 1,0 0-1,0 0 1,0 0-1,0 0 1,0-1 0,0 1-1,0 0 1,0 0-1,0 0 1,-1-1 0,1 1-1,0 0 1,-1 0-1,1-1 1,0 1 0,-1 0-1,1 0 1,-1-1-1,1 1 1,-1 0-1,0 0 1,-3 3 138,0 0-1,0 1 1,0-2 0,0 1 0,-9 6-1,-28 8 116,12-7-2394,29-10 2045,0-1 1,0 0-1,0 0 1,0 0-1,0 0 1,0 0-1,0 1 1,0-1-1,0 0 1,0 0 0,0 0-1,0 0 1,0 0-1,0 0 1,0 1-1,1-1 1,-1 0-1,0 0 1,0 0-1,0 0 1,0 0-1,0 0 1,0 0 0,0 0-1,0 0 1,0 1-1,1-1 1,-1 0-1,0 0 1,0 0-1,0 0 1,0 0-1,0 0 1,0 0-1,1 0 1,-1 0 0,0 0-1,0 0 1,0 0-1,0 0 1,0 0-1,1 0 1,-1 0-1,6 0-1626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8"/>
    </inkml:context>
    <inkml:brush xml:id="br0">
      <inkml:brushProperty name="width" value="0.05" units="cm"/>
      <inkml:brushProperty name="height" value="0.05" units="cm"/>
      <inkml:brushProperty name="color" value="#00A0D7"/>
    </inkml:brush>
  </inkml:definitions>
  <inkml:trace contextRef="#ctx0" brushRef="#br0">1 11 196,'1'-10'3466,"3"11"-1780,3 19-589,78 434 7601,-39-285-7797,-46-168-888,0 0 1,0 0-1,1 0 0,-1 0 1,0-1-1,1 1 0,-1 0 1,0 0-1,1 0 0,-1 0 1,1 0-1,0 0 0,-1-1 0,1 1 1,-1 0-1,1-1 0,1 2 1,-1-2-8,-1 0-1,1 0 1,-1 0 0,1 0 0,-1 0 0,0 0 0,1 0 0,-1-1 0,1 1-1,-1 0 1,1 0 0,-1 0 0,0-1 0,1 1 0,-1 0 0,0-1 0,1 1 0,-1 0-1,0 0 1,0-1 0,1 1 0,-1-1 0,0 1 0,0 0 0,1-1 0,-1 0-1,16-39 131,-14 31-128,12-39 5,-2-1-1,9-78 1,1-7-113,-19 119-117,15-72 155,-4 30-3850,-29 79-5858,9-10 7687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9"/>
    </inkml:context>
    <inkml:brush xml:id="br0">
      <inkml:brushProperty name="width" value="0.05" units="cm"/>
      <inkml:brushProperty name="height" value="0.05" units="cm"/>
      <inkml:brushProperty name="color" value="#00A0D7"/>
    </inkml:brush>
  </inkml:definitions>
  <inkml:trace contextRef="#ctx0" brushRef="#br0">5 1 48,'-3'2'24,"1"0"-40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2"/>
    </inkml:context>
    <inkml:brush xml:id="br0">
      <inkml:brushProperty name="width" value="0.05" units="cm"/>
      <inkml:brushProperty name="height" value="0.05" units="cm"/>
      <inkml:brushProperty name="color" value="#00A0D7"/>
    </inkml:brush>
  </inkml:definitions>
  <inkml:trace contextRef="#ctx0" brushRef="#br0">1727 59 48,'0'0'63,"-1"0"1,0 0-1,0 0 0,1 0 0,-1 1 1,0-1-1,0 0 0,1 0 0,-1 1 1,0-1-1,1 0 0,-1 1 1,0-1-1,1 1 0,-1-1 0,1 1 1,-1-1-1,1 1 0,-1 0 0,1-1 1,-1 1-1,1-1 0,0 1 0,-1 0 1,1-1-1,0 1 0,-1 0 1,1 1 599,21 5 1906,53-2-753,-48 0-1573,-10-1-57,0-2-1,1 1 0,-1-2 1,1 0-1,0-1 1,-1-1-1,22-3 1,-26 2-175,0-1 1,0 2-1,0 0 0,0 0 1,0 1-1,0 0 1,1 1-1,-1 1 0,22 5 1,-21-3-2,-1-2-1,1 0 1,0 0 0,-1-1 0,1 0 0,0-1 0,21-3-1,14 1 1,-27 2-10,0 2 0,25 6 1,3 0 2,-28-7-1,0-1 0,0 0 0,26-5 1,-6 1-8,84-13 13,31 3-3,-65 11-1,-62 3-2,1-2 1,40-6-1,55-8 1,-77 11 7,197-27-39,-101 27 11,-112 5 16,39-4 14,-33 2-3,-30 3-9,0-1-1,1-1 1,13-2 0,20 0 3,-39 3-20,-2 0 98,-5 6 120,4-6-137,0 0-59,-10 27 301,5-11 6,1 0-1,1 0 1,0 0-1,1 1 1,0 22-1,-2 21 142,2-35-201,1-1 0,2 0 0,0 1 0,1-1 0,2 0 0,9 36 0,-9-39 34,-1 0 0,-1 0 1,-1 0-1,-1 0 0,-3 30 0,-25 103 414,25-136-656,0 0-1,1 1 0,0 26 1,3-37-41,-1-1-13,-4-8 9,1-1 0,1 1-1,0-1 1,0 1-1,-1 0 1,1 0-1,0 0 1,-1 0-1,1 0 1,-1 0-1,0 1 1,1-1-1,-1 1 1,1 0-1,-1 0 1,0 0-1,1 0 1,-1 0-1,0 0 1,1 1-1,-5 1 0,-174 21-24,114-15 32,-173 19 14,237-26-19,0-1 0,0 0-1,0 0 1,0 1 0,0-1 0,0 1 0,0 0 0,-4 2 0,8-2-4,1 0 1,-1 0 0,1 0-1,-1 0 1,1 0-1,-1 0 1,1 0-1,0 0 1,-1 0 0,4 0-1,42 20 44,81 22 0,-126-42-43,368 103 86,-258-78-124,-34-9 36,177 44 40,-23-11-30,-205-43 14,-27-7-20,0 0 0,0 0 0,0 0 1,0 0-1,0 0 0,0 0 0,0 0 1,0 0-1,-1 0 0,1 0 0,0 0 0,0 0 1,0 0-1,0 0 0,0 0 0,0 0 0,0 0 1,0 0-1,0 0 0,0 0 0,0 0 1,0 0-1,0 1 0,0-1 0,0 0 0,0 0 1,0 0-1,0 0 0,0 0 0,0 0 0,0 0 1,0 0-1,0 0 0,0 0 0,0 0 1,0 0-1,0 0 0,0 0 0,0 0 0,0 0 1,0 1-1,0-1 0,0 0 0,0 0 0,0 0 1,0 0-1,0 0 0,0 0 0,0 0 1,0 0-1,0 0 0,1 0 0,-1 0 0,0 0 1,0 0-1,0 0 0,-17 1 5,1 0-3,0 2-1,0-1 1,0 2-1,-28 9 0,-10 3 3,-54 11-29,-120 26-27,220-52 46,-136 35 41,72-16-46,69-19 14,0 0 0,0 1 0,0-1 0,1 0 0,-1 1 0,1 0 0,-1-1-1,1 1 1,-1 0 0,1 0 0,0 1 0,0-1 0,0 0 0,0 1 0,0-1 0,1 1-1,-1 0 1,1-1 0,0 1 0,-1 0 0,1 0 0,0 0 0,1 0 0,-1 0-1,1 0 1,-1 0 0,1 0 0,0 3 0,0 10 16,2-1-1,-1 0 1,2 1 0,6 21-1,1 7 56,-4 0-27,16 130 59,-21-152-99,-2 0 1,0 0 0,-2 0-1,-9 39 1,5-28-31,-3 35 0,-11 98 40,16-77-12,4-45-10,-15 84 1,5-70 10,6-29-1,-8 28 0,-31 84-49,40-124 47,1 1 0,1-1 1,0 0-1,1 1 1,2 20-1,0-19 0,-1-1-1,-1 0 0,-1 1 0,-5 25 1,-14 60-36,17-82 41,0 1 0,2-1 1,1 1-1,1-1 0,2 27 1,0-14-7,-3 39 0,-11 8 5,7-57 7,1 1 0,2 0 0,0 0 1,3 32-1,4 37-59,-6-93 41,1-1 0,0 1 1,0-1-1,0 1 0,-1-1 1,1 0-1,-1 1 0,1-1 1,-1 0-1,0 1 0,1-1 1,-1 0-1,0 0 0,0 1 1,-2 0-1,-4 3-17,0-1 1,0 0 0,-1-1-1,0 1 1,0-2-1,0 1 1,0-1-1,0 0 1,0-1 0,0 0-1,-1 0 1,1-1-1,-1 0 1,1 0-1,0-1 1,-12-3-1,-2 2-13,1 0 0,-1 2 0,1 0 0,-33 5-1,0-1 16,-93 6-11,-117 2 106,157-19-49,79 4-30,-28 0 0,-90 7 0,-22 0 1,62-16 2,58 5 0,21 6 6,0 1 0,0 0 0,-43 8 0,32-3-6,-43 3-20,-144-3 0,126-9 28,-111-9 42,174 7-47,-52-16 0,63 15-4,7 4 5,0 0-1,0 1 1,0 1-1,0 1 1,0 0-1,-22 4 1,19-1-16,1-2 0,-1 0 0,0-2 0,-24-3 0,41 4 6,-60-12 19,-1 2 1,-79-1-1,98 11-23,1 3-1,-54 9 0,-120 19 30,209-31-20,0 0-1,0 0 0,1 0 1,-1-1-1,-14-4 0,-30-2 15,54 7-17,10-27-26,-10 20 25,1 0 1,-1 1 0,-1-1-1,1 0 1,-1 0-1,0 0 1,-1 1-1,1-1 1,-1 0 0,-5-8-1,4 7 9,0-1 0,1 1 0,0-1-1,0 1 1,-1-16 0,3-4-8,-1-14-27,2 1 1,10-60-1,-10 93 23,1-1 0,-1 1 0,-1 0-1,0-1 1,0 1 0,0-1-1,-1 1 1,-4-17 0,0-4-30,5 23-9,-1 0-1,1 0 0,-2 0 1,1 1-1,-3-7 0,2 4 13,2 7 16,0 1 0,0-1 0,0 1 0,0-1 0,0 1 0,0-1 0,0 1-1,0 0 1,0-1 0,0 1 0,0-1 0,-1 1 0,1-1 0,0 1 0,0-1 0,-1 1 0,1 0-1,0-1 1,0 1 0,-1-1 0,1 1 0,-1 0 0,1-1 0,0 1 0,-1 0 0,1 0 0,-1-1-1,1 1 1,0 0 0,-1 0 0,1 0 0,-1-1 0,1 1 0,-1 0 0,0 0 0,0 0-87,-13-23-2329,14 23 2427,0 0 1,0-1-1,0 1 0,0 0 1,0 0-1,0 0 0,0-1 1,0 1-1,0 0 0,0 0 1,0-1-1,0 1 1,0 0-1,0 0 0,-1 0 1,1-1-1,0 1 0,0 0 1,0 0-1,0 0 0,0-1 1,-1 1-1,1 0 0,0 0 1,0 0-1,0 0 1,0 0-1,-1-1 0,1 1 1,0 0-1,0 0 0,-1 0 1,1 0-1,0 0 0,0 0 1,0 0-1,-1 0 1,1 0-1,-12 3-554,-8 12-1230,18-12 1332,0-1 0,1 1 0,-1 0 0,1 0 0,0-1 0,0 1 0,-1 4 0,-3 7-3389,1-6 1850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0"/>
    </inkml:context>
    <inkml:brush xml:id="br0">
      <inkml:brushProperty name="width" value="0.05" units="cm"/>
      <inkml:brushProperty name="height" value="0.05" units="cm"/>
      <inkml:brushProperty name="color" value="#00A0D7"/>
    </inkml:brush>
  </inkml:definitions>
  <inkml:trace contextRef="#ctx0" brushRef="#br0">128 484 456,'4'-3'736,"-1"-1"0,1 1 1,-1-1-1,0 0 0,0 0 0,4-9 0,-7 13-720,0 0 0,0 0 0,0 0-1,0 0 1,0 0 0,0-1 0,0 1-1,0 0 1,0 0 0,0 0 0,0 0 0,0 0-1,0 0 1,0 0 0,0-1 0,0 1 0,0 0-1,0 0 1,-1 0 0,1 0 0,0 0 0,0 0-1,0 0 1,0 0 0,0 0 0,0 0-1,0-1 1,0 1 0,-1 0 0,1 0 0,0 0-1,0 0 1,0 0 0,0 0 0,0 0 0,0 0-1,-1 0 1,1 0 0,0 0 0,0 0-1,0 0 1,0 0 0,0 0 0,0 0 0,-1 0-1,-7 4 296,-5 5-82,0 2-77,1 0 0,1 1 0,0 0 0,0 1 0,-12 21 0,15-22 28,1 0-1,1 1 0,0 0 0,1 1 1,-6 21-1,10-30-98,-1 0 0,1-1 1,1 1-1,-1 0 0,1 0 0,0 0 1,0 0-1,0 0 0,0 0 0,1 0 0,0 0 1,0 0-1,1 0 0,-1-1 0,1 1 1,0 0-1,0-1 0,0 1 0,6 6 1,-6-9-37,0 1 1,1 0 0,0-1 0,-1 0 0,1 0-1,0 0 1,0 0 0,0 0 0,0-1-1,1 1 1,-1-1 0,0 0 0,1 0 0,-1 0-1,1 0 1,5 0 0,-3-1-24,0 0 0,-1-1 0,1 1 0,-1-1 1,1 0-1,-1-1 0,0 1 0,1-1 0,9-5 0,-6 2-22,0-1 0,0 0 0,0 0-1,-1-1 1,0 0 0,-1 0-1,1 0 1,-1-1 0,-1-1 0,11-16-1,-12 15-32,0 0 0,-1-1 0,0 0 0,-1 0 0,-1 0 0,1 0 0,0-18 0,-2 21-15,-1 1-1,0-1 0,-1 0 0,0 0 0,0 1 1,0-1-1,-1 0 0,0 1 0,-1-1 1,0 1-1,-7-14 0,10 20 46,-1 0 1,0-1-1,1 1 0,-1 0 0,0-1 1,0 1-1,0 0 0,0 0 0,0 0 1,0 0-1,0 0 0,0 0 0,-1 0 1,1 0-1,0 0 0,-1 1 0,1-1 1,0 0-1,-1 1 0,1-1 1,-1 1-1,1 0 0,-1-1 0,1 1 1,-1 0-1,1 0 0,-1 0 0,1 0 1,-1 0-1,1 0 0,-1 0 0,1 1 1,-1-1-1,1 1 0,-1-1 0,1 1 1,0-1-1,-1 1 0,1 0 1,0 0-1,-3 1 0,0 1 1,1 0 0,-1 1 0,1 0 0,0-1 0,0 1 1,0 0-1,0 0 0,1 1 0,-1-1 0,1 1 0,-3 7 0,4-5 10,0 0 0,1 0 0,-1 0 0,1 0 0,0 1 1,1-1-1,0 0 0,0 0 0,0 0 0,1-1 0,0 1 0,1 0 0,-1-1 0,1 1 1,0-1-1,1 0 0,0 0 0,0 0 0,0 0 0,0-1 0,1 1 0,0-1 0,0 0 0,1-1 1,6 5-1,-9-7-10,0-1-1,0 0 1,0 1 0,0-1 0,0-1 0,1 1 0,-1 0 0,0-1-1,1 1 1,-1-1 0,0 0 0,1 0 0,-1-1 0,0 1 0,1-1 0,-1 1-1,0-1 1,0 0 0,0 0 0,4-2 0,0-1-73,0 1 0,-1-1 0,1 0 0,-1 0-1,0-1 1,0 1 0,9-11 0,-1-3-370,0 0-1,-2-1 0,16-30 0,-29 54 518,-1-1 0,2 1 0,-1 0-1,1 0 1,-1 0 0,1-1-1,0 1 1,2 7 0,-2-9-18,1 0 0,-1 0 0,1 0 1,0 0-1,0 0 0,0 0 0,3 4 0,-4-7-46,1 1 0,-1 0-1,1 0 1,0 0 0,-1-1-1,1 1 1,0 0 0,-1-1-1,1 1 1,0 0 0,0-1-1,0 1 1,0-1 0,0 0-1,-1 1 1,1-1 0,0 0 0,0 1-1,0-1 1,0 0 0,0 0-1,1 0 1,1 0-85,-1 0-1,0 0 1,0-1 0,0 1 0,0-1 0,1 1 0,-1-1-1,0 0 1,0 0 0,0 0 0,0 0 0,-1 0-1,1 0 1,0-1 0,2-1 0,20-11-844,-24 14 930,1 0-1,0 0 0,-1 0 0,1 0 1,0 0-1,-1 0 0,1 0 0,0 0 1,-1 0-1,1 1 0,0-1 0,-1 0 1,1 0-1,-1 1 0,1-1 0,-1 0 1,1 1-1,-1-1 0,1 1 1,-1-1-1,1 1 0,-1-1 0,1 1 1,-1-1-1,0 1 0,1 1 0,13 21 752,-6-8 40,-5-12-702,-1-1 1,1 1 0,0-1 0,0 1-1,1-1 1,-1 0 0,0 0-1,1-1 1,-1 1 0,1-1 0,-1 0-1,1 0 1,0 0 0,-1 0 0,1 0-1,0-1 1,0 0 0,0 0 0,-1 0-1,1 0 1,0 0 0,0-1 0,0 0-1,-1 0 1,1 0 0,0 0 0,5-3-1,-1 1 30,1-1-1,-1-1 0,0 1 0,0-1 1,0-1-1,0 1 0,-1-1 0,0 0 0,0-1 1,6-9-1,-7 7-101,0 0-1,-1 0 1,0-1 0,-1 0 0,0 0 0,-1 0-1,0-1 1,3-14 0,5-92 246,-8 77-241,24-237-38,-18 228 296,-8 45-2,0 6 25,-4 26 261,-7 109 84,11 225 0,0-337-629,3 134-261,-4-91-3555,10-81-2125,-3 3 3646,-2 0 121,-2-4-16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1"/>
    </inkml:context>
    <inkml:brush xml:id="br0">
      <inkml:brushProperty name="width" value="0.05" units="cm"/>
      <inkml:brushProperty name="height" value="0.05" units="cm"/>
      <inkml:brushProperty name="color" value="#00A0D7"/>
    </inkml:brush>
  </inkml:definitions>
  <inkml:trace contextRef="#ctx0" brushRef="#br0">6 19 540,'-1'0'116,"1"-1"0,0 1 0,-1 0 0,1 0 1,0-1-1,-1 1 0,1 0 0,0-1 0,0 1 0,-1 0 0,1-1 0,0 1 0,0 0 0,0-1 0,-1 1 1,1 0-1,0-1 0,0 1 0,0-1 0,0 1 0,0 0 0,0-1 0,0 1 0,0-1 0,0 1 0,0-1 1,0 1-1,0 0 0,0-1 0,0 1 0,0-1 0,1 1 0,-1 0 0,0-1 0,0 1 0,0 0 1,0-1-1,1 1 0,-1 0 0,0-1 0,1 1 0,-1 0 0,0-1 0,1 1 0,20-1 1696,-10 1-1527,140-1 2008,-76 1-3612,0-1-4109,-66 1 3617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3"/>
    </inkml:context>
    <inkml:brush xml:id="br0">
      <inkml:brushProperty name="width" value="0.05" units="cm"/>
      <inkml:brushProperty name="height" value="0.05" units="cm"/>
      <inkml:brushProperty name="color" value="#00A0D7"/>
    </inkml:brush>
  </inkml:definitions>
  <inkml:trace contextRef="#ctx0" brushRef="#br0">97 154 672,'0'0'1163,"19"-15"6107,-22 7-2556,-1 12-3174,-4 16-1267,-26 159 359,19-109-533,-35 235 51,49-303-148,1 0 0,0 0 0,0-1 0,0 1 0,0 0 0,0 0 0,0 0 0,1 0 0,-1 0 0,1-1 0,0 3 0,-1-4-3,0 0 1,0 0-1,0 1 1,0-1 0,0 0-1,1 0 1,-1 0 0,0 0-1,0 0 1,0 0-1,0 0 1,0 0 0,1 0-1,-1 0 1,0 0 0,0 1-1,0-1 1,0 0-1,0 0 1,1 0 0,-1 0-1,0 0 1,0 0 0,0 0-1,0 0 1,1-1-1,-1 1 1,0 0 0,0 0-1,0 0 1,0 0-1,0 0 1,0 0 0,1 0-1,-1 0 1,0 0 0,0 0-1,0 0 1,0-1 0,9-11-50,3-11-66,-1-1-1,-1 0 1,12-49 0,8-79-1063,-21 95-175,27-90 0,-28 124 1050,1 0 0,1 0 0,20-33 0,-25 48 285,1 0 0,0 0-1,0 0 1,0 1 0,1 0 0,0 0 0,0 1-1,1 0 1,0 0 0,0 0 0,0 1 0,10-4-1,-17 9 20,0-1 1,1 0-1,-1 1 0,0-1 0,1 1 0,-1 0 1,1-1-1,-1 1 0,1 0 0,-1 0 0,0 0 0,1 0 1,-1 0-1,1 0 0,-1 0 0,1 1 0,-1-1 0,1 0 1,-1 1-1,0-1 0,1 1 0,-1 0 0,0-1 1,0 1-1,2 1 0,-1 0 24,-1 0-1,1 0 1,-1 0 0,0 0 0,0 0 0,0 0-1,0 1 1,0-1 0,0 0 0,0 1-1,-1-1 1,1 1 0,-1 3 0,1 3 129,-1 0 1,0-1-1,0 1 0,-1-1 1,-1 1-1,1-1 1,-6 16-1,3-16-42,0 0 0,-1 0 1,0-1-1,0 0 0,-1 0 0,1 0 0,-2-1 0,1 1 0,-1-2 0,-13 11 1,-8 2-3,-48 22 1,32-18-46,27-14-46,13-6-20,0 0 0,0 0 0,0 0 0,0 0 0,1 0 0,-6 5 0,9-6-1,0 0 0,0-1 0,0 1 1,0 0-1,0-1 0,0 1 0,0 0 1,0-1-1,1 1 0,-1-1 1,0 1-1,0-1 0,1 1 0,-1 0 1,0-1-1,1 1 0,-1-1 0,1 1 1,-1-1-1,1 0 0,-1 1 1,1-1-1,-1 1 0,1-1 0,-1 0 1,1 1-1,15 11-6,-16-12 9,19 13 175,0 1-1,-1 1 1,-1 1-1,-1 0 1,0 1 0,17 24-1,-26-30-87,0 1 0,0 0 0,-1 0 0,-1 1 0,0-1-1,-1 1 1,0 0 0,-1 1 0,0-1 0,-1 0 0,-1 1 0,0 14-1,-1-16-252,1 23 76,4-15-3798,6-22-4009,-9 2 5889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4"/>
    </inkml:context>
    <inkml:brush xml:id="br0">
      <inkml:brushProperty name="width" value="0.05" units="cm"/>
      <inkml:brushProperty name="height" value="0.05" units="cm"/>
      <inkml:brushProperty name="color" value="#00A0D7"/>
    </inkml:brush>
  </inkml:definitions>
  <inkml:trace contextRef="#ctx0" brushRef="#br0">9 12 1560,'0'0'155,"0"-1"0,1 1-1,-1 0 1,0-1 0,0 1-1,0 0 1,1-1 0,-1 1 0,0 0-1,0-1 1,0 1 0,0-1-1,0 1 1,0 0 0,0-1 0,0 1-1,0-1 1,0 1 0,0 0-1,0-1 1,0 1 0,0-1 0,0 1-1,0 0 1,0-1 0,0 1-1,-1 0 1,1-1 0,0 1 0,0-1-1,-4 1 1564,3 10-290,-1 34 2356,0-30-3181,2 0 0,0 0 1,3 27-1,20 109 3,-14-86-2600,1 0-4053,-8-37 992,-2-14 2466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5"/>
    </inkml:context>
    <inkml:brush xml:id="br0">
      <inkml:brushProperty name="width" value="0.05" units="cm"/>
      <inkml:brushProperty name="height" value="0.05" units="cm"/>
      <inkml:brushProperty name="color" value="#00A0D7"/>
    </inkml:brush>
  </inkml:definitions>
  <inkml:trace contextRef="#ctx0" brushRef="#br0">118 145 296,'3'-14'3279,"-3"14"-3127,0-1 1,0 1-1,0 0 0,0-1 1,0 1-1,0 0 0,0-1 1,0 1-1,0-1 0,0 1 1,0 0-1,1-1 0,-1 1 1,0 0-1,0-1 0,0 1 1,0 0-1,1-1 1,-1 1-1,0 0 0,0-1 1,1 1-1,-1 0 0,0 0 1,0-1-1,1 1 0,-1 0 1,0 0-1,1 0 0,-1-1 1,0 1-1,1 0 0,-1 0 1,0 0-1,1 0 0,-1 0 1,0 0-1,1 0 1,-1-1-1,1 1 0,0 1 1,-1-1-42,0 0 0,1 0 0,-1 1 1,0-1-1,1 0 0,-1 1 0,0-1 1,0 1-1,1-1 0,-1 0 0,0 1 1,0-1-1,0 1 0,1-1 0,-1 1 1,0-1-1,0 1 0,0-1 0,0 1 1,0-1-1,0 1 0,0-1 0,0 0 1,0 1-1,0-1 0,0 1 0,0-1 1,0 1-1,-1-1 0,1 1 0,0 0 1,-5 21 731,4-19-616,-31 105 1250,-4 19-1054,27-88-330,-36 189 330,44-224-419,-2 20 17,3-23-20,-1 0-1,1-1 1,0 1-1,0-1 0,0 1 1,0-1-1,0 1 0,0-1 1,0 1-1,0-1 1,0 1-1,0 0 0,0-1 1,0 1-1,1-1 1,-1 1-1,0-1 0,0 1 1,1-1-1,-1 1 0,0-1 1,0 1-1,1-1 1,-1 0-1,1 1 0,-1-1 1,0 1-1,1-1 0,-1 0 1,1 1-1,0-1 1,0 0-4,0 0 0,0-1 1,0 1-1,0-1 1,0 1-1,0-1 1,0 0-1,0 1 0,0-1 1,0 0-1,-1 0 1,1 0-1,0 1 0,0-1 1,-1 0-1,1 0 1,-1 0-1,1 0 1,0-2-1,12-25-94,-10 20 59,7-21-155,0 0 1,-2-1-1,6-50 1,4-12-273,-6 42 156,3 0 0,26-62 0,-34 96 303,0 1 0,1 0 1,1 1-1,0 0 0,1 0 0,1 1 1,0 0-1,0 1 0,1 1 0,1-1 1,17-10-1,-29 21 29,0 0 0,0 0 0,1 0 0,-1 0 0,1 0 1,-1 0-1,1 0 0,-1 1 0,1-1 0,-1 1 0,1-1 0,0 1 0,-1 0 0,1-1 0,0 1 1,-1 0-1,1 0 0,0 0 0,-1 0 0,1 1 0,0-1 0,-1 0 0,1 1 0,0-1 0,-1 1 0,1-1 1,-1 1-1,1 0 0,-1 0 0,1 0 0,-1 0 0,0 0 0,0 0 0,1 0 0,-1 0 0,0 0 1,0 1-1,0-1 0,0 0 0,0 1 0,0-1 0,0 1 0,-1-1 0,1 1 0,0 2 0,2 3 27,-1 0-1,0 0 1,-1 0-1,0 0 1,0 0-1,0 0 0,-1 0 1,0 0-1,-2 12 1,0-7-36,-2-1 1,1 1-1,-2-1 1,1 0-1,-2 0 1,1-1 0,-1 1-1,-1-1 1,0 0-1,0-1 1,-15 15-1,-10 6-2,-65 48 0,83-67-15,12-10 1,-1 1-1,1-1 1,0 1 0,0 0-1,0 0 1,0 0-1,1 0 1,-1 0-1,0 0 1,1 1 0,0-1-1,-1 1 1,1-1-1,0 1 1,0-1 0,0 1-1,1-1 1,-1 1-1,1 0 1,-1-1 0,1 1-1,0 0 1,0 0-1,0-1 1,0 1-1,1 0 1,-1 0 0,1-1-1,0 1 1,1 3-1,3 6 18,2 0-1,-1-1 0,1 0 1,1-1-1,11 14 0,8 11 29,-17-21-401,-1 0 0,-1 1 0,0 0 0,-1 0 0,9 27 0,-16-41 301,9 23-3236,-9-23 3013,1 0-1,-1 0 0,1 0 0,-1-1 0,1 1 0,0 0 0,-1 0 1,1 0-1,0-1 0,0 1 0,-1 0 0,1-1 0,0 1 0,0-1 1,0 1-1,0-1 0,0 1 0,0-1 0,0 0 0,0 1 0,0-1 0,0 0 1,1 0-1,6-1-2107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6"/>
    </inkml:context>
    <inkml:brush xml:id="br0">
      <inkml:brushProperty name="width" value="0.05" units="cm"/>
      <inkml:brushProperty name="height" value="0.05" units="cm"/>
      <inkml:brushProperty name="color" value="#00A0D7"/>
    </inkml:brush>
  </inkml:definitions>
  <inkml:trace contextRef="#ctx0" brushRef="#br0">26 83 1384,'0'-13'1605,"-1"11"-1484,1 1 0,0-1-1,0 0 1,0 0-1,0 0 1,0 1 0,0-1-1,0 0 1,0 0-1,1 0 1,-1 1-1,1-1 1,-1 0 0,1 1-1,0-1 1,0 0-1,-1 1 1,1-1 0,0 1-1,0-1 1,1 1-1,-1 0 1,0-1-1,0 1 1,1 0 0,-1 0-1,1 0 1,-1 0-1,1 0 1,-1 0-1,1 0 1,3-1 0,3-1 140,1-1 0,0 1 0,0 1 0,0 0 1,0 0-1,10 0 0,-13 1 30,0 1 0,0 0 1,0 0-1,0 0 0,0 1 0,0 0 1,-1 0-1,1 0 0,0 1 0,9 4 0,-13-5-176,0 0-1,0 0 1,0 0-1,-1 0 0,1 1 1,0-1-1,-1 1 0,1-1 1,-1 1-1,0 0 1,1 0-1,-1-1 0,0 1 1,0 0-1,0 0 1,0 0-1,-1 0 0,1 0 1,-1 0-1,1 3 0,0-1 7,-1 0-1,0 1 0,-1-1 0,1 0 0,-1 0 0,0 0 0,0 0 0,0 0 1,-3 8-1,-2 1 12,-1-1 1,-1 1 0,0-1 0,0-1-1,-11 12 1,-26 26 166,16-18-40,-46 60 1,74-88-260,-1-1 0,1 0 0,-1 0 0,1 0 0,0 1 0,0-1 0,0 1 0,0-1 0,0 1 0,1-1 0,-1 1 0,1-1 0,0 1 0,0 0 0,0-1 0,0 6 0,1-6-17,0 0 0,0-1 0,0 1 0,0 0 0,0-1 0,0 1 0,0 0 0,1-1 0,-1 0 0,0 1 0,1-1 0,-1 0 0,1 0 0,0 1 0,-1-1 0,1 0 0,0-1 0,0 1 0,0 0 0,0-1 0,-1 1 0,4 0 1,5 1-336,1 0 1,-1 0 0,1-2 0,-1 1 0,1-1 0,18-2 0,68-16-4207,-49 8 1498,7 0-1180,-28 8 2052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7"/>
    </inkml:context>
    <inkml:brush xml:id="br0">
      <inkml:brushProperty name="width" value="0.05" units="cm"/>
      <inkml:brushProperty name="height" value="0.05" units="cm"/>
      <inkml:brushProperty name="color" value="#00A0D7"/>
    </inkml:brush>
  </inkml:definitions>
  <inkml:trace contextRef="#ctx0" brushRef="#br0">31 171 44,'0'-1'354,"1"0"0,-1 1 0,1-1 1,-1 1-1,1-1 0,-1 1 0,1-1 0,0 1 0,-1-1 0,1 1 1,0 0-1,-1-1 0,1 1 0,0 0 0,-1 0 0,1 0 0,0-1 1,0 1-1,-1 0 0,1 0 0,0 0 0,0 0 0,1 0 0,-2 1-130,1-1-1,0 1 1,0-1-1,-1 1 0,1-1 1,0 1-1,-1 0 1,1-1-1,0 1 0,-1 0 1,1-1-1,-1 1 1,1 0-1,-1 0 0,0 0 1,1-1-1,-1 2 1,3 7 237,-1 0 1,0 0-1,1 13 1,0-6 382,1 11-732,-1 1-1,-1-1 0,-1 1 1,-1-1-1,-2 1 0,-1-1 0,-1 0 1,-1 0-1,-15 45 0,10-47-101,10-24-8,-1 0 0,1 0 0,-1 1 1,1-1-1,-1 0 0,0 0 0,0 0 0,1 0 1,-1 0-1,0 0 0,0 0 0,0-1 0,0 1 1,0 0-1,0 0 0,0-1 0,-3 2 1,4-2-2,-1 0 0,0-1 0,1 1 0,-1 0 0,1-1 0,-1 1 0,0 0 0,1-1 1,-1 1-1,1-1 0,-1 1 0,1-1 0,-1 1 0,1-1 0,-1 0 0,1 1 1,0-1-1,-1 1 0,1-1 0,0 0 0,-1 1 0,1-1 0,0 0 0,0 1 1,0-2-1,-5-22 5,5 20-6,-3-26-97,2 0 1,1-1-1,2 1 1,1-1-1,1 1 0,1 0 1,2 0-1,1 1 1,1 0-1,2 0 1,17-33-1,-21 49 63,1 0 0,0 1 0,1 0 0,0 0 0,1 1 0,0 0 0,1 1 0,0 0 0,0 0 0,15-8 0,-19 13 63,1 1 0,0-1 0,0 1-1,0 1 1,1-1 0,-1 2 0,1-1 0,0 1-1,0 0 1,0 1 0,0 0 0,0 0-1,0 1 1,0 0 0,0 1 0,0 0-1,15 4 1,-22-5-12,-1 0-1,0 1 1,1-1 0,-1 1-1,0-1 1,1 1-1,-1-1 1,0 1 0,0 0-1,0 0 1,0-1 0,1 1-1,-1 0 1,0 0 0,-1 0-1,1 0 1,0 0-1,0 0 1,0 1 0,-1-1-1,1 0 1,0 0 0,-1 1-1,1-1 1,0 2-1,-1 0 2,0-1 0,-1 1 0,1-1 0,0 1 0,-1-1 0,1 1 0,-1-1 0,0 1 0,0-1-1,0 0 1,0 1 0,-3 3 0,-3 5 21,0-1 0,-2 0 0,1 0 0,-14 11 0,-81 61 137,-5 4-93,107-85-84,-4 3 0,1 0 0,-1 0 0,1 1 0,0 0 0,0 0 0,-4 6 0,8-9 1,-1-1 1,1 0-1,-1 0 1,1 1-1,0-1 0,0 0 1,-1 1-1,1-1 1,0 0-1,0 1 1,0-1-1,0 0 1,0 1-1,1-1 0,-1 0 1,0 1-1,1-1 1,-1 0-1,1 0 1,-1 1-1,1-1 1,-1 0-1,1 0 0,0 0 1,0 0-1,0 0 1,-1 0-1,1 0 1,0 0-1,0 0 1,0 0-1,1 0 0,-1-1 1,0 1-1,2 0 1,16 11 80,0 1-1,-1 1 1,-1 0 0,0 1-1,-1 1 1,-1 1 0,0 0-1,19 29 1,-26-30-86,-6-11-37,1-1-1,-1 1 1,1-1-1,0 1 1,0-1-1,0 0 1,1 0-1,4 4 1,-5-4-1715,5-7-3080,6-28-2545,-10 19 4790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8"/>
    </inkml:context>
    <inkml:brush xml:id="br0">
      <inkml:brushProperty name="width" value="0.05" units="cm"/>
      <inkml:brushProperty name="height" value="0.05" units="cm"/>
      <inkml:brushProperty name="color" value="#00A0D7"/>
    </inkml:brush>
  </inkml:definitions>
  <inkml:trace contextRef="#ctx0" brushRef="#br0">186 18 616,'-1'0'175,"1"-1"-1,0 1 1,-1 0-1,1 0 1,-1-1-1,1 1 1,0 0-1,-1-1 1,1 1 0,0 0-1,-1-1 1,1 1-1,0-1 1,0 1-1,0 0 1,-1-1-1,1 1 1,0-1 0,0 1-1,0-1 1,0 1-1,0 0 1,0-1-1,-1 1 1,1-1-1,0 1 1,0-1-1,1 1 1,-1-1 0,0 1-1,0-1 1,0 0-1,1 1 4,0-1 1,0 1-1,0-1 0,0 1 0,0 0 0,0-1 0,0 1 1,0 0-1,0 0 0,0 0 0,0 0 0,0 0 0,0 0 1,1 0-1,45 7 2145,-42-6-1645,3 1-328,1 0 0,-1 1 0,0 0-1,0 0 1,-1 1 0,1 0 0,-1 0-1,1 1 1,8 7 0,-14-11-334,0 1 1,0-1-1,-1 1 1,1 0 0,0 0-1,-1 0 1,1 0-1,-1 0 1,1 1-1,-1-1 1,0 0-1,0 1 1,0-1 0,0 0-1,-1 1 1,1-1-1,-1 1 1,1-1-1,-1 1 1,0 0 0,0-1-1,0 1 1,0-1-1,0 1 1,-1-1-1,1 1 1,-1-1 0,0 1-1,0-1 1,0 1-1,0-1 1,0 0-1,0 1 1,-3 2-1,-2 3-6,0 0-1,0-1 0,-1 0 0,0 0 0,0-1 0,-1 1 0,-9 4 0,-62 33 1,20-12-141,58-32 126,1 0 0,-1 0 0,1 1 0,-1-1 0,1 0 0,0 0 0,-1 0 0,1 1 1,0-1-1,-1 0 0,1 1 0,0-1 0,-1 0 0,1 1 0,0-1 0,-1 0 0,1 1 0,0-1 0,0 1 0,0-1 0,-1 0 1,1 1-1,0-1 0,0 1 0,0-1 0,0 1 0,0-1 0,0 1 0,0-1 0,0 0 0,0 1 0,0 0 0,1 0-1,-1 0-1,1 0 0,0 0 0,-1-1 1,1 1-1,0 0 0,0 0 0,0-1 1,0 1-1,0-1 0,-1 1 1,1-1-1,2 1 0,33 11-44,-36-12 51,20 5 116,-1 0 0,1 2-1,28 13 1,-40-16-36,-1 0-1,1 1 1,-1-1-1,0 1 1,-1 1-1,1-1 0,-1 1 1,0 0-1,-1 1 1,1-1-1,5 11 1,-9-15-40,-1 1 0,0-1 0,0 0 1,0 1-1,-1-1 0,1 1 0,-1-1 1,1 1-1,-1-1 0,0 1 0,0-1 1,0 1-1,0 0 0,0-1 0,0 1 1,-1-1-1,-1 5 0,1-3 22,-1 0-1,0 0 1,0 0 0,-1 0 0,1-1-1,-1 1 1,0-1 0,0 1-1,-5 4 1,1-2-12,-1 0-1,0-1 1,0 0 0,0 0-1,0-1 1,-1 0-1,0 0 1,1-1-1,-11 3 1,-5-1-302,0-2 0,-39 2-1,48-5-983,0-1 0,-29-5-1,38 4 178,0 0 0,0 0 0,1 0 0,-10-6 0,-11-5-4901,15 9 3208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9"/>
    </inkml:context>
    <inkml:brush xml:id="br0">
      <inkml:brushProperty name="width" value="0.05" units="cm"/>
      <inkml:brushProperty name="height" value="0.05" units="cm"/>
      <inkml:brushProperty name="color" value="#00A0D7"/>
    </inkml:brush>
  </inkml:definitions>
  <inkml:trace contextRef="#ctx0" brushRef="#br0">76 35 72,'-13'4'1738,"14"-4"-1702,-1 0 1,0 0-1,0 0 0,0 0 1,0 0-1,1 0 0,-1 1 1,0-1-1,0 0 1,0 0-1,0 0 0,0 0 1,1 0-1,-1 0 0,0 0 1,0 1-1,0-1 1,0 0-1,0 0 0,0 0 1,0 0-1,0 0 0,0 1 1,0-1-1,0 0 1,1 0-1,-1 0 0,0 0 1,0 1-1,0-1 0,0 0 1,0 0-1,0 0 0,0 0 1,0 1-1,-1-1 1,1 0-1,0 0 0,0 0 1,0 0-1,0 1 0,0-1 1,0 0-1,0 1 1041,1 1-856,-6 0-171,0 2 51,0-1-1,0 1 0,0 0 0,-5 6 0,8-8-69,-1 1-1,0 0 1,1 0-1,0 0 1,0 0-1,0 0 1,0 1-1,0-1 1,0 1-1,-1 4 1,1-5 4,1-2-32,1-1 0,0 0 0,-1 1 0,1-1 0,0 1 0,-1-1 0,1 1 0,0-1 0,0 1 0,-1 0 0,1-1 0,0 1 0,0-1-1,0 1 1,0-1 0,0 1 0,0 0 0,0-1 0,0 1 0,0-1 0,0 1 0,0 0 0,0 0 8,3-30-285,1 15 47,1 1 0,0 1 0,10-17 1,-5 9 36,-10 20 188,0-1 1,0 1-1,0-1 1,1 0-1,-1 1 1,0-1-1,0 0 0,1 1 1,-1-1-1,0 1 1,1-1-1,-1 1 1,0-1-1,1 1 1,-1-1-1,1 1 1,-1-1-1,1 1 1,-1 0-1,1-1 0,-1 1 1,1 0-1,0-1 1,-1 1-1,1 0 1,-1 0-1,1-1 1,0 1-1,-1 0 1,1 0-1,0 0 1,-1 0-1,1 0 0,0 0 1,-1 0-1,1 0 1,1 0-1,0 2 9,0-1 0,-1 1-1,1 0 1,0-1-1,-1 1 1,1 0 0,-1 0-1,2 3 1,-2-4-2,0 1-30,1 0 0,-1 1 0,1-1 0,0-1-1,0 1 1,0 0 0,0 0 0,0-1-1,0 1 1,0-1 0,1 1 0,-1-1 0,0 0-1,1 0 1,-1 0 0,1 0 0,-1-1 0,1 1-1,0-1 1,-1 0 0,4 1 0,-4-5-2003,-4 2 1026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0"/>
    </inkml:context>
    <inkml:brush xml:id="br0">
      <inkml:brushProperty name="width" value="0.05" units="cm"/>
      <inkml:brushProperty name="height" value="0.05" units="cm"/>
      <inkml:brushProperty name="color" value="#AB008B"/>
    </inkml:brush>
  </inkml:definitions>
  <inkml:trace contextRef="#ctx0" brushRef="#br0">19 24 280,'-6'-7'188,"0"3"-100,3 0-64,1 0-52,0 2-48,4 0-376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3"/>
    </inkml:context>
    <inkml:brush xml:id="br0">
      <inkml:brushProperty name="width" value="0.05" units="cm"/>
      <inkml:brushProperty name="height" value="0.05" units="cm"/>
      <inkml:brushProperty name="color" value="#00A0D7"/>
    </inkml:brush>
  </inkml:definitions>
  <inkml:trace contextRef="#ctx0" brushRef="#br0">798 36 192,'0'0'619,"-16"-10"1624,15 9-2193,3-7 1138,-1 8-1134,-1 0-1,0-1 1,0 1 0,1-1 0,-1 1 0,0 0-1,0-1 1,1 1 0,-1-1 0,0 1 0,0-1-1,0 1 1,0-1 0,0 1 0,0-1 0,0 1-1,0-1 1,0 1 0,0-1 0,0 1-1,0-1 1,0 1 0,0-1 0,0 1 0,0-1-1,-1 1 1,1 0 0,0-1 0,0 1 0,0-1-1,-1 1 1,1 0 0,0-1 0,-1 1 0,1-1-1,0 1 1,-1-1 0,-1 4 47,1 0 1,-1-1-1,1 1 1,0 0-1,0 0 1,0 0-1,1 0 1,-1 0-1,0 4 1,-4 40 1125,2 0 0,2 0 0,7 78-1,21 96 1781,-26-186-2839,-1 0 0,-2-1 0,-7 37 0,-1 7-13,8-32-90,4 48 0,-2 39 44,-5-77-56,2 1 0,3 0-1,12 98 1,13-34-9,-23-112-40,-2-9-3,0 1-1,0 0 1,0 0 0,0 0 0,0 0 0,1-1 0,-1 1-1,0 0 1,0 0 0,1 0 0,-1-1 0,1 1 0,-1 0-1,1 0 1,-1-1 0,1 1 0,0 0 0,-18 9 16,-6 4-19,0-1 1,-2-1-1,1-1 1,-1-1 0,-1-1-1,0-2 1,-27 5 0,-3-3-2,1-3 0,-78-1 0,119-5 4,-126 4 4,117-2-8,0 1 1,1 1 0,-1 1 0,-22 9-1,43-14 3,-1 1 0,1-1 0,0 1 0,0 0 0,0 0 0,0 0 0,0 0 0,1 0 0,-1 1 0,0-1 0,0 1 1,1-1-1,-1 1 0,1-1 0,-1 1 0,1 0 0,0 0 0,0-1 0,-2 4 0,3-3 0,0-1 1,0 1 0,0 0 0,1-1 0,-1 1-1,0-1 1,1 1 0,-1-1 0,1 1-1,0-1 1,-1 1 0,1-1 0,0 0-1,0 1 1,0-1 0,0 0 0,0 0 0,0 0-1,0 1 1,0-1 0,1 0 0,-1 0-1,0-1 1,1 1 0,-1 0 0,1 0-1,1 0 1,26 14 50,44 18-1,-44-21-80,50 28 1,-40-16 53,78 35 0,-90-49 1,0 0-1,1-2 0,0-1 1,32 4-1,31 0-11,-12-3-169,-1 3 0,136 39 0,-214-50 156,87 33-29,-78-28 31,0 0 0,-1 0 0,1 0 0,-1 1-1,0 0 1,0 1 0,8 9 0,56 57 3,-37-38-39,-34-35 32,-1 0-1,0 0 0,0 0 1,0 1-1,0-1 1,0 0-1,0 0 1,0 0-1,0 0 0,0 1 1,0-1-1,0 0 1,0 0-1,0 0 0,0 0 1,0 1-1,0-1 1,0 0-1,0 0 1,0 0-1,0 0 0,-1 0 1,1 1-1,0-1 1,0 0-1,0 0 0,0 0 1,0 0-1,0 0 1,0 0-1,0 1 1,-1-1-1,1 0 0,0 0 1,0 0-1,0 0 1,0 0-1,0 0 1,-1 0-1,1 0 0,0 0 1,0 0-1,-13 6-55,-13 2 13,-223 36-96,173-26 147,-92 34 1,157-48-2,-15 6 3,-29 14-1,47-19-1,0 0 0,0 0 0,1 0 0,-1 1 0,1 0 1,0 1-1,-8 9 0,12-11 10,0 0 0,0 1 0,0-1 0,0 1 0,1-1 0,0 1 0,0 0 0,0 0 0,0 9 0,-4 59 174,5-44-135,0 131 201,3-69-74,-4 184 179,0-220-350,1-30-2,2 38 0,7 175 20,5 0 61,-17-188-126,4-50 29,0-1 0,0 0-1,0 0 1,0 0 0,0 1 0,0-1 0,0 0-1,0 0 1,0 0 0,0 1 0,0-1 0,0 0-1,0 0 1,0 1 0,0-1 0,0 0 0,0 0 0,0 0-1,0 1 1,0-1 0,0 0 0,0 0 0,0 0-1,0 1 1,0-1 0,-1 0 0,1 0 0,0 0-1,0 0 1,0 1 0,0-1 0,-1 0 0,1 0-1,0 0 1,0 0 0,0 0 0,-1 1 0,1-1 0,0 0-1,0 0 1,0 0 0,-1 0 0,1 0 0,0 0-1,0 0 1,0 0 0,-1 0 0,1 0 0,0 0-1,0 0 1,-1 0 0,1 0 0,0 0 0,0 0 0,0 0-1,-1-1 1,-5 1-117,4-1 58,1 1 1,-1-1-1,1 0 1,-1 1-1,1-1 0,0 0 1,-1 0-1,1 0 1,0 0-1,-3-3 1,-13-9-267,13 12 292,0 0-1,0 0 0,0 0 1,0 0-1,-1 0 1,1 1-1,-7 0 0,9 0-94,0 1-1,1-1 1,-1 1-1,0 0 1,0-1-1,0 1 1,0 0-1,0 0 0,-1 2 1,-17 6-2694,20-9 2618,-1 0 0,1 0 0,-1 0 0,0 0 1,1 0-1,-1 0 0,1 0 0,-1 0 0,1-1 0,-1 1 0,1 0 0,-1 0 0,1-1 0,-1 1 1,1 0-1,-1-1 0,1 1 0,-1 0 0,1-1 0,-1 1 0,1-1 0,0 1 0,-1 0 0,1-1 0,0 1 1,-1-1-1,1 1 0,0-1 0,0 1 0,0-1 0,-1 0 0,1 1 0,0-2 0,-1 0-1363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1"/>
    </inkml:context>
    <inkml:brush xml:id="br0">
      <inkml:brushProperty name="width" value="0.05" units="cm"/>
      <inkml:brushProperty name="height" value="0.05" units="cm"/>
      <inkml:brushProperty name="color" value="#AB008B"/>
    </inkml:brush>
  </inkml:definitions>
  <inkml:trace contextRef="#ctx0" brushRef="#br0">603 5671 340,'2'2'171,"0"-1"0,-1 1 0,1 0 0,0-1 0,0 0 0,0 0 0,1 1 0,-1-1 0,0 0 0,0 0-1,1 0 1,-1 0 0,4 0 0,3 2 220,8 3-55,0 0 1,1-2 0,24 5-1,-22-5-195,11 1 7,-1 0 0,55-1 0,64-6-8,-101 0-100,136-7-20,176-1 17,68 5-37,-209-4-19,-16 3-1,364-30-202,-381 24-304,131-8-109,-207 16 629,349-7-216,137-8 198,-554 18 12,280-32-21,-89 6-49,-82 12 15,195-9 480,-236 24 293,127-17 1,-139 7-287,107 0-1,-105 8-148,0-3 0,155-26 1,15-19 72,-181 39-301,24-5-24,58-12 576,-139 22-525,-15 4-45,-1 0-1,25-9 1,-35 9-2,0-1 0,0 1 1,0-1-1,-1-1 1,1 2-1,-1-2 0,0 0 1,0 0-1,7-7 0,8-12 251,-2-1-1,0-1 1,-2 0-1,-1-1 1,16-40-1,-2-10 283,-4-2 0,17-103 1,-37 157-496,91-544 1381,-41 239-616,-23 148-760,18-208 22,-37 280-113,12-195 331,-25 248-234,-2-129 26,-2 133-3,-15-76 0,-17-75 68,3 14 32,32 185-194,-23-109 70,-40-108-1,16 96-30,-33-91-24,72 182-13,2-1 0,2 0 0,-2-44 0,4 28-19,0 37 17,0 0 0,-1-1-1,-1 1 1,0 0-1,-1 1 1,-10-18-1,7 16 2,1-1-1,1-1 0,1 1 0,-5-21 0,6 10-9,3 10-8,-1 0 0,-1 0 0,-12-29 0,14 43 5,0-2 0,-1 1 1,0 1-1,1-1 0,-2 2 1,1-2-1,0 1 0,-1 0 1,1 0-1,-1 0 0,0 1 1,0 0-1,0-1 1,-1 1-1,-4-1 0,-9-4-13,0 1 0,-28-5-1,31 9 19,-46-16 1,1 0-1,1-4 1,-87-43-1,-136-49 45,88 51-48,-331-67 0,165 30-30,117 28-38,176 55-19,-114-14 0,154 28 63,-279-24-150,-16 34 165,162 1 4,-310 10 5,319-12 9,-182 28 0,-10 11 56,221-34-76,-128 8-112,-93 1-460,243-11 318,0 3 0,-109 28 0,-52 18 74,186-38 111,-105 43-1,151-50 79,-16 5-20,1 1 0,-51 32 0,22-7-115,-2-3 0,-86 35 0,26-13-123,-34 12 29,141-63 242,-34 21 1,11-6-39,16-9 14,2 1 0,-49 39 0,71-50 19,0 1-1,1 1 1,0-1-1,0 2 0,1-1 1,1 0-1,0 2 0,1-1 1,0 1-1,1 0 1,-8 20-1,-20 78-47,26-84 40,-1-1 1,-25 48-1,19-43 26,-13 39 0,-20 47-22,7-21 26,26-53-20,2 0 0,2 0 0,2 2-1,2-1 1,-1 66 0,-1 53 5,3-100 2,5 102-1,5 65 34,-4-153-28,-9 119 28,1 52 13,15-118-50,0 181 9,-11-268 2,-2 0-1,-15 50 0,-34 79 98,26-84-74,18-53-17,2 1-1,2 0 1,2 0 0,1 1-1,2 52 1,13 47 128,0 166-35,-29-50-50,10-180 36,0 32 66,15-7-123,-3-71-38,-2 1 1,0-1 0,-5 40 0,-1-43 2,1-5 0,1 0 0,0 1 0,1-1 0,3 29 0,-1-43-6,-1 1-1,1-2 0,0 1 0,1 1 1,-1-2-1,1 1 0,-1 0 0,1-1 1,0 1-1,0 0 0,0 0 0,1-2 0,-1 2 1,1-1-1,3 3 0,1-1-9,-1 0 0,1 0 0,0-1 0,1 0 0,13 4 0,68 20-148,-44-13 60,49 22-1,-67-26-1,1-1-1,-1-1 1,36 5 0,-51-11 20,162 32-1678,-58-9-5459,-97-22 5280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2"/>
    </inkml:context>
    <inkml:brush xml:id="br0">
      <inkml:brushProperty name="width" value="0.05" units="cm"/>
      <inkml:brushProperty name="height" value="0.05" units="cm"/>
      <inkml:brushProperty name="color" value="#AB008B"/>
    </inkml:brush>
  </inkml:definitions>
  <inkml:trace contextRef="#ctx0" brushRef="#br0">28 224 552,'10'-59'4851,"-9"57"-4594,-1-1-1,0 2 1,0-1-1,-1-1 1,1 1 0,0 0-1,-1 1 1,1-2-1,-1 1 1,0 0-1,0 1 1,0-1 0,0 0-1,0 0 1,0 0-1,-3-2 1,7 8 84,0 0 1,0 0-1,-1 1 0,1-1 1,-1 1-1,0-1 1,-1 1-1,1 0 0,-1 0 1,0-1-1,0 6 1,5 67 77,-5-66-169,-2 55 79,-12 90 0,4-74-268,-11 29 0,17-97-53,-1-5 51,2-22-17,0 1-29,0-4-8,1 2 1,1-1-1,0-1 1,6-26-1,-3 17-5,2-17-7,2 1-1,2 1 1,3-1-1,1 1 1,2 0-1,2 1 1,32-53-1,-25 58-35,1 2 0,51-52 0,-73 81 39,0 0 1,1-1 0,0 2 0,0-1-1,-1 0 1,2 1 0,-1 0 0,0 0-1,0 0 1,1 0 0,0 0-1,-1 2 1,1-2 0,0 1 0,-1 0-1,1 1 1,5-1 0,-6 1 1,0 0 1,-1 1-1,1-1 1,-1 1-1,1 0 1,-1 0-1,1 0 0,-1 0 1,0 0-1,1 1 1,-1 0-1,0 0 1,0-1-1,0 1 1,0 0-1,-1 1 1,1-1-1,-1 0 0,1 1 1,-1-1-1,0 0 1,0 1-1,2 4 1,-1-2 3,-1-1 0,0 1 0,0-1 0,0 2 1,0-2-1,-1 1 0,0 0 0,0 0 0,-1 0 1,1 0-1,-1 0 0,0-1 0,-1 2 0,-1 5 1,1-4 3,-2-1 1,1 0 0,-1 2 0,0-2 0,-1-1 0,1 2 0,-1-1 0,-1-1 0,-6 8 0,-3 0 6,0-1-1,0 0 1,-2-1-1,1-1 1,-1 0-1,-1-1 1,-22 9-1,21-10 2,0 0 0,-29 6 0,41-13-11,1 0 0,0 1 0,-1-2 0,1 1-1,-1-1 1,1 0 0,-1 0 0,1 0 0,-1 0-1,1-1 1,0 0 0,-1-1 0,1 1 0,-6-3-1,23 11 6,0 0 0,0 1 0,-1 0 0,0 0 0,-1 1 0,0 1 0,0 0-1,-1 0 1,-1 1 0,14 20 0,6 16 40,27 65 0,-54-109-48,53 130-497,-52-128-146,-1-1 0,1 2 0,1-2 0,-1 1 0,1-1 0,0 1 0,0-1 0,0 1 0,1-1 0,0 0 0,0 0 0,0 0 0,0 0 0,1-2 0,-1 2 0,1-1 0,0-1 0,8 5 0,3-1-1503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3"/>
    </inkml:context>
    <inkml:brush xml:id="br0">
      <inkml:brushProperty name="width" value="0.05" units="cm"/>
      <inkml:brushProperty name="height" value="0.05" units="cm"/>
      <inkml:brushProperty name="color" value="#AB008B"/>
    </inkml:brush>
  </inkml:definitions>
  <inkml:trace contextRef="#ctx0" brushRef="#br0">154 74 420,'14'-9'4080,"-12"2"871,-3-15-4392,0 15-48,1 5-432,-1-14 399,2 16-417,-1-1 0,0 1 0,0-1 1,-1 1-1,1-1 0,0 1 1,0-1-1,0 1 0,0-1 0,0 1 1,0 0-1,-1 0 0,1 0 0,0-1 1,0 1-1,-1 0 0,1-1 1,0 1-1,0 0 0,-1-1 0,1 1 1,0 0-1,-1-1 0,1 1 0,-1 0 1,1 0-1,0-1 0,-2 1 1,-8 24 234,-30 99 1145,28-91-1022,-2 5-238,-2-2-1,-1 0 0,-24 34 1,37-63-173,4-5-3,-1 0-1,0 0 0,1 0 0,-1-1 0,1 1 1,-1 0-1,1 0 0,-1 0 0,1 0 0,0 0 1,0 0-1,-1 2 0,2-3 1,-1 1 0,1 0 0,-1-1 0,1 1 0,-1 0 0,1-1 0,-1 1 0,1-1 0,0 1 0,0-1 0,-1 0 0,1 1 0,0-1 0,-1 1 0,1-1 0,0 0 0,0 0 0,0 0 0,-1 0 0,1 0 0,0 0 0,1 0 0,15 2 91,1 0-1,-1-1 1,23-1-1,29 1-45,-64 0-35,-1-1 0,0 1 1,0 0-1,0-1 0,0 2 0,0-1 0,4 3 1,-7-4-113,-1 1 0,1-1 1,0 0-1,-1 1 1,1-1-1,-1 0 1,1 0-1,-1 1 0,0-1 1,1 1-1,-1 0 1,1-1-1,-1 1 1,0 0-1,1-1 0,-1 1 1,0 0-1,0-1 1,0 1-1,1 0 1,-1-1-1,0 0 0,0 1 1,0-1-1,0 1 1,0 0-1,0 0 0,-1-1 1,1 1-1,0 0 1,0-1-1,0 1 1,-1 0-1,1-1 0,0 1 1,-1-1-1,1 0 1,0 1-1,-1-1 1,1 1-1,-1-1 0,1 1 1,-1-1-1,1 1 1,-1-1-1,1 1 1,-1-1-1,-1 1 0,-4 13-8783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4"/>
    </inkml:context>
    <inkml:brush xml:id="br0">
      <inkml:brushProperty name="width" value="0.05" units="cm"/>
      <inkml:brushProperty name="height" value="0.05" units="cm"/>
      <inkml:brushProperty name="color" value="#AB008B"/>
    </inkml:brush>
  </inkml:definitions>
  <inkml:trace contextRef="#ctx0" brushRef="#br0">231 68 16,'3'0'351,"-1"0"-1,0 0 1,0 0-1,0-1 1,1 1 0,-1-1-1,0 0 1,0 0 0,0 0-1,0 0 1,0 0-1,0 0 1,-1 0 0,1 0-1,0 0 1,0-1 0,-1 0-1,2-1 1,-2 3-302,0-1 1,-1 0-1,1 0 1,-1 0-1,1 0 1,-1 0-1,1 0 1,-1 0-1,0 0 1,1 1-1,-1-1 1,0 0-1,0 0 0,0 0 1,0 0-1,0 0 1,0 0-1,0 0 1,0 0-1,0 1 1,-1-1-1,1-1 1,0 1-1,-1 0 1,1 1-1,-1-1 1,1 0-1,-1 0 1,1 0-1,-1 1 1,0-1-1,1 0 0,-1 1 1,0-1-1,0 0 1,1 0-1,-1 1 1,0-1-1,-1 0 1,-4-1-17,1-1 0,-1 1 1,1 0-1,-1 0 0,0 1 1,0 0-1,0 0 0,0 0 1,0 0-1,0 1 0,0 0 1,0 0-1,0 1 0,0-1 1,1 1-1,-1 1 0,0-1 1,-10 3-1,10-2 31,0 1 1,0-2-1,0 2 0,1 0 0,-1-1 0,1 2 0,0 0 1,0-1-1,0 1 0,0-1 0,0 2 0,1-1 1,0 1-1,0-1 0,1 1 0,-1 0 0,-3 8 1,6-10-3,0-2 1,1 2-1,-1 0 1,1 0-1,0-1 1,0 1 0,0 0-1,0-1 1,0 1-1,1 0 1,-1-1-1,1 1 1,0 0 0,0-1-1,0 0 1,0 1-1,0 0 1,1-1-1,-1 0 1,1 0-1,0 1 1,0-1 0,0-1-1,3 5 1,7 4 208,0-1 1,0 0-1,21 10 0,-16-9-111,-11-6-127,14 9 356,-1 0 1,21 18-1,-35-28-277,-1 2-1,1-1 1,-1 1-1,0-1 1,-1 2 0,1-2-1,-1 2 1,0-1 0,0 0-1,-1 1 1,0-1 0,0 1-1,1 6 1,-3-9-98,0-1 1,0-1-1,0 1 1,-1 1-1,1-1 0,-1 0 1,0-1-1,1 1 1,-1 0-1,0 0 1,0 0-1,0-1 1,-1 1-1,1 0 0,0-1 1,-1 1-1,1-1 1,-1 0-1,1 1 1,-1-1-1,0 0 0,0 1 1,0-1-1,0 0 1,0-1-1,0 1 1,-3 1-1,-8 3 4,1-1-1,-1 0 0,-16 2 1,27-6-12,-11 3-14,0-1 0,0 0 0,-1-1 1,1 0-1,0 0 0,0-2 0,-1 0 0,1 0 1,-18-4-1,30 5-209,-1-1 1,1 1-1,0-1 0,0 1 1,-1-1-1,1 0 0,0 1 1,0-1-1,0 0 0,0 1 1,0-1-1,0 0 0,0 0 1,0 0-1,0 0 0,1 0 1,-1-1-1,0 1 0,1 1 1,-1-1-1,1-1 0,-1 1 1,1 0-1,0 0 0,-1-1 1,1 1-1,0 0 0,0 0 1,0 0-1,0-2 0,-5-18-5838,0 14 3310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0:49.115"/>
    </inkml:context>
    <inkml:brush xml:id="br0">
      <inkml:brushProperty name="width" value="0.05" units="cm"/>
      <inkml:brushProperty name="height" value="0.05" units="cm"/>
      <inkml:brushProperty name="color" value="#00A0D7"/>
    </inkml:brush>
  </inkml:definitions>
  <inkml:trace contextRef="#ctx0" brushRef="#br0">63 91 428,'0'-11'1025,"1"-1"1,0 1-1,0 0 0,2 0 1,5-18-1,-7 24 2188,-2 8-1772,-3 9-504,4 36 854,-4 243 939,0-246-2417,-3-1 1,-23 86-1,15-73-24,9-42-253,-1 7 39,39-34 9,-15 4-102,0 1 0,1 0 0,-1 1 0,2 1 0,-1 1 0,0 0-1,1 2 1,0 0 0,-1 1 0,24 2 0,-21 3 41,-5 0-1549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0:49.927"/>
    </inkml:context>
    <inkml:brush xml:id="br0">
      <inkml:brushProperty name="width" value="0.05" units="cm"/>
      <inkml:brushProperty name="height" value="0.05" units="cm"/>
      <inkml:brushProperty name="color" value="#00A0D7"/>
    </inkml:brush>
  </inkml:definitions>
  <inkml:trace contextRef="#ctx0" brushRef="#br0">81 171 780,'-11'-11'2359,"10"11"-2199,0-1 0,1 1 1,-1-1-1,0 1 1,0-1-1,1 1 0,-1-1 1,0 0-1,1 1 1,-1-1-1,1 0 0,-1 0 1,1 0-1,-1 1 1,1-1-1,-1 0 0,1-2 1173,4 28 856,1 188 3327,0 0-4514,-7-190-947,0-38 26,1-38-92,3 1 0,1-1 0,4 1 0,13-58-1,-5 54-85,-8 24-25,2-1 1,1 1-1,1 1 1,20-38-1,-29 67 109,0-1-1,0 1 1,0-1 0,1 1-1,-1 0 1,1 0 0,-1 0 0,1 0-1,0 0 1,0 1 0,0-1-1,0 1 1,0 0 0,0 0-1,0 0 1,0 0 0,0 0-1,0 1 1,1-1 0,-1 1-1,0 0 1,0 0 0,1 0-1,-1 1 1,0-1 0,0 1 0,5 1-1,-2-1 14,0 1 1,0 0-1,0 0 0,0 0 0,-1 1 0,1-1 0,-1 1 0,1 1 1,-1-1-1,0 1 0,-1 0 0,1 0 0,7 9 0,-1 6 6,-1 1-1,-1 0 0,-1 0 0,-1 1 0,0 0 0,3 26 0,-6-30 68,-1 0-1,-1 0 1,0 1-1,-1-1 1,-1 0-1,-1 1 1,-1-1-1,0 0 1,-6 21-1,5-27-36,0 1 0,-1-1 1,-1-1-1,0 1 0,0-1 0,-1 1 1,0-2-1,-1 1 0,0-1 0,-1 0 1,0 0-1,0-1 0,-1 0 0,-13 10 0,-6 1 14,-2-1 0,-34 15 0,52-28-58,1 0 0,-1 0 0,0-2 0,0 0 0,-1 0 0,1-1 0,0 0-1,-1-1 1,-14-1 0,25 0-89,0 0-1,0 0 0,0 0 1,0 0-1,0-1 0,0 1 1,0-1-1,0 0 1,0 0-1,0 1 0,0-1 1,1 0-1,-1-1 1,0 1-1,0 0 0,1 0 1,-1-1-1,1 1 0,-1-1 1,1 1-1,0-1 1,-1 0-1,1 1 0,0-1 1,-1-3-1,1 3-263,1-1 0,-1 0-1,1 0 1,0 0 0,-1 1 0,1-1-1,0 0 1,1 0 0,-1 0-1,1 0 1,-1 1 0,1-1 0,0 0-1,0 1 1,0-1 0,0 0 0,3-3-1,13-21-4393,-7 14 2373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0:50.705"/>
    </inkml:context>
    <inkml:brush xml:id="br0">
      <inkml:brushProperty name="width" value="0.05" units="cm"/>
      <inkml:brushProperty name="height" value="0.05" units="cm"/>
      <inkml:brushProperty name="color" value="#00A0D7"/>
    </inkml:brush>
  </inkml:definitions>
  <inkml:trace contextRef="#ctx0" brushRef="#br0">154 83 192,'-1'-2'285,"0"1"-1,0-1 1,0 0 0,0 0-1,1 0 1,-1 0 0,1 0-1,0 0 1,-1 0-1,1 0 1,0 0 0,0-2-1,0 2-75,0 2-161,0-1 0,0 1 0,1-1 0,-1 1 0,-1 0 0,1-1 0,0 1 0,0-1 0,0 1 0,0 0 0,0-1 0,0 1 0,0-1 0,0 1 0,-1 0 0,1-1 0,0 1 0,0 0 0,-1-1 0,1 1 0,0 0 0,0-1 0,-1 1 0,1 0 0,0 0 0,-1-1 0,1 1 0,0 0 0,-1 0 0,1 0 0,-1-1 0,-13 4 541,-12 14-8,15-4-164,0 0 0,1 1-1,1 0 1,0 0 0,1 1 0,1 1-1,0-1 1,1 1 0,0 0-1,2 1 1,0-1 0,1 1-1,0 0 1,1 0 0,1 29 0,1-41-381,1 1 1,0-1-1,0 1 1,0-1 0,1 1-1,0-1 1,0 0 0,0 0-1,0 0 1,1 0-1,0 0 1,0 0 0,0-1-1,1 1 1,-1-1 0,1 0-1,0 0 1,0-1-1,1 1 1,-1-1 0,1 0-1,0 0 1,0 0 0,0 0-1,0-1 1,0 0-1,0 0 1,1-1 0,-1 1-1,0-1 1,1 0 0,5 0-1,0 0-29,-1-1 1,0 0-1,1 0 0,-1-1 0,0 0 1,1-1-1,-1 0 0,0-1 0,0 0 0,-1 0 1,1-1-1,-1-1 0,1 1 0,-1-2 1,-1 1-1,15-12 0,-15 9-35,-1 0 1,0-1-1,0 0 0,-1 0 1,0 0-1,-1-1 0,0 0 1,-1 0-1,0 0 0,0 0 1,-1-1-1,0 0 0,2-18 1,-3 15-110,-1-1 1,-1 0 0,0 0-1,-1 1 1,0-1 0,-1 0-1,-1 1 1,0-1 0,-10-24-1,11 34 64,-1 0 0,1 0 0,-1 0 0,0 0-1,0 1 1,-1-1 0,1 1 0,-1 0 0,0 0-1,0 0 1,0 1 0,-1-1 0,0 1 0,1 0 0,-1 0-1,0 1 1,0 0 0,-6-3 0,3 3-49,1 0 1,-1 1-1,1 0 1,-1 0-1,0 1 1,1-1-1,-1 2 1,0-1-1,1 1 1,-1 0-1,0 1 0,-11 3 1,10-2-125,0 1 0,0-1 1,0 1-1,0 1 0,1-1 0,0 1 1,0 1-1,0 0 0,1 0 1,0 0-1,0 1 0,1 0 0,-1 0 1,1 1-1,1 0 0,0 0 0,0 0 1,-7 16-1,14-14-1582,-1-7 604,0-1-372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4.159"/>
    </inkml:context>
    <inkml:brush xml:id="br0">
      <inkml:brushProperty name="width" value="0.05" units="cm"/>
      <inkml:brushProperty name="height" value="0.05" units="cm"/>
      <inkml:brushProperty name="color" value="#00A0D7"/>
    </inkml:brush>
  </inkml:definitions>
  <inkml:trace contextRef="#ctx0" brushRef="#br0">1 1 312,'10'16'3630,"-8"-14"-3549,0-1-1,0 0 0,0 0 0,0 0 0,0 0 0,0 0 1,0 0-1,0 0 0,0-1 0,1 1 0,-1-1 1,0 0-1,3 0 0,35 0 252,-24 0-164,179 6 873,-189-5-1014,26 2 102,-1-2 0,1-1 0,54-7 0,-52 3-49,0 1 1,44 2 0,-54 1-60,-19 0-18,0 1-1,-1 0 1,1 0-1,-1 0 1,1 1 0,-1 0-1,6 2 1,25 8 41,39-7 33,-53-5-70,0 1 1,32 6-1,-9-4 26,-38-3-11,1 0 0,-1 0 1,1 1-1,0-1 0,-1 2 0,13 2 1,-7 0 120,0-2 0,1 0 0,-1 0-1,1-1 1,21-1 0,-29 0-70,-2 0 151,-3 0-267,0 0-1,0 0 1,0 0 0,0 0-1,0 0 1,0-1-1,0 1 1,0 0-1,-1 0 1,1 0 0,0 0-1,0 0 1,0 0-1,0 0 1,0 0 0,0 0-1,0-1 1,0 1-1,0 0 1,0 0 0,0 0-1,0 0 1,0 0-1,0 0 1,0 0-1,0 0 1,0-1 0,0 1-1,0 0 1,0 0-1,0 0 1,0 0 0,0 0-1,1 0 1,-1 0-1,0 0 1,0 0 0,0 0-1,0 0 1,0-1-1,0 1 1,0 0-1,0 0 1,0 0 0,0 0-1,0 0 1,0 0-1,1 0 1,-1 0 0,0 0-1,0 0 1,0 0-1,0 0 1,0 0 0,0 0-1,0 0 1,0 0-1,1 0 1,-1 0-1,0 0 1,0 0 0,0 0-1,0 0 1,0 0-1,-1-4-538,-5-11-2659,2 9 1295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4.809"/>
    </inkml:context>
    <inkml:brush xml:id="br0">
      <inkml:brushProperty name="width" value="0.05" units="cm"/>
      <inkml:brushProperty name="height" value="0.05" units="cm"/>
      <inkml:brushProperty name="color" value="#00A0D7"/>
    </inkml:brush>
  </inkml:definitions>
  <inkml:trace contextRef="#ctx0" brushRef="#br0">1 53 944,'0'-1'111,"0"1"-1,0-1 1,0 1 0,1-1-1,-1 0 1,0 1 0,1-1-1,-1 1 1,1-1 0,-1 1 0,0 0-1,1-1 1,-1 1 0,1-1-1,-1 1 1,1 0 0,0-1-1,-1 1 1,1 0 0,-1 0-1,1-1 1,-1 1 0,2 0-1,19-6 483,-14 5-194,31-8 395,1 2 0,76-5 0,-38 5-717,-62 8-923,-21 0-2442,-2-3 1843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5.261"/>
    </inkml:context>
    <inkml:brush xml:id="br0">
      <inkml:brushProperty name="width" value="0.05" units="cm"/>
      <inkml:brushProperty name="height" value="0.05" units="cm"/>
      <inkml:brushProperty name="color" value="#00A0D7"/>
    </inkml:brush>
  </inkml:definitions>
  <inkml:trace contextRef="#ctx0" brushRef="#br0">200 1 784,'-5'5'430,"1"1"1,0 0-1,0 0 1,0 0-1,1 1 1,-1-1-1,-2 12 0,-14 51 766,18-61-1014,-5 18 124,2 0 0,0 1 0,-1 45 0,0-52-239,0-2-27,6-18-39,0 1 1,0-1-1,0 1 0,0-1 0,0 1 0,0-1 0,0 0 0,0 1 0,0-1 1,0 1-1,0-1 0,0 1 0,0-1 0,1 1 0,-1-1 0,0 1 0,0-1 0,0 0 1,1 1-1,-1-1 0,0 0 0,1 1 0,-1-1 0,0 1 0,1-1 0,-1 0 1,0 0-1,1 1 0,0-1 0,2-1-1,0 0-1,0 0 1,1 0-1,-1-1 1,0 1-1,4-4 1,-2 3 0,19-10-15,1 2 0,44-13-1,-53 19 13,0 1 1,0 0-1,0 1 0,0 1 0,29 1 0,-41 0 0,1 1-1,-1 0 1,1 0 0,-1 0-1,0 0 1,0 0-1,1 1 1,4 3 0,-7-4 13,-1 0 1,1 0 0,-1 0-1,0 0 1,1 0 0,-1 1-1,0-1 1,0 0 0,0 1 0,0-1-1,0 1 1,0 0 0,0-1-1,-1 1 1,1 0 0,0-1-1,-1 1 1,1 0 0,-1 0-1,0-1 1,0 1 0,0 3-1,1 12 412,-2 0 0,0-1 0,-1 1 0,0-1 0,-1 0 0,-1 0 0,-1 0-1,0 0 1,-1-1 0,-1 1 0,0-2 0,-19 29 0,20-35-384,-1 0 0,1 0 0,-2-1 0,1 0 0,-1 0 0,0 0 0,0-1 0,-1 0 0,0-1 0,0 0 0,0-1 0,0 1 0,-1-2 0,0 1 0,0-2 0,0 1 0,0-1 0,0-1-1,0 1 1,0-2 0,-1 0 0,1 0 0,0 0 0,-1-2 0,1 1 0,0-1 0,0-1 0,0 0 0,0 0 0,-13-7 0,16 7-474,0-1 0,-1 0 0,1 0 0,0-1-1,1 0 1,0 0 0,-7-7 0,10 9-66,1 0 1,-1-1 0,1 1-1,0-1 1,-1 0-1,2 0 1,-1 1 0,0-1-1,1-1 1,0 1 0,0 0-1,0 0 1,0 0-1,1 0 1,-1-7 0,1 1-1281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4"/>
    </inkml:context>
    <inkml:brush xml:id="br0">
      <inkml:brushProperty name="width" value="0.05" units="cm"/>
      <inkml:brushProperty name="height" value="0.05" units="cm"/>
      <inkml:brushProperty name="color" value="#00A0D7"/>
    </inkml:brush>
  </inkml:definitions>
  <inkml:trace contextRef="#ctx0" brushRef="#br0">79 244 360,'-10'1'953,"-1"1"0,1-1 0,-21-1 0,16 0 216,13-2 58,10-2-717,14-4-242,-20 7-166,19-5 169,1 1 0,0 1 0,1 1-1,-1 1 1,0 1 0,36 3 0,-11-1 11,-15-3-35,-1 0 0,1-3 0,0 0 0,40-13 0,122-49 712,-103 33-720,-55 21-268,177-55-2605,-203 68 1586,-15 7 6,-15 8-2663,16-12 2460,-2 1-255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5.897"/>
    </inkml:context>
    <inkml:brush xml:id="br0">
      <inkml:brushProperty name="width" value="0.05" units="cm"/>
      <inkml:brushProperty name="height" value="0.05" units="cm"/>
      <inkml:brushProperty name="color" value="#00A0D7"/>
    </inkml:brush>
  </inkml:definitions>
  <inkml:trace contextRef="#ctx0" brushRef="#br0">0 157 188,'20'-76'2957,"-14"60"-2248,0 0-1,11-20 1,-12 26-366,-5 10-335,0 0 0,0 0 0,0 0 1,0 0-1,0-1 0,0 1 0,0 0 0,0 0 0,1 0 1,-1 0-1,0 0 0,0-1 0,0 1 0,0 0 0,0 0 1,0 0-1,1 0 0,-1 0 0,0 0 0,0 0 0,0-1 0,0 1 1,1 0-1,-1 0 0,0 0 0,0 0 0,0 0 0,0 0 1,1 0-1,-1 0 0,0 0 0,0 0 0,0 0 0,0 0 1,1 0-1,-1 0 0,0 0 0,0 0 0,0 0 0,0 0 1,1 1-1,5 6 152,3 12 55,12 83 723,-15-67-609,4 21 252,0 6 529,2-1 0,35 100 0,-45-157-1026,2 9 286,2-1 0,-1 0 0,11 15 0,-16-27-351,1 1-1,-1-1 1,1 0 0,-1 1 0,1-1 0,0 0 0,-1 0-1,1 1 1,-1-1 0,1 0 0,-1 0 0,1 0-1,0 0 1,-1 0 0,1 0 0,-1 0 0,1 0-1,0 0 1,-1 0 0,1 0 0,-1 0 0,1-1-1,0 1 1,-1 0 0,1 0 0,-1-1 0,1 1-1,-1 0 1,1-1 0,-1 1 0,1 0 0,-1-1-1,1 1 1,-1-1 0,0 1 0,1-1 0,-1 1-1,0-1 1,1 1 0,-1-1 0,18-22 161,-17 22-164,10-18 30,0 0 0,-2 0 1,12-32-1,15-67-94,-12 38-115,-4-5-352,-1 6-1752,0 30-2241,-5 30-107,-11 15 2945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9.689"/>
    </inkml:context>
    <inkml:brush xml:id="br0">
      <inkml:brushProperty name="width" value="0.05" units="cm"/>
      <inkml:brushProperty name="height" value="0.05" units="cm"/>
      <inkml:brushProperty name="color" value="#00A0D7"/>
    </inkml:brush>
  </inkml:definitions>
  <inkml:trace contextRef="#ctx0" brushRef="#br0">11 140 592,'-2'-8'590,"-1"0"-1,2-1 0,-1 0 1,1 1-1,0-1 1,1 0-1,0 1 1,1-15-1,0 0 1579,-1 23-1958,2 18 482,0 0 0,5 19 0,31 113 2025,7 29-1030,-42-167-1577,1-1-1,1 0 1,7 16-1,-12-27-107,0 0 4,1 0 0,-1 0 0,0 0 0,0 0 0,1 0-1,-1 0 1,0 0 0,0 0 0,0 0 0,1 0 0,-1 0-1,0 0 1,0 0 0,1 0 0,-1 0 0,0 0 0,0 0-1,0 0 1,1 0 0,-1 0 0,0-1 0,0 1 0,0 0-1,1 0 1,-1 0 0,0 0 0,0 0 0,0-1 0,0 1 0,1 0-1,-1 0 1,0 0 0,0-1 0,0 1 0,0 0 0,0 0-1,0 0 1,0-1 0,1 1 0,-1 0 0,0 0 0,0-1-1,0 1 1,0 0 0,0 0 0,5-11 69,-5 11-71,45-142 284,-35 105-298,1 1 0,1 0 0,3 0 0,23-43 0,18-19-2678,-50 90 519,-3 16-4327,-3-7 6138,0 0 0,0 0-1,-1 0 1,1 0 0,0 0-1,-2 2 1,-2 7-1386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10.863"/>
    </inkml:context>
    <inkml:brush xml:id="br0">
      <inkml:brushProperty name="width" value="0.05" units="cm"/>
      <inkml:brushProperty name="height" value="0.05" units="cm"/>
      <inkml:brushProperty name="color" value="#00A0D7"/>
    </inkml:brush>
  </inkml:definitions>
  <inkml:trace contextRef="#ctx0" brushRef="#br0">115 355 216,'0'0'142,"0"-1"1,0 0-1,0 0 0,0 1 1,0-1-1,0 0 0,0 0 1,0 0-1,0 1 0,0-1 1,0 0-1,-1 0 1,1 1-1,0-1 0,-1 0 1,1 1-1,-1-1 0,1 0 1,0 1-1,-1-1 0,1 0 1,-1 1-1,0-1 0,1 1 1,-1-1-1,1 1 0,-2-1 1,1 1-50,0 0-1,-1 0 1,1-1 0,0 1 0,0 0 0,-1 1 0,1-1 0,0 0 0,0 0-1,0 0 1,-1 1 0,1-1 0,0 1 0,0-1 0,-2 2 0,-2 0-11,1 1 0,-1 0 0,0 1 0,1-1 0,0 1 0,-8 8 0,7-4 11,-1 0 0,1 1-1,0 0 1,1 0 0,0 0 0,1 0 0,-1 1 0,2-1-1,-1 1 1,2 0 0,-2 11 0,3-18-69,0 1 1,0 0 0,0-1-1,0 1 1,1 0-1,-1-1 1,1 1-1,0-1 1,0 1 0,0-1-1,1 1 1,-1-1-1,1 0 1,0 1-1,0-1 1,0 0 0,0 0-1,1-1 1,-1 1-1,1 0 1,0-1 0,-1 1-1,1-1 1,0 0-1,1 0 1,-1 0-1,0-1 1,0 1 0,1-1-1,-1 1 1,1-1-1,-1 0 1,5 0-1,-4 0-16,-1-1-1,0 0 1,1 0-1,-1 0 1,0 0-1,1 0 1,-1-1-1,0 0 1,1 1-1,-1-1 1,0 0-1,0-1 1,1 1-1,-1 0 1,0-1-1,-1 0 1,1 0-1,0 0 1,0 0-1,-1 0 1,1 0-1,-1-1 1,0 1-1,0-1 1,0 0-1,0 0 1,0 0-1,2-5 1,1 0-12,-1-1 1,-1 0 0,1 0-1,-1 0 1,-1 0-1,0 0 1,0-1 0,-1 1-1,1-11 1,-2 6-25,-1 0-1,0 0 1,0 1 0,-6-21 0,6 30 21,0 1 0,0 0 0,0 0 0,0-1 0,-1 1 0,1 0 0,-1 0 0,0 1 0,0-1 0,0 0 0,0 1 0,0-1 0,-1 1 0,1-1 1,-1 1-1,1 0 0,-1 0 0,0 0 0,0 1 0,0-1 0,0 1 0,0-1 0,-1 1 0,-3-1 0,6 2 5,0 0 1,-1 0-1,1 0 0,0 0 1,-1 1-1,1-1 0,0 0 0,-1 1 1,1-1-1,0 0 0,-1 1 1,1 0-1,0-1 0,0 1 1,0 0-1,0 0 0,-1-1 1,1 1-1,0 0 0,0 0 0,1 0 1,-1 0-1,0 0 0,0 1 1,0-1-1,1 0 0,-1 0 1,1 0-1,-1 1 0,1-1 0,-1 0 1,1 1-1,0-1 0,-1 0 1,1 3-1,-1 1 3,0 0 1,0 0-1,1 0 0,0 0 1,0 0-1,0 0 1,0 0-1,2 7 0,0-6 5,0-1-1,1 0 0,-1 1 0,1-1 1,0 0-1,0-1 0,1 1 1,-1 0-1,1-1 0,0 0 0,1 0 1,-1 0-1,1 0 0,8 5 0,-10-7-3,0-1-1,0 1 1,0-1-1,0 0 0,0 0 1,0 0-1,0 0 0,0 0 1,0-1-1,1 0 1,-1 1-1,0-1 0,0 0 1,0 0-1,1-1 0,-1 1 1,0-1-1,0 0 0,0 0 1,0 0-1,0 0 1,0 0-1,0 0 0,0-1 1,0 0-1,0 1 0,3-4 1,3-4-1,-1 0 0,-1 0 0,1-1 0,-2 1 1,1-2-1,-1 1 0,6-16 0,-8 20-10,-8 18 20,1 1 1,1 0-1,0 0 0,1 0 1,0 1-1,1-1 1,3 26-1,-3-37-6,0-1 1,0 1-1,0 0 1,1 0-1,-1 0 1,1-1-1,-1 1 0,1 0 1,0 0-1,0-1 1,-1 1-1,1-1 0,0 1 1,0 0-1,2 0 1,-3-1-6,0-1 1,1 0 0,-1 0-1,0 0 1,1 0 0,-1 0-1,1 0 1,-1 0 0,0 0-1,1 0 1,-1 0-1,0 0 1,1 0 0,-1 0-1,0 0 1,1 0 0,-1 0-1,0 0 1,1 0 0,-1 0-1,0 0 1,1 0 0,-1-1-1,0 1 1,1 0 0,-1-1-1,13-14-60,-6 0-43,15-25-103,-22 39 202,1 0 0,0 0-1,-1 0 1,1 0 0,0 0 0,0 0 0,0 0 0,0 0 0,0 1 0,0-1 0,0 0 0,0 1-1,0-1 1,0 0 0,0 1 0,0-1 0,0 1 0,0 0 0,1-1 0,-1 1 0,0 0 0,0 0 0,1-1-1,-1 1 1,0 0 0,0 1 0,3-1 0,-2 2 8,1-1-1,0 1 1,-1 0 0,0 0 0,1 1-1,-1-1 1,0 0 0,0 1-1,0-1 1,-1 1 0,3 3 0,-2-3 31,0 1 0,0-1 1,1 0-1,-1 0 1,1 0-1,0 0 1,4 3-1,-6-6-25,0 1-1,0-1 1,0 0-1,0 1 1,0-1-1,0 0 1,0 0-1,0 0 1,0 0-1,0 0 1,0 0-1,0 0 1,0 0-1,0 0 1,0 0-1,0-1 1,0 1-1,-1 0 1,1-1-1,0 1 1,0 0-1,0-1 1,0 1-1,0-1 1,-1 0-1,1 1 1,0-1-1,0 0 1,-1 1-1,1-1 1,0 0-1,-1 0 1,1 0-1,0-1 1,6-7 14,0-1 0,0-1 1,-1 1-1,-1-1 0,0 0 1,0-1-1,5-18 0,13-89-40,-13 55 17,21-108-38,-55 326 2276,-8 224 0,32-367-2322,2 38-242,-2-47 117,0 1 0,1-1 1,-1 1-1,1 0 0,0-1 1,0 1-1,0-1 0,0 0 1,0 1-1,0-1 0,1 0 1,-1 1-1,1-1 0,2 3 1,-3-5 91,0 1 0,-1-1 0,1 0 0,-1 1 1,1-1-1,-1 0 0,1 0 0,0 0 0,-1 0 1,1 0-1,0 0 0,-1 0 0,1 0 0,-1 0 1,1 0-1,0 0 0,-1 0 0,1 0 0,0 0 1,-1 0-1,1-1 0,-1 1 0,1 0 0,-1-1 1,1 1-1,-1 0 0,1-1 0,-1 1 0,1 0 1,0-1-1,14-15-3794,-7 6 1888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11.202"/>
    </inkml:context>
    <inkml:brush xml:id="br0">
      <inkml:brushProperty name="width" value="0.05" units="cm"/>
      <inkml:brushProperty name="height" value="0.05" units="cm"/>
      <inkml:brushProperty name="color" value="#00A0D7"/>
    </inkml:brush>
  </inkml:definitions>
  <inkml:trace contextRef="#ctx0" brushRef="#br0">7 13 1296,'-7'-10'3649,"14"7"-1994,22 10-1127,-21-5-259,23 6-18,45 11-488,-29-2-2664,-34-11 590,-7-4 756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22.898"/>
    </inkml:context>
    <inkml:brush xml:id="br0">
      <inkml:brushProperty name="width" value="0.05" units="cm"/>
      <inkml:brushProperty name="height" value="0.05" units="cm"/>
      <inkml:brushProperty name="color" value="#00A0D7"/>
    </inkml:brush>
  </inkml:definitions>
  <inkml:trace contextRef="#ctx0" brushRef="#br0">61 368 204,'-2'-3'325,"0"0"1,0 0-1,0 0 1,1 0-1,-1 0 1,1 0-1,0-1 0,0 1 1,0 0-1,0-1 1,1 1-1,-1-1 1,1-6-1,0 6-54,-1 0 1,1-1-1,-1 1 1,0 0-1,0 0 0,0-1 1,-1 1-1,1 0 1,-3-4-1,-5-7 3392,10 19-2316,0 3-1041,0 5 96,0 0-1,-1-1 1,-1 1 0,-2 15 0,-1 20 186,5 26-152,-8 217 209,-1-223-543,8-67-94,-1-3-7,0 1 1,0 0-1,1-1 1,-1 1-1,1 0 1,0-1-1,0 1 1,0-1-1,0 1 1,0-1-1,1-3 1,0 0-5,2-114-486,5 0 1,5 1-1,32-129 1,-41 229 391,1 1 1,1 0-1,11-23 0,-15 35 85,1 1 0,-1 0 0,1 0-1,1 0 1,-1 1 0,1-1-1,0 1 1,0 0 0,0 0-1,0 0 1,1 0 0,-1 1-1,1 0 1,0 0 0,6-3-1,-8 5 11,0 0 0,0 0 0,0 1 0,0-1 0,1 1 0,-1-1 0,0 1 0,0 0 0,0 0 0,0 1 0,0-1 0,1 1 0,-1-1 0,0 1 0,3 2 0,-1-1-2,0 1 1,0-1-1,0 1 0,0 0 0,-1 1 1,1-1-1,-1 1 0,4 5 0,-1-1 20,0 0-1,-1 1 1,0 0 0,0 0-1,-1 0 1,-1 1-1,1-1 1,4 19-1,-5-12 98,-1 2 0,0-1 0,0 32 0,-3-43-74,0 1 0,0-1-1,-1 0 1,0 0-1,0 0 1,-1 0-1,1 0 1,-1 0 0,-1 0-1,1 0 1,-1-1-1,0 1 1,0-1-1,-5 7 1,3-8-22,0 1-1,0 0 1,-1-1-1,1 0 1,-1 0-1,0-1 1,0 1 0,-9 2-1,-55 16-23,53-17-44,-1 0 1,-25 11 0,42-15 47,0-1 1,0 1 0,1-1 0,-1 1 0,0-1-1,0 1 1,0-1 0,1 1 0,-1 0-1,0-1 1,1 1 0,-1 0 0,0 0-1,1 0 1,-1-1 0,1 1 0,-1 0-1,1 0 1,0 0 0,-1 0 0,1 0-1,0 0 1,0 0 0,-1 0 0,1 0-1,0 0 1,0 0 0,0 0 0,0 0-1,0 0 1,1 0 0,-1 0 0,0 0 0,0 0-1,1 0 1,-1 0 0,0-1 0,1 1-1,-1 0 1,1 0 0,-1 0 0,1 0-1,-1-1 1,2 3 0,4 4 8,1 0 0,-1 0 0,15 11 0,-8-7 14,6 11 121,-1 0 0,-1 1-1,-1 1 1,-1 0 0,14 34 0,-22-42-174,5 13 224,-12-28-251,1 0 1,-1 0-1,1 0 1,-1 0-1,1 0 0,-1 0 1,1-1-1,0 1 1,0 0-1,-1 0 1,1-1-1,0 1 0,0-1 1,0 1-1,0 0 1,0-1-1,-1 0 1,1 1-1,0-1 0,0 1 1,0-1-1,2 0 1,22-19-5689,10-11-347,-24 19 3803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23.862"/>
    </inkml:context>
    <inkml:brush xml:id="br0">
      <inkml:brushProperty name="width" value="0.05" units="cm"/>
      <inkml:brushProperty name="height" value="0.05" units="cm"/>
      <inkml:brushProperty name="color" value="#00A0D7"/>
    </inkml:brush>
  </inkml:definitions>
  <inkml:trace contextRef="#ctx0" brushRef="#br0">38 594 556,'0'2'254,"0"0"0,0 0 0,0-1 0,0 1 0,1 0 0,-1-1 0,1 1 0,-1-1 0,1 1-1,0 0 1,-1-1 0,1 1 0,0-1 0,1 2 0,-1-2-202,0 0 0,0 0 0,0 0 0,0-1 0,1 1 0,-1 0 0,0-1 0,0 1 0,0-1 0,1 1 0,-1-1 0,0 1 0,1-1 0,-1 0 0,0 0 0,1 1 0,-1-1 0,1 0 0,-1-1 0,0 1 0,1 0 0,-1 0 0,0 0 0,1-1 0,-1 1 0,0-1 0,3 0 0,1-2-54,0 0 1,0 0-1,0 0 1,-1-1-1,1 0 1,-1 0-1,0 0 1,0 0 0,-1 0-1,1-1 1,-1 0-1,0 0 1,0 0-1,0 0 1,-1 0-1,0 0 1,0-1 0,0 1-1,-1-1 1,1 0-1,-1 1 1,-1-1-1,1 0 1,-1-10 0,0 14-8,0 0 0,-1 1 0,1-1 1,0 0-1,-1 1 0,1-1 1,-1 0-1,1 1 0,-1-1 1,0 1-1,1-1 0,-1 0 0,0 1 1,0 0-1,0-1 0,0 1 1,-1 0-1,1-1 0,0 1 1,-1 0-1,-1-1 0,2 1 15,-1 1-1,0-1 0,0 1 1,1 0-1,-1 0 1,0-1-1,0 1 0,1 0 1,-1 0-1,0 1 0,0-1 1,1 0-1,-1 1 1,0-1-1,0 1 0,1-1 1,-3 2-1,-2 1 66,1 0 1,-1 0-1,0 1 0,1 0 0,0 0 1,0 0-1,0 1 0,1 0 0,-1-1 1,-4 8-1,4-3 88,-1 0-1,1 1 1,0-1 0,1 1-1,0 0 1,1 1-1,0-1 1,0 1 0,1-1-1,1 1 1,-1 0 0,2-1-1,0 1 1,0 0 0,1 0-1,0-1 1,3 13 0,-2-19-131,-1 1 1,1-1-1,0 0 1,1 0-1,-1 0 1,1-1-1,-1 1 1,1 0-1,0-1 1,0 0 0,1 0-1,-1 0 1,1 0-1,0 0 1,-1-1-1,1 1 1,0-1-1,0 0 1,1-1-1,-1 1 1,0-1 0,1 1-1,-1-1 1,1 0-1,6 0 1,1 0-19,0-1 1,0 0 0,-1 0-1,1-1 1,0-1 0,-1 0-1,1 0 1,20-8 0,-20 4-14,0 0 0,-1 0 1,1-1-1,-2-1 1,1 0-1,-1 0 1,0-1-1,-1-1 1,11-13-1,-1-1-62,-1 0 0,27-53 1,-28 42-291,-2 0 0,-2 0 0,-1-1 0,8-49 1,-8 18-353,5-103 1,-15 78 774,-7 101 192,-1 1-1,1 0 0,-3 10 1,-42 163 2346,19-64-1229,7-33-460,-15 115-1,34-163-814,2 0-1,1-1 1,3 1 0,1 0 0,11 66-1,-11-99-97,-1 1 0,1 0 0,0-1-1,0 1 1,0-1 0,1 0 0,0 1-1,0-1 1,0-1 0,1 1 0,7 8-1,-9-11-1,1 0-1,-1-1 1,0 1-1,0 0 1,1-1-1,-1 0 0,1 0 1,0 0-1,-1 0 1,1 0-1,0 0 1,-1 0-1,1-1 1,0 0-1,0 1 0,0-1 1,-1 0-1,1 0 1,0-1-1,0 1 1,0-1-1,-1 1 1,1-1-1,0 0 0,-1 0 1,5-2-1,0 0-47,0-1 1,0 0-1,0-1 0,-1 1 0,0-1 0,0-1 0,0 1 0,0-1 1,-1 0-1,0 0 0,7-11 0,-6 7-106,-1-1-1,0 0 1,-1 0 0,0 0-1,0 0 1,-1-1 0,2-14-1,-3 6-52,-1 0 0,0-1-1,-1 1 1,-2 0 0,0 0-1,-1 0 1,-1 0 0,-12-37-1,11 42 99,-2 0-1,-12-23 0,17 35 95,0-1-1,0 1 0,-1-1 1,1 1-1,-1 0 0,0 0 1,0 0-1,0 1 0,0-1 1,0 0-1,-1 1 1,1 0-1,-1 0 0,1 0 1,-8-2-1,9 4-32,0 0 1,0-1-1,0 2 0,0-1 0,0 0 1,0 0-1,1 1 0,-1-1 1,0 1-1,0-1 0,0 1 1,1 0-1,-1-1 0,0 1 1,1 0-1,-1 0 0,1 1 0,-1-1 1,1 0-1,-1 0 0,1 1 1,0-1-1,0 1 0,0-1 1,0 1-1,-1 1 0,0-1-138,0 1 0,1 0 1,0-1-1,0 1 0,-1 0 0,1 0 0,1-1 0,-1 1 0,0 0 0,1 0 1,0 0-1,-1 0 0,1 0 0,0 0 0,1 6 0,14 24-3106,-7-22 1669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02.238"/>
    </inkml:context>
    <inkml:brush xml:id="br0">
      <inkml:brushProperty name="width" value="0.05" units="cm"/>
      <inkml:brushProperty name="height" value="0.05" units="cm"/>
    </inkml:brush>
  </inkml:definitions>
  <inkml:trace contextRef="#ctx0" brushRef="#br0">174 273 104,'2'-2'164,"-1"0"1,1 0-1,-1 1 1,0-1-1,0 0 1,0 0-1,0 0 1,0 0-1,0 0 0,-1-1 1,1 1-1,-1 0 1,1 0-1,-1 0 1,0-1-1,0 1 0,0-3 1,-8-40 811,5 34-555,2 9-357,1-1 41,-1 0-1,0 1 1,1-1-1,-1 1 1,0-1-1,0 1 1,-1 0-1,-1-4 1,3 6-90,0 0 0,-1 0 0,1-1-1,0 1 1,-1 0 0,1 0 0,0 0 0,0-1 0,-1 1 0,1 0 0,0 0-1,-1 0 1,1 0 0,-1 0 0,1 0 0,0 0 0,-1 0 0,1 0 0,0 0-1,-1 0 1,1 0 0,0 0 0,-1 0 0,1 0 0,-1 0 0,-13 12 155,10-6-114,0-1 0,1 1 0,0 0-1,0 0 1,0 0 0,1 1 0,0-1-1,0 0 1,-1 10 0,-5 62 314,8-77-364,-6 254 1218,3-187-849,1-4 162,-3-1 0,-16 86 1,0-68 80,8-30-188,-14 103 0,19-52 663,12 182 0,-1-260-970,11 42 0,-10-52-110,-3-10-11,0-1 0,0 0-1,0 0 1,0 0 0,1 0 0,-1 0 0,1 0 0,0 0 0,0 0 0,0-1 0,0 1 0,0-1 0,1 1 0,-1-1 0,1 0 0,-1 0 0,1 0 0,0 0-1,0-1 1,0 1 0,0-1 0,0 1 0,5 0 0,5 1 10,1-1 0,-1 0 0,0-1-1,24-1 1,-23 0 7,1 0 1,25 4-1,-15 0-18,1-1-1,-1-2 1,39-2 0,-16 0 7,-12 1-15,-10-1 5,0 1-1,33 5 1,-13 0 0,-1-2 1,85-5 0,-27-1-2,26-4-3,-73 3 1,226-1-25,-188 6 24,90 9-3,218-10 3,-281 8-1,-1-1 45,167-1-46,-95-2 37,-164-4-39,153 4-23,131 19 27,-204-22-6,12 2 0,50-1 84,-89-4-68,-2 4 9,82-4 30,-134 0-37,1-2-1,-1-1 0,0-1 0,0-2 0,26-10 1,-26 10 32,-23 8-31,-1-1 1,0 1-1,0-1 0,0 0 1,0 1-1,0-1 0,0-1 1,0 1-1,0 0 0,-1-1 0,1 0 1,0 1-1,-1-1 0,1 0 1,-1 0-1,0-1 0,0 1 1,0 0-1,0-1 0,0 1 1,2-5-1,0-1 114,2-7-33,0-1-1,-1 1 0,0-1 0,3-24 0,2-139 71,0-78-214,0-1-12,-10 257 67,0-47 0,7-55 0,4 25 13,15-93-6,1 79-25,-16 56 0,9-46 0,-20 79 19,1 0 0,-1 0 0,0 0 0,0 0 0,0-1 0,-1 1 0,1 0 1,-1 0-1,-1-3 0,2 5 0,0 0-1,-1 0 1,1 0 0,-1-1 0,1 1 0,-1 0 0,0 0 0,1 1 0,-1-1 0,0 0 0,0 0 0,0 0 0,1 0 0,-1 1 0,0-1 0,0 0 0,0 1 0,0-1 0,0 1 0,0-1 0,-1 1 0,1-1 0,0 1 0,0 0 0,0-1 0,0 1 0,0 0 0,-2 0 0,-23 1-5,-27 5 0,27-2 0,-29 0 0,-161-19-15,-208-45-156,314 41-202,-18-2-59,79 11 376,-66-5-1,-274-5 54,164 14-148,161 4-109,-1 2 0,1 3 0,-1 4 0,-72 15 0,85-13-162,-1-2 1,0-3-1,0-2 1,-70-7 0,16-6 405,-149-34 0,-17-3 69,-10 32 13,252 14-54,0-1 0,-34-7 1,-14-3 2,-170 5-57,191 8 23,-143 2-933,16-2 928,185 0 26,-1 0-16,0 0 19,1 0 0,-1 0 1,1 0-1,0 0 0,-1 0 0,1 0 0,-1 0 0,1 0 1,0 0-1,-1 0 0,1 0 0,0 0 0,-1 0 1,1 0-1,-1 0 0,1 0 0,0 0 0,-1 0 1,1 0-1,0 0 0,-1 1 0,1-1 0,0 0 0,-1 0 1,1 0-1,0 1 0,-1-1 0,1 0 0,0 0 1,-1 1-1,1-1 0,0 0 0,0 1 0,0-1 0,-1 0 1,1 1-1,0-1 0,0 0 0,0 1 0,0-1 1,0 0-1,-1 1 0,1-1 0,0 1 0,0-1 0,0 0 1,0 1-1,0-1 0,0 1 0,1-1 0,11 21 6,-4-8 2,-6-9-14,4 11 4,0 1-1,3 19 0,-7-30 4,-2 0-1,1 0 1,-1 0-1,0 0 1,0 0-1,0 0 1,0 0-1,-1 0 1,0 1-1,0-2 0,-3 9 1,2-3-2,0 0 1,0 0 0,2 1-1,-1-1 1,1 0 0,1 1-1,-1-1 1,2 0-1,2 12 1,0 5 0,-1-8 7,-1 1 0,-2 20 0,0-34-4,-1 1-1,0 0 1,0 0-1,0-1 1,-1 1-1,0-1 1,-1 1-1,0-1 1,-4 9 0,3-8-506,0 0 0,1 0 0,-5 13 0,7-16 15,0-1 1,1 1-1,-1-1 0,1 1 1,-1 0-1,1-1 0,0 1 1,0-1-1,1 1 0,0 4 1,3-1-1105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06.695"/>
    </inkml:context>
    <inkml:brush xml:id="br0">
      <inkml:brushProperty name="width" value="0.05" units="cm"/>
      <inkml:brushProperty name="height" value="0.05" units="cm"/>
    </inkml:brush>
  </inkml:definitions>
  <inkml:trace contextRef="#ctx0" brushRef="#br0">81 1623 320,'0'1'107,"0"0"0,0-1 0,0 1 0,0-1 0,0 1 1,0 0-1,0-1 0,0 1 0,0-1 0,0 1 0,0 0 0,0-1 0,-1 1 0,1-1 0,0 1 0,0-1 1,-1 1-1,1 0 0,0-1 0,-1 1 0,1-1 0,0 0 0,-1 1 0,1-1 0,-1 1 0,1-1 0,-1 0 1,1 1-1,-1-1 0,1 0 0,-1 1 0,1-1 0,-1 0 0,0 0 0,1 1 0,-1-1 0,1 0 0,-2 0 1,1 0-16,0-1 0,0 1 1,0 0-1,0-1 0,0 1 1,0 0-1,0-1 1,0 1-1,0-1 0,1 0 1,-1 1-1,0-1 0,0 0 1,1 1-1,-1-1 1,0 0-1,1 0 0,-1 0 1,1 1-1,-1-1 0,1 0 1,-1 0-1,1 0 1,-1-1-1,-8-32 1120,0 1 0,-6-70 0,4-73 859,8 96-1247,2 6-8,13-130 0,31-69-859,-20 63 444,-17 125-299,-2 62-111,0-1-1,9-24 0,4-21-5,-4 12 45,-8 40-36,-1 0 0,-1 0 0,3-33 0,-13 21-443,7 29 227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07.288"/>
    </inkml:context>
    <inkml:brush xml:id="br0">
      <inkml:brushProperty name="width" value="0.05" units="cm"/>
      <inkml:brushProperty name="height" value="0.05" units="cm"/>
    </inkml:brush>
  </inkml:definitions>
  <inkml:trace contextRef="#ctx0" brushRef="#br0">196 234 252,'2'-14'2045,"-2"11"30,-4 7-757,0 1-1298,-19 27 851,-19 35 0,-16 21 105,40-63-667,2 1-1,-16 31 1,32-55-301,3-5 9,9-12 31,17-25 18,116-243-491,-131 255 410,1-5-5,0 1 123,28-47 1,-42 78-75,0 0-1,0 1 0,0-1 1,0 0-1,0 0 0,0 1 0,0-1 1,1 0-1,-1 1 0,0 0 1,0-1-1,0 1 0,0-1 1,1 1-1,-1 0 0,0 0 1,0 0-1,1 0 0,-1 0 1,0 0-1,0 0 0,1 0 1,-1 0-1,0 1 0,0-1 1,1 0-1,-1 1 0,0-1 1,0 1-1,0 0 0,1 0 1,36 22 921,-10 0-504,-2 1-1,-1 2 1,23 29-1,-5-7-277,11 16-2160,-54-63 1752,1-1-1,-1 1 1,1-1-1,-1 1 1,1-1-1,-1 1 1,1-1-1,0 0 1,-1 1 0,1-1-1,0 0 1,-1 1-1,1-1 1,0 0-1,-1 0 1,1 0-1,0 1 1,-1-1 0,1 0-1,0 0 1,0 0-1,-1 0 1,1 0-1,0-1 1,0 1-1,-1 0 1,1 0 0,0 0-1,0-1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2.232"/>
    </inkml:context>
    <inkml:brush xml:id="br0">
      <inkml:brushProperty name="width" value="0.05" units="cm"/>
      <inkml:brushProperty name="height" value="0.05" units="cm"/>
    </inkml:brush>
  </inkml:definitions>
  <inkml:trace contextRef="#ctx0" brushRef="#br0">6 92 152,'-1'-3'252,"0"0"-1,0 0 1,0 0 0,0 0-1,1 0 1,-1-1 0,1 1-1,0 0 1,0 0 0,0-1-1,1 1 1,-1 0 0,1 0-1,-1 0 1,1 0 0,2-5-1,3-25 1838,-6 33-1909,1 0-141,0 0 1,-1 1 0,1-1 0,0 0 0,-1 1-1,1-1 1,-1 1 0,1-1 0,-1 1-1,1-1 1,-1 1 0,1-1 0,-1 1 0,1-1-1,-1 1 1,1 0 0,-1-1 0,0 1 0,1 0-1,-1-1 1,0 1 0,0 0 0,0-1 0,1 1-1,-1 0 1,0 0 0,0 1 0,3 25 753,-3-21-566,23 367 5650,-14-282-5355,2 64-1095,-9-186-10749,0 20 9161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5"/>
    </inkml:context>
    <inkml:brush xml:id="br0">
      <inkml:brushProperty name="width" value="0.05" units="cm"/>
      <inkml:brushProperty name="height" value="0.05" units="cm"/>
      <inkml:brushProperty name="color" value="#00A0D7"/>
    </inkml:brush>
  </inkml:definitions>
  <inkml:trace contextRef="#ctx0" brushRef="#br0">42 94 112,'0'0'193,"0"1"-1,1-1 1,-1 1 0,0-1 0,1 1-1,-1 0 1,0-1 0,0 1-1,0-1 1,0 1 0,0 0 0,0-1-1,0 1 1,0 0 0,0-1-1,0 1 1,0-1 0,0 1 0,0 0-1,0-1 1,-1 1 0,1-1-1,0 1 1,-1 0 0,-7 31 685,1-6-211,-16 162 1272,19-138-2648,29-73-1472,-9-1 1421,0-1 1,-2-1 0,14-33-1,13-23 270,-37 74 653,1-1 1,0 0 0,1 1 0,0 0 0,0 1 0,0-1 0,1 1 0,0 0 0,1 1 0,10-8 0,-17 14-127,-1-1 1,1 1-1,0 0 1,-1 0-1,1 0 1,-1-1-1,1 1 1,0 0-1,-1 0 1,1 0-1,-1 0 1,1 0-1,0 0 1,-1 0-1,1 0 0,-1 0 1,1 1-1,0-1 1,-1 0-1,1 0 1,-1 0-1,1 1 1,-1-1-1,1 0 1,-1 1-1,1-1 1,0 1-1,10 17 841,1 25 317,-12-41-1155,1 6 43,0 0 0,1-1 0,0 1 0,0 0 0,1-1 0,0 1 1,1-1-1,-1 0 0,7 9 0,-9-16-103,0 1-1,-1-1 1,1 1-1,0-1 1,0 1-1,0-1 1,0 0-1,-1 1 1,1-1-1,0 0 1,0 0-1,0 0 1,0 0-1,0 0 1,0 0-1,0 0 1,0 0-1,0 0 1,-1 0-1,1 0 1,0 0-1,0-1 1,0 1-1,0 0 1,0-1-1,-1 1 1,1-1-1,0 1 1,0-1 0,0 1-1,-1-1 1,1 0-1,0 1 1,-1-1-1,1 0 1,0 0-1,25-32-827,-23 28 717,10-15-512,17-35 0,-22 38 535,1 0 0,0 1 0,20-25 1,-28 40 134,-1 0 1,1 0-1,0 0 1,-1 0-1,1 0 1,0 0-1,0 0 1,0 1-1,0-1 1,0 0-1,0 1 1,0-1-1,0 0 1,0 1 0,0-1-1,1 1 1,-1 0-1,0-1 1,0 1-1,0 0 1,0 0-1,1 0 1,-1 0-1,0 0 1,0 0-1,1 0 1,-1 0-1,0 0 1,0 0-1,0 1 1,1-1-1,-1 0 1,0 1-1,0-1 1,0 1-1,0 0 1,0-1 0,0 1-1,0 0 1,0-1-1,0 1 1,0 0-1,0 0 1,-1 0-1,1 0 1,1 2-1,4 6 178,0 0-1,-1 1 0,0-1 0,5 16 1,-3-11-181,-4-5-72,0-3-98,-1 0 0,1 0 1,0 0-1,1 0 1,-1 0-1,1-1 1,0 1-1,6 5 0,-9-11 7,0 0-1,0 1 0,0-1 0,-1 0 0,1 0 1,0 0-1,0 0 0,0-1 0,0 1 0,0 0 1,0 0-1,-1 0 0,1-1 0,0 1 0,0 0 1,0-1-1,-1 1 0,1-1 0,0 1 0,0-1 0,-1 1 1,2-2-1,3-2-1199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2.603"/>
    </inkml:context>
    <inkml:brush xml:id="br0">
      <inkml:brushProperty name="width" value="0.05" units="cm"/>
      <inkml:brushProperty name="height" value="0.05" units="cm"/>
    </inkml:brush>
  </inkml:definitions>
  <inkml:trace contextRef="#ctx0" brushRef="#br0">32 248 240,'-1'0'188,"0"0"0,-1 0 1,1 0-1,-1 0 0,1 0 0,0 0 0,-1 0 0,1-1 1,-1 1-1,1 0 0,0-1 0,-1 1 0,1-1 0,0 0 1,-1 1-1,1-1 0,0 0 0,0 0 0,0 0 0,0 0 1,-1-1-1,1 1-55,1 0 1,0 0-1,-1 0 1,1 0-1,0 0 1,0 0-1,0 0 0,0 0 1,0 0-1,0-1 1,0 1-1,0 0 1,0 0-1,1 0 1,-1 0-1,0 0 0,1 0 1,-1 0-1,1 0 1,0-1-1,3-6 140,1 1 1,0 0-1,1 1 0,-1-1 0,10-8 0,13-9-86,0 1 0,1 0 0,1 3 0,2 0 0,-1 2 0,40-16 0,-70 34-359,0 0 0,-1-1 1,1 1-1,0 0 0,0 0 0,0-1 0,0 1 0,0 0 0,0 0 0,0 0 0,0 0 1,0 0-1,-1 0 0,1 1 0,0-1 0,0 0 0,0 0 0,0 1 0,0-1 0,0 0 1,-1 1-1,1-1 0,0 1 0,0-1 0,-1 1 0,1-1 0,0 1 0,-1 0 0,1-1 0,0 1 1,-1 0-1,1 0 0,-1-1 0,1 1 0,-1 0 0,1 0 0,-1 1 0,2 4-1554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2.998"/>
    </inkml:context>
    <inkml:brush xml:id="br0">
      <inkml:brushProperty name="width" value="0.05" units="cm"/>
      <inkml:brushProperty name="height" value="0.05" units="cm"/>
    </inkml:brush>
  </inkml:definitions>
  <inkml:trace contextRef="#ctx0" brushRef="#br0">446 13 748,'-10'-10'4625,"3"9"-4278,1 0 0,-1 1-1,0 0 1,1 0 0,-1 0 0,0 1 0,1 0-1,-1 0 1,-12 4 0,-61 27 1593,58-22-1359,-20 10 263,-53 35-1,-9 4-3790,90-54 465,18-14-2956,2 1 3424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3.958"/>
    </inkml:context>
    <inkml:brush xml:id="br0">
      <inkml:brushProperty name="width" value="0.05" units="cm"/>
      <inkml:brushProperty name="height" value="0.05" units="cm"/>
    </inkml:brush>
  </inkml:definitions>
  <inkml:trace contextRef="#ctx0" brushRef="#br0">30 138 488,'-1'0'116,"0"1"0,0-1 1,0 0-1,0 0 0,0 0 0,0 0 0,0 0 0,0 0 0,0 0 1,0-1-1,0 1 0,0 0 0,0 0 0,0-1 0,0 1 0,0-1 1,0 1-1,0-1 0,0 1 0,1-1 0,-1 0 0,0 1 1,0-1-1,1 0 0,-1 1 0,0-1 0,1 0 0,-1 0 0,1 0 1,-1 0-1,1 0 0,-1 1 0,1-1 0,0 0 0,-1 0 1,1 0-1,0 0 0,0 0 0,0 0 0,0 0 0,0 0 0,0 0 1,0 0-1,0 0 0,0 0 0,1-2 0,0 0-32,0-1-1,0 0 1,0 1 0,1 0-1,0-1 1,0 1 0,0 0-1,0 0 1,0 0-1,1 0 1,4-5 0,3 1 51,-1 0 1,2 0 0,-1 0 0,1 1 0,0 1-1,0 0 1,0 1 0,1 0 0,-1 0 0,1 1-1,18-2 1,-28 5-67,1 0 1,-1 0-1,1 0 0,-1 0 0,1 0 1,-1 0-1,1 1 0,-1-1 0,1 1 1,-1-1-1,1 1 0,-1 0 0,0 0 1,0 0-1,1 1 0,-1-1 0,0 0 1,0 1-1,0 0 0,0-1 1,1 3-1,-1-1 45,0-1 1,-1 1-1,0-1 1,0 1 0,1-1-1,-2 1 1,1 0-1,0 0 1,0-1-1,-1 1 1,0 0 0,1 0-1,-1 0 1,0 0-1,-1 0 1,1-1-1,0 1 1,-2 4-1,-1 4 174,0 0 0,-1 0 0,0 0 0,-1 0 0,0-1 0,-1 0 0,0 0 0,-1 0 0,-8 9 0,-10 8 122,-42 38 0,10-13-261,57-52-150,0 0 0,-1 0 0,1 0-1,0 1 1,0-1 0,0 0 0,-1 0 0,1 0 0,0 1 0,0-1 0,0 0 0,-1 0 0,1 1 0,0-1-1,0 0 1,0 0 0,0 1 0,0-1 0,0 0 0,0 0 0,0 1 0,0-1 0,0 0 0,0 1-1,0-1 1,0 0 0,0 0 0,0 1 0,0-1 0,0 0 0,0 1 0,0-1 0,0 0 0,0 0 0,0 1-1,0-1 1,0 0 0,1 0 0,-1 1 0,0-1 0,0 0 0,0 0 0,1 1 0,16 4-9,29-3 6,-42-2-5,14 0 209,-4 0-682,0 0 0,1 1 0,15 2 0,-26-2-22,0 0 0,0 0 0,0 1 0,0-1 0,-1 1 0,1 0 0,0 0 0,-1 0 0,0 0 0,1 0 0,-1 1 0,0 0 0,0-1 0,0 1 0,3 5 0,13 11-3309,-13-12 2124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4.782"/>
    </inkml:context>
    <inkml:brush xml:id="br0">
      <inkml:brushProperty name="width" value="0.05" units="cm"/>
      <inkml:brushProperty name="height" value="0.05" units="cm"/>
    </inkml:brush>
  </inkml:definitions>
  <inkml:trace contextRef="#ctx0" brushRef="#br0">344 204 320,'48'-27'3087,"-43"24"-2822,0-1 0,-1 0 0,1 0 0,0-1 0,-1 1 0,0-1 0,0 0 0,-1 0 0,5-8 0,-7 10-174,0 1 0,-1 0 0,1-1 0,0 1 0,-1-1 0,0 0 1,0 1-1,0-1 0,0 1 0,0-1 0,0 1 0,0-1 0,-1 1 0,0-1 0,1 1 0,-1-1 1,0 1-1,0-1 0,0 1 0,0 0 0,-1 0 0,1-1 0,-1 1 0,1 0 0,-5-3 0,1-1 109,0 0 0,-1 1 0,0 0 0,0 0-1,-1 0 1,0 1 0,1 0 0,-15-6-1,17 8-69,0 1-1,0 0 1,-1 0-1,1 0 0,0 0 1,-1 0-1,1 1 1,-1 0-1,1 0 0,-1 0 1,1 1-1,0-1 1,-1 1-1,1 0 0,0 0 1,-1 1-1,-5 2 0,-7 6 123,0 0 0,0 2 0,2 0 0,-1 0 0,1 2 0,1 0 0,1 0 0,0 2 0,1-1 0,0 2 0,1-1 0,1 1 0,1 1 0,0 0 0,-11 37 0,10-21-110,0-4-74,2 1 0,0 0-1,3 0 1,-4 57 0,9-76-54,0-1 0,1 0-1,0 0 1,1 1 0,1-1 0,-1 0 0,8 17 0,-7-23-8,-1 0 0,1 0-1,0 0 1,0 0 0,1-1 0,-1 1 0,1-1 0,0 0 0,0 0 0,1-1-1,-1 1 1,1-1 0,0 0 0,0 0 0,0 0 0,0-1 0,7 3 0,6 0-332,0 0 0,0-2 0,1 0 1,-1-1-1,1 0 0,0-2 1,34-3-1,-30 1-253,0-2 0,0-1 0,0-1 0,0-1 0,39-18 0,-38 13-1766,-1-1 1,21-17-1,-19 11-343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6"/>
    </inkml:context>
    <inkml:brush xml:id="br0">
      <inkml:brushProperty name="width" value="0.05" units="cm"/>
      <inkml:brushProperty name="height" value="0.05" units="cm"/>
      <inkml:brushProperty name="color" value="#00A0D7"/>
    </inkml:brush>
  </inkml:definitions>
  <inkml:trace contextRef="#ctx0" brushRef="#br0">22 109 48,'-1'0'95,"0"0"-1,0 0 1,0 0 0,0 0 0,0 0-1,0 0 1,0 0 0,0 0 0,0 0-1,0 0 1,0 0 0,0-1-1,1 1 1,-1 0 0,0-1 0,0 1-1,0-1 1,0 1 0,1-1 0,-1 1-1,-1-2 1,2 1-7,0-1 1,0 1-1,0 0 0,0-1 1,0 1-1,0 0 0,1-1 1,-1 1-1,1 0 0,-1 0 1,1-1-1,-1 1 0,1 0 1,1-2-1,-1 3-6,-1-1 0,1 0 0,0 1 0,0-1 1,0 1-1,0-1 0,0 1 0,0-1 0,0 1 0,0-1 0,0 1 0,0 0 0,0 0 0,0 0 1,0 0-1,0-1 0,1 1 0,-1 1 0,0-1 0,2 0 0,30 4 444,-22-2-294,22 0-9,-1-2-1,45-4 0,-40 0-175,58 4-1,20 11-17,111 5 127,-91-26-155,-102 6-1,0 1 0,0 1 0,0 2 0,0 2 0,42 6 0,-38-2 3,-1-2 0,0-2 0,1-2 1,0 0-1,40-8 0,-26 4 2,85 2 0,-96 2-7,0-1 0,-1-2 1,63-13-1,16-1-2,360-14-50,-300 19 76,-126 7-32,15-1 37,-68 13 281,0 1 1,0-1-1,1 1 1,0 0-1,1 12 1,51 512 4737,-49-505-4922,2-1 0,10 39 0,-14-65-127,-1 1-1,0-1 0,0 1 1,1-1-1,-1 1 0,0-1 1,0 1-1,0 0 0,0-1 0,0 1 1,0-1-1,0 1 0,0-1 1,0 1-1,0-1 0,0 1 1,0 0-1,0-1 0,0 1 1,0-1-1,0 1 0,-1-1 1,1 1-1,-1 0 0,1-1 0,-1 0-1,0 0 0,0 1 1,0-1-1,1 0 0,-1 0 1,0 0-1,0 0 0,0 0 1,0-1-1,1 1 0,-1 0 1,0 0-1,0 0 0,1-1 1,-2 0-1,-6 0 7,-1 0 0,1 0 0,0 0 0,-1 1 0,1 0 0,0 1 0,-16 3 0,-7 0 15,-164 25 43,163-22-43,1 1 0,-35 14 1,66-22-18,-1 0 1,1 1-1,-1-1 1,1 0 0,-1 0-1,1 0 1,-1 0 0,1 1-1,-1-1 1,1 0-1,-1 1 1,1-1 0,0 0-1,-1 1 1,1-1-1,-1 0 1,1 1 0,0-1-1,-1 1 1,1-1 0,0 0-1,0 1 1,-1-1-1,1 1 1,0-1 0,0 1-1,0-1 1,-1 1-1,1-1 1,0 1 0,0-1-1,0 1 1,0 0-1,0 0 1,1 0-2,0 1 1,-1-1-1,1 0 0,0 0 1,0 1-1,0-1 0,0 0 0,0 0 1,0 0-1,1 0 0,-1-1 1,2 2-1,4 3 10,1-1-1,0 0 1,11 4 0,76 17 204,-57-16-108,0 2 1,-2 1-1,56 26 1,165 108-82,-227-129-20,-2 1-1,0 2 0,42 37 1,-63-47-90,-18-9-101,2-1 156,-27 2-205,-47 8 0,18-1 164,15-4 57,1 2 1,0 2-1,-84 28 1,129-35 25,0-1 1,0 1 0,-1 0 0,1 0 0,0 1 0,0-1 0,1 1 0,-1 0-1,1 0 1,-1 0 0,1 0 0,0 1 0,0 0 0,-3 4 0,3-1 116,0 0 0,0 0 0,1 0 0,0 0 0,0 0 0,1 1 0,-2 13 0,-1 14 179,-4 74 242,9-97-501,-1 1 0,1-1 0,1 1 0,0-1-1,1 0 1,7 19 0,-7-24-41,-1 1 1,1-1-1,-1 0 0,0 1 1,-1-1-1,0 1 0,0-1 0,-1 1 1,0-1-1,0 1 0,-1 0 1,0-1-1,0 1 0,-3 8 1,0 3-10,2 0 1,0 0 0,0 0-1,2 0 1,3 33 0,0 13 17,-10-19 12,5-37-13,0 0 1,0 0 0,0 11-1,-4 42 16,4-52-34,-2 22 78,4-32-59,2 4-175,-4-4 165,2 0-10,0 1-1,-4 13-28,4-13 35,-1 0 0,1 0 0,-1 0-1,1 0 1,-1 0 0,1 0 0,-1 0 0,1 0-1,-1 0 1,0 0 0,1 0 0,-1 0 0,0-1-1,0 1 1,0 0 0,0-1 0,0 1 0,0-1 0,0 1-1,0-1 1,0 1 0,0-1 0,0 1 0,0-1-1,0 0 1,0 0 0,0 0 0,-2 1 0,-30 2-5,-193 9-23,209-12 32,1 0 0,0 2 0,0-1 0,0 2 0,0 0 0,-20 7 0,27-5-5,0 0 0,1 0 0,-10 9 1,3-3-13,8-5 6,0 0 0,0 0 0,1 1-1,0 0 1,-8 11 0,14-17 8,0 0 1,1 0-1,-1-1 0,1 1 1,0 0-1,-1 0 0,1-1 1,0 1-1,-1 0 0,1-1 1,0 1-1,0 0 0,-1-1 1,1 1-1,0-1 0,0 0 1,0 1-1,0-1 0,0 0 1,0 1-1,1-1 0,24 9 63,207 69-34,-153-52-87,146 26 0,-206-48 54,8 3-1,0 0-1,-1 2 1,0 1 0,0 1 0,25 15 0,121 56-75,-149-72 74,-10-1-6,-28-7-7,-38 1-73,-1 3 1,2 1 0,-1 4-1,-50 16 1,59-15 85,1 2 0,1 2 0,0 2 0,-65 38 0,89-46 44,-17 12-4,32-21-33,0 1 1,0 0-1,1-1 0,-1 1 0,1 0 0,-1 0 0,1 0 0,0 0 0,0 0 1,0 0-1,0 1 0,0-1 0,0 0 0,0 3 0,0 6 34,1-1 0,0 0 0,0 0-1,1 1 1,1-1 0,4 19 0,-3-17 12,0 0 1,-1 0-1,-1 0 1,0 0 0,-1 14-1,-1-12-1,-3 25-18,1 0 0,2 0 1,6 57-1,2-42-26,-1 68-1,-6-121-62,0 1 0,0-1 0,0 1 1,0 0-1,0-1 0,-1 1 0,1-1 0,-1 1 0,1-1 1,-1 1-1,1-1 0,-1 0 0,0 1 0,1-1 0,-1 1 1,0-1-1,0 0 0,0 0 0,0 0 0,0 0 0,0 1 1,-1-1-1,1-1 0,0 1 0,0 0 0,-1 0 0,1 0 1,-1-1-1,1 1 0,-1-1 0,-1 1 0,2 0-142,0-1-1,0 0 0,0 0 1,0 0-1,0-1 0,0 1 1,0 0-1,0 0 1,0 0-1,0-1 0,0 1 1,0 0-1,1-1 1,-1 1-1,0-1 0,0 1 1,0-1-1,1 0 0,-1 1 1,-1-2-1,1 1-193,0 0 0,0-1 0,1 1 0,-1-1 0,0 0 0,0 1 0,1-1 0,-1 1 0,1-1 0,-1 0 0,1 0 0,0 1 0,0-1 0,0 0 0,0-1 0,0-11-2241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7"/>
    </inkml:context>
    <inkml:brush xml:id="br0">
      <inkml:brushProperty name="width" value="0.05" units="cm"/>
      <inkml:brushProperty name="height" value="0.05" units="cm"/>
      <inkml:brushProperty name="color" value="#00A0D7"/>
    </inkml:brush>
  </inkml:definitions>
  <inkml:trace contextRef="#ctx0" brushRef="#br0">635 18 824,'2'-9'2825,"-2"3"605,-12 4-1297,-117 7 2689,-64 15-3777,141-14-571,21-2-337,-98 7 360,105-10-470,18-1-80,0 1 0,0-1 1,0 0-1,-10-2 0,-10 3-2230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8"/>
    </inkml:context>
    <inkml:brush xml:id="br0">
      <inkml:brushProperty name="width" value="0.05" units="cm"/>
      <inkml:brushProperty name="height" value="0.05" units="cm"/>
      <inkml:brushProperty name="color" value="#00A0D7"/>
    </inkml:brush>
  </inkml:definitions>
  <inkml:trace contextRef="#ctx0" brushRef="#br0">287 13 336,'0'0'120,"0"-1"-1,0 1 1,0-1 0,0 1 0,0 0-1,0-1 1,0 1 0,0-1 0,0 1-1,-1-1 1,1 1 0,0-1-1,0 1 1,0 0 0,0-1 0,-1 1-1,1-1 1,0 1 0,0 0 0,-1-1-1,1 1 1,0 0 0,-1-1-1,1 1 1,0 0 0,-1-1 0,1 1-1,-1 0 1,1 0 0,0-1-1,-1 1 1,0 0 0,-16 3 1615,-14 17 368,8-3-679,0-2 0,-1 0 0,0-2-1,-29 12 1,0 0-546,51-24-866,0 0 1,0 0-1,0 0 0,1 0 1,-1 0-1,0 1 0,1-1 1,-1 0-1,1 1 0,-1 0 0,1-1 1,0 1-1,-1 0 0,1-1 1,0 1-1,0 0 0,0 0 1,1 0-1,-1 0 0,0 0 0,1 0 1,-1 3-1,1-2 12,0 0-1,0 0 1,1 0-1,-1 0 1,1 0-1,0 0 1,0 0-1,0-1 1,0 1 0,0 0-1,0 0 1,1-1-1,0 1 1,-1-1-1,1 1 1,3 2 0,5 5 84,0 0 0,1-1 0,0 0 0,20 11 0,-20-14-95,-1 1 0,0 0-1,0 1 1,-1 0 0,0 0 0,14 17 0,-20-21-53,-1 0 0,1 0-1,-1 0 1,0 0 0,0 1-1,1 4 1,-3-8-55,1 0 1,-1 1-1,0-1 0,0 0 1,1 1-1,-1-1 1,0 0-1,0 1 0,0-1 1,-1 0-1,1 1 0,0-1 1,0 0-1,-1 0 0,1 1 1,-1-1-1,1 0 0,-1 0 1,1 0-1,-1 1 1,0-1-1,0 0 0,1 0 1,-1 0-1,-1 1 0,-1 0-232,-9 8-2743,2 2-5024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9"/>
    </inkml:context>
    <inkml:brush xml:id="br0">
      <inkml:brushProperty name="width" value="0.05" units="cm"/>
      <inkml:brushProperty name="height" value="0.05" units="cm"/>
      <inkml:brushProperty name="color" value="#00A0D7"/>
    </inkml:brush>
  </inkml:definitions>
  <inkml:trace contextRef="#ctx0" brushRef="#br0">2437 14 112,'2'-12'2569,"1"10"-164,-2 3-2326,-1 0-1,0 0 1,1 0-1,-1 0 1,0 0-1,0 0 1,0-1-1,0 1 1,0 0-1,0 0 1,0 0-1,0 0 1,0 0 0,0 0-1,0 0 1,-1 0-1,1-1 1,0 1-1,-1 0 1,0 1-1,-1 4 112,1 1-1,0-1 1,0 0 0,0 1-1,1-1 1,-1 1-1,2-1 1,-1 1 0,1-1-1,0 1 1,2 6-1,2 33 413,-5-40-578,-1 0 0,0 0 1,0-1-1,0 1 1,-3 5-1,3-9-22,0-1 0,0 1 0,-1-1 0,1 1 0,-1-1 0,1 1 0,-1-1 0,0 0-1,1 0 1,-1 1 0,0-1 0,0-1 0,0 1 0,0 0 0,0 0 0,0-1 0,0 1 0,-3 0 0,-41 4-39,19-5-27,-173 6-474,164-4 597,-56-5 0,-25 0-40,-109 18 188,152-14-227,46-1-22,-44 5 0,-52 6 34,54-6 37,8-1 14,36-3-44,0 0 0,-45 10 0,60-8 1,0-2 0,-1 1 0,1-2 0,0 1 0,-1-2-1,1 1 1,0-2 0,-19-3 0,18 3 0,-1 1 1,1 1-1,-22 1 0,1 0 1,1-1-6,0-1 0,0-2-1,-32-7 1,-2 2 13,5 1 1,-4-11 3,46 11-9,-1 2 1,-26-5 0,-68-8 11,31 2-17,-4 0 63,54 12 34,-23-3 680,52 7-660,-1-1 1,0 2-1,1-1 0,-1 0 0,1 1 0,-1 0 0,1 0 0,-1 1 0,-5 1 0,9-2-170,0-1 0,-1 1 0,1 0 0,0-1 0,-1 1 0,1 0 0,0 0 0,0 0 0,0 0 0,0 0 0,0 0 0,0 0 0,0 0 0,0 1 0,0-1 0,1 0 0,-2 2 0,2-2-132,0 0 0,1 0 0,-1-1 0,0 1 0,1 0 0,-1 0 1,0-1-1,1 1 0,-1 0 0,1 0 0,-1-1 0,1 1 0,-1-1 0,1 1 0,0 0 0,-1-1 0,1 1 0,0-1 0,-1 0 0,1 1 0,0-1 0,0 1 0,-1-1 0,1 0 0,0 0 0,0 1 0,0-1 0,0 0 0,-1 0 0,1 0 0,1 0 0,7 2-1965,-1 2-47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41B6-D655-90F2-1FA0-578C75FEE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F4D9A6-34CA-022E-BEAB-DCEB18D32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399AEA-36F2-FBEE-7320-BB61300C2925}"/>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5" name="Footer Placeholder 4">
            <a:extLst>
              <a:ext uri="{FF2B5EF4-FFF2-40B4-BE49-F238E27FC236}">
                <a16:creationId xmlns:a16="http://schemas.microsoft.com/office/drawing/2014/main" id="{E1D74C4B-2390-F469-88CC-A446BA8D20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007B65-50FF-4A7B-86C8-FC2903DC3BE2}"/>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419803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A69-7EBB-EC32-F59D-5BC146724C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7E4C02-85D8-3322-5A99-523471A56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F0E2C5-437B-47C3-6298-7B435CAADE6C}"/>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5" name="Footer Placeholder 4">
            <a:extLst>
              <a:ext uri="{FF2B5EF4-FFF2-40B4-BE49-F238E27FC236}">
                <a16:creationId xmlns:a16="http://schemas.microsoft.com/office/drawing/2014/main" id="{F52D49D0-5D18-9FBB-530F-8729EADE02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C0C4E2-802F-D377-4F1D-3C0F4ABDADC7}"/>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427393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F7510-443A-9D71-E349-AC9B843500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36EFB7-0F61-0C2B-7789-5A91FA97C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74B58-9D97-6EE0-1531-9E15A4D212A8}"/>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5" name="Footer Placeholder 4">
            <a:extLst>
              <a:ext uri="{FF2B5EF4-FFF2-40B4-BE49-F238E27FC236}">
                <a16:creationId xmlns:a16="http://schemas.microsoft.com/office/drawing/2014/main" id="{F73E031C-D5B5-37C0-9C55-2201EF3B36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D553D2-0782-E87A-359C-52DCE377EDE0}"/>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09186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A72C-B29D-0817-1E14-0F6895E895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B3F0-E0F7-2170-2B71-C374D90C6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7E78FB-C740-3EBC-26EE-DA29D8750E04}"/>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5" name="Footer Placeholder 4">
            <a:extLst>
              <a:ext uri="{FF2B5EF4-FFF2-40B4-BE49-F238E27FC236}">
                <a16:creationId xmlns:a16="http://schemas.microsoft.com/office/drawing/2014/main" id="{731ECCEF-D591-DB1B-5A3B-3537F68906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3AB1DF-A76D-1DCE-81E8-B7D8D7826B1D}"/>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157847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3949-A48D-A9D5-05B7-BCC3BFC2F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6716C1-DED7-7448-69E5-2D725D465D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07AE9-5E32-BE13-04D0-4B640026325A}"/>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5" name="Footer Placeholder 4">
            <a:extLst>
              <a:ext uri="{FF2B5EF4-FFF2-40B4-BE49-F238E27FC236}">
                <a16:creationId xmlns:a16="http://schemas.microsoft.com/office/drawing/2014/main" id="{DD1C2004-CAEC-1A87-8D70-86AC90177E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5F24A9-C24B-361B-1AF4-61B02F92F912}"/>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31196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C4D-70B4-A66A-F70E-0B3B85FC45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8249F6-6361-B19C-022B-155C605AF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60F9FD5-D93B-DA3F-74E6-417BC1651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ECF9C-52A3-F092-1A34-D3687327AF11}"/>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6" name="Footer Placeholder 5">
            <a:extLst>
              <a:ext uri="{FF2B5EF4-FFF2-40B4-BE49-F238E27FC236}">
                <a16:creationId xmlns:a16="http://schemas.microsoft.com/office/drawing/2014/main" id="{79578E1C-3488-F6F3-6873-A5AF763AAB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1C55B-F55C-F16F-FFD2-F8E72EB390E3}"/>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3798355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7038-906E-1688-F64D-8D49FD7431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993C80-ECFD-23A4-D87A-D70669488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95076-A512-6AC7-C055-B3D320A9D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1C93F0C-6667-3538-293D-F6E01987F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3C1A3-CE94-21B3-8A34-B579851D4F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7457E8-AE18-F6D8-6976-88A983CF2381}"/>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8" name="Footer Placeholder 7">
            <a:extLst>
              <a:ext uri="{FF2B5EF4-FFF2-40B4-BE49-F238E27FC236}">
                <a16:creationId xmlns:a16="http://schemas.microsoft.com/office/drawing/2014/main" id="{6CDF9E8B-1320-FD90-09DD-CDFCE285AD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7521356-6997-E4F7-ECF7-C9265FD11470}"/>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54859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8D8E-5BBC-5875-D11A-4FDDF29EED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0648EC-0D9D-029A-57DE-1C84F1F2608D}"/>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4" name="Footer Placeholder 3">
            <a:extLst>
              <a:ext uri="{FF2B5EF4-FFF2-40B4-BE49-F238E27FC236}">
                <a16:creationId xmlns:a16="http://schemas.microsoft.com/office/drawing/2014/main" id="{CE7D6C9B-323B-628E-8C18-0CFDFBB09A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1168BC-AD68-2D9F-F5CE-36DBE83DD7A5}"/>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160502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365FCA-7778-8792-6AB3-9BE72220ECC0}"/>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3" name="Footer Placeholder 2">
            <a:extLst>
              <a:ext uri="{FF2B5EF4-FFF2-40B4-BE49-F238E27FC236}">
                <a16:creationId xmlns:a16="http://schemas.microsoft.com/office/drawing/2014/main" id="{1A65ED76-D064-7C30-0DD0-DF504A2955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98C752-6AC9-F97E-83A8-07FC5B31C38B}"/>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32290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C1D7-34E5-59F7-C681-7B70F79E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72BA6E-CC45-B8A4-58F4-85AE7EBA7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487175-A254-F66A-F06D-9A7EF29CE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0C2B7-35CB-E5CC-72F1-E649E9EF8219}"/>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6" name="Footer Placeholder 5">
            <a:extLst>
              <a:ext uri="{FF2B5EF4-FFF2-40B4-BE49-F238E27FC236}">
                <a16:creationId xmlns:a16="http://schemas.microsoft.com/office/drawing/2014/main" id="{E40FFFF4-365C-C1C9-5A16-39EA43A413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C8CE2B-0CFB-DF3A-E452-EF1758E3BC98}"/>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171544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3DA2-192C-D745-6C25-87175A26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3CFDCE-35CA-E1DC-B5F0-908DB70E5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A8EEBA-9891-F8C4-4A30-34DCD701A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72828-AC0F-61E7-7E45-299D7B3DEB26}"/>
              </a:ext>
            </a:extLst>
          </p:cNvPr>
          <p:cNvSpPr>
            <a:spLocks noGrp="1"/>
          </p:cNvSpPr>
          <p:nvPr>
            <p:ph type="dt" sz="half" idx="10"/>
          </p:nvPr>
        </p:nvSpPr>
        <p:spPr/>
        <p:txBody>
          <a:bodyPr/>
          <a:lstStyle/>
          <a:p>
            <a:fld id="{7502AC33-6093-44EE-A353-C922A2F5E6C1}" type="datetimeFigureOut">
              <a:rPr lang="en-GB" smtClean="0"/>
              <a:t>12/09/2022</a:t>
            </a:fld>
            <a:endParaRPr lang="en-GB"/>
          </a:p>
        </p:txBody>
      </p:sp>
      <p:sp>
        <p:nvSpPr>
          <p:cNvPr id="6" name="Footer Placeholder 5">
            <a:extLst>
              <a:ext uri="{FF2B5EF4-FFF2-40B4-BE49-F238E27FC236}">
                <a16:creationId xmlns:a16="http://schemas.microsoft.com/office/drawing/2014/main" id="{48763E2B-2362-D9B8-A590-788E8754DF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1BEA7C-1215-84F1-C468-493E08968E1A}"/>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43654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1BB2D-E92C-BC60-F21F-95782BFE8F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D35DFD-E575-BF60-F952-72B65920C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6DCA1D-A2D3-9035-D393-FAB397F7A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2AC33-6093-44EE-A353-C922A2F5E6C1}" type="datetimeFigureOut">
              <a:rPr lang="en-GB" smtClean="0"/>
              <a:t>12/09/2022</a:t>
            </a:fld>
            <a:endParaRPr lang="en-GB"/>
          </a:p>
        </p:txBody>
      </p:sp>
      <p:sp>
        <p:nvSpPr>
          <p:cNvPr id="5" name="Footer Placeholder 4">
            <a:extLst>
              <a:ext uri="{FF2B5EF4-FFF2-40B4-BE49-F238E27FC236}">
                <a16:creationId xmlns:a16="http://schemas.microsoft.com/office/drawing/2014/main" id="{3C61CD36-32C4-3702-91EC-64D76520A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4F0324A-82E8-A645-F697-7834845CC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3CC95-B3C5-421D-A0BD-2C513231EDAD}" type="slidenum">
              <a:rPr lang="en-GB" smtClean="0"/>
              <a:t>‹#›</a:t>
            </a:fld>
            <a:endParaRPr lang="en-GB"/>
          </a:p>
        </p:txBody>
      </p:sp>
    </p:spTree>
    <p:extLst>
      <p:ext uri="{BB962C8B-B14F-4D97-AF65-F5344CB8AC3E}">
        <p14:creationId xmlns:p14="http://schemas.microsoft.com/office/powerpoint/2010/main" val="303910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19.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8.png"/><Relationship Id="rId42" Type="http://schemas.openxmlformats.org/officeDocument/2006/relationships/customXml" Target="../ink/ink11.xml"/><Relationship Id="rId47" Type="http://schemas.openxmlformats.org/officeDocument/2006/relationships/image" Target="../media/image42.png"/><Relationship Id="rId63" Type="http://schemas.openxmlformats.org/officeDocument/2006/relationships/image" Target="../media/image50.png"/><Relationship Id="rId68" Type="http://schemas.openxmlformats.org/officeDocument/2006/relationships/customXml" Target="../ink/ink23.xml"/><Relationship Id="rId84" Type="http://schemas.openxmlformats.org/officeDocument/2006/relationships/customXml" Target="../ink/ink31.xml"/><Relationship Id="rId89" Type="http://schemas.openxmlformats.org/officeDocument/2006/relationships/image" Target="../media/image63.png"/><Relationship Id="rId112" Type="http://schemas.openxmlformats.org/officeDocument/2006/relationships/customXml" Target="../ink/ink45.xml"/><Relationship Id="rId107" Type="http://schemas.openxmlformats.org/officeDocument/2006/relationships/image" Target="../media/image59.png"/><Relationship Id="rId32" Type="http://schemas.openxmlformats.org/officeDocument/2006/relationships/customXml" Target="../ink/ink6.xml"/><Relationship Id="rId37" Type="http://schemas.openxmlformats.org/officeDocument/2006/relationships/image" Target="../media/image37.png"/><Relationship Id="rId53" Type="http://schemas.openxmlformats.org/officeDocument/2006/relationships/image" Target="../media/image45.png"/><Relationship Id="rId58" Type="http://schemas.openxmlformats.org/officeDocument/2006/relationships/customXml" Target="../ink/ink19.xml"/><Relationship Id="rId74" Type="http://schemas.openxmlformats.org/officeDocument/2006/relationships/customXml" Target="../ink/ink26.xml"/><Relationship Id="rId79" Type="http://schemas.openxmlformats.org/officeDocument/2006/relationships/image" Target="../media/image58.png"/><Relationship Id="rId102" Type="http://schemas.openxmlformats.org/officeDocument/2006/relationships/customXml" Target="../ink/ink40.xml"/><Relationship Id="rId123" Type="http://schemas.openxmlformats.org/officeDocument/2006/relationships/image" Target="../media/image71.png"/><Relationship Id="rId128" Type="http://schemas.openxmlformats.org/officeDocument/2006/relationships/customXml" Target="../ink/ink53.xml"/><Relationship Id="rId5" Type="http://schemas.openxmlformats.org/officeDocument/2006/relationships/customXml" Target="../ink/ink2.xml"/><Relationship Id="rId90" Type="http://schemas.openxmlformats.org/officeDocument/2006/relationships/customXml" Target="../ink/ink34.xml"/><Relationship Id="rId95" Type="http://schemas.openxmlformats.org/officeDocument/2006/relationships/image" Target="../media/image270.png"/><Relationship Id="rId27" Type="http://schemas.openxmlformats.org/officeDocument/2006/relationships/image" Target="../media/image32.png"/><Relationship Id="rId43" Type="http://schemas.openxmlformats.org/officeDocument/2006/relationships/image" Target="../media/image40.png"/><Relationship Id="rId48" Type="http://schemas.openxmlformats.org/officeDocument/2006/relationships/customXml" Target="../ink/ink14.xml"/><Relationship Id="rId64" Type="http://schemas.openxmlformats.org/officeDocument/2006/relationships/customXml" Target="../ink/ink22.xml"/><Relationship Id="rId69" Type="http://schemas.openxmlformats.org/officeDocument/2006/relationships/image" Target="../media/image53.png"/><Relationship Id="rId113" Type="http://schemas.openxmlformats.org/officeDocument/2006/relationships/image" Target="../media/image66.png"/><Relationship Id="rId118" Type="http://schemas.openxmlformats.org/officeDocument/2006/relationships/customXml" Target="../ink/ink48.xml"/><Relationship Id="rId80" Type="http://schemas.openxmlformats.org/officeDocument/2006/relationships/customXml" Target="../ink/ink29.xml"/><Relationship Id="rId85" Type="http://schemas.openxmlformats.org/officeDocument/2006/relationships/image" Target="../media/image61.png"/><Relationship Id="rId33" Type="http://schemas.openxmlformats.org/officeDocument/2006/relationships/image" Target="../media/image35.png"/><Relationship Id="rId38" Type="http://schemas.openxmlformats.org/officeDocument/2006/relationships/customXml" Target="../ink/ink9.xml"/><Relationship Id="rId59" Type="http://schemas.openxmlformats.org/officeDocument/2006/relationships/image" Target="../media/image48.png"/><Relationship Id="rId103" Type="http://schemas.openxmlformats.org/officeDocument/2006/relationships/image" Target="../media/image31.png"/><Relationship Id="rId108" Type="http://schemas.openxmlformats.org/officeDocument/2006/relationships/customXml" Target="../ink/ink43.xml"/><Relationship Id="rId124" Type="http://schemas.openxmlformats.org/officeDocument/2006/relationships/customXml" Target="../ink/ink51.xml"/><Relationship Id="rId129" Type="http://schemas.openxmlformats.org/officeDocument/2006/relationships/image" Target="../media/image74.png"/><Relationship Id="rId54" Type="http://schemas.openxmlformats.org/officeDocument/2006/relationships/customXml" Target="../ink/ink17.xml"/><Relationship Id="rId70" Type="http://schemas.openxmlformats.org/officeDocument/2006/relationships/customXml" Target="../ink/ink24.xml"/><Relationship Id="rId75" Type="http://schemas.openxmlformats.org/officeDocument/2006/relationships/image" Target="../media/image56.png"/><Relationship Id="rId91" Type="http://schemas.openxmlformats.org/officeDocument/2006/relationships/image" Target="../media/image250.png"/><Relationship Id="rId96"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230.png"/><Relationship Id="rId28" Type="http://schemas.openxmlformats.org/officeDocument/2006/relationships/customXml" Target="../ink/ink4.xml"/><Relationship Id="rId36" Type="http://schemas.openxmlformats.org/officeDocument/2006/relationships/customXml" Target="../ink/ink8.xml"/><Relationship Id="rId49" Type="http://schemas.openxmlformats.org/officeDocument/2006/relationships/image" Target="../media/image43.png"/><Relationship Id="rId57" Type="http://schemas.openxmlformats.org/officeDocument/2006/relationships/image" Target="../media/image47.png"/><Relationship Id="rId106" Type="http://schemas.openxmlformats.org/officeDocument/2006/relationships/customXml" Target="../ink/ink42.xml"/><Relationship Id="rId114" Type="http://schemas.openxmlformats.org/officeDocument/2006/relationships/customXml" Target="../ink/ink46.xml"/><Relationship Id="rId119" Type="http://schemas.openxmlformats.org/officeDocument/2006/relationships/image" Target="../media/image69.png"/><Relationship Id="rId127" Type="http://schemas.openxmlformats.org/officeDocument/2006/relationships/image" Target="../media/image73.png"/><Relationship Id="rId31" Type="http://schemas.openxmlformats.org/officeDocument/2006/relationships/image" Target="../media/image34.png"/><Relationship Id="rId44" Type="http://schemas.openxmlformats.org/officeDocument/2006/relationships/customXml" Target="../ink/ink12.xml"/><Relationship Id="rId52" Type="http://schemas.openxmlformats.org/officeDocument/2006/relationships/customXml" Target="../ink/ink16.xml"/><Relationship Id="rId60" Type="http://schemas.openxmlformats.org/officeDocument/2006/relationships/customXml" Target="../ink/ink20.xml"/><Relationship Id="rId73" Type="http://schemas.openxmlformats.org/officeDocument/2006/relationships/image" Target="../media/image55.png"/><Relationship Id="rId78" Type="http://schemas.openxmlformats.org/officeDocument/2006/relationships/customXml" Target="../ink/ink28.xml"/><Relationship Id="rId81" Type="http://schemas.openxmlformats.org/officeDocument/2006/relationships/image" Target="../media/image240.png"/><Relationship Id="rId86" Type="http://schemas.openxmlformats.org/officeDocument/2006/relationships/customXml" Target="../ink/ink32.xml"/><Relationship Id="rId94" Type="http://schemas.openxmlformats.org/officeDocument/2006/relationships/customXml" Target="../ink/ink36.xml"/><Relationship Id="rId99" Type="http://schemas.openxmlformats.org/officeDocument/2006/relationships/image" Target="../media/image29.png"/><Relationship Id="rId101" Type="http://schemas.openxmlformats.org/officeDocument/2006/relationships/image" Target="../media/image30.png"/><Relationship Id="rId122" Type="http://schemas.openxmlformats.org/officeDocument/2006/relationships/customXml" Target="../ink/ink50.xml"/><Relationship Id="rId130" Type="http://schemas.openxmlformats.org/officeDocument/2006/relationships/image" Target="../media/image75.png"/><Relationship Id="rId4" Type="http://schemas.openxmlformats.org/officeDocument/2006/relationships/image" Target="../media/image220.png"/><Relationship Id="rId39" Type="http://schemas.openxmlformats.org/officeDocument/2006/relationships/image" Target="../media/image38.png"/><Relationship Id="rId109" Type="http://schemas.openxmlformats.org/officeDocument/2006/relationships/image" Target="../media/image64.png"/><Relationship Id="rId34" Type="http://schemas.openxmlformats.org/officeDocument/2006/relationships/customXml" Target="../ink/ink7.xml"/><Relationship Id="rId50" Type="http://schemas.openxmlformats.org/officeDocument/2006/relationships/customXml" Target="../ink/ink15.xml"/><Relationship Id="rId55" Type="http://schemas.openxmlformats.org/officeDocument/2006/relationships/image" Target="../media/image46.png"/><Relationship Id="rId76" Type="http://schemas.openxmlformats.org/officeDocument/2006/relationships/customXml" Target="../ink/ink27.xml"/><Relationship Id="rId97" Type="http://schemas.openxmlformats.org/officeDocument/2006/relationships/image" Target="../media/image280.png"/><Relationship Id="rId104" Type="http://schemas.openxmlformats.org/officeDocument/2006/relationships/customXml" Target="../ink/ink41.xml"/><Relationship Id="rId120" Type="http://schemas.openxmlformats.org/officeDocument/2006/relationships/customXml" Target="../ink/ink49.xml"/><Relationship Id="rId125" Type="http://schemas.openxmlformats.org/officeDocument/2006/relationships/image" Target="../media/image72.png"/><Relationship Id="rId7" Type="http://schemas.openxmlformats.org/officeDocument/2006/relationships/customXml" Target="../ink/ink3.xml"/><Relationship Id="rId71" Type="http://schemas.openxmlformats.org/officeDocument/2006/relationships/image" Target="../media/image54.png"/><Relationship Id="rId92" Type="http://schemas.openxmlformats.org/officeDocument/2006/relationships/customXml" Target="../ink/ink35.xml"/><Relationship Id="rId2" Type="http://schemas.openxmlformats.org/officeDocument/2006/relationships/image" Target="../media/image210.png"/><Relationship Id="rId29" Type="http://schemas.openxmlformats.org/officeDocument/2006/relationships/image" Target="../media/image33.png"/><Relationship Id="rId40" Type="http://schemas.openxmlformats.org/officeDocument/2006/relationships/customXml" Target="../ink/ink10.xml"/><Relationship Id="rId45" Type="http://schemas.openxmlformats.org/officeDocument/2006/relationships/image" Target="../media/image41.png"/><Relationship Id="rId87" Type="http://schemas.openxmlformats.org/officeDocument/2006/relationships/image" Target="../media/image62.png"/><Relationship Id="rId110" Type="http://schemas.openxmlformats.org/officeDocument/2006/relationships/customXml" Target="../ink/ink44.xml"/><Relationship Id="rId115" Type="http://schemas.openxmlformats.org/officeDocument/2006/relationships/image" Target="../media/image67.png"/><Relationship Id="rId61" Type="http://schemas.openxmlformats.org/officeDocument/2006/relationships/image" Target="../media/image49.png"/><Relationship Id="rId82" Type="http://schemas.openxmlformats.org/officeDocument/2006/relationships/customXml" Target="../ink/ink30.xml"/><Relationship Id="rId30" Type="http://schemas.openxmlformats.org/officeDocument/2006/relationships/customXml" Target="../ink/ink5.xml"/><Relationship Id="rId35" Type="http://schemas.openxmlformats.org/officeDocument/2006/relationships/image" Target="../media/image36.png"/><Relationship Id="rId56" Type="http://schemas.openxmlformats.org/officeDocument/2006/relationships/customXml" Target="../ink/ink18.xml"/><Relationship Id="rId77" Type="http://schemas.openxmlformats.org/officeDocument/2006/relationships/image" Target="../media/image57.png"/><Relationship Id="rId100" Type="http://schemas.openxmlformats.org/officeDocument/2006/relationships/customXml" Target="../ink/ink39.xml"/><Relationship Id="rId105" Type="http://schemas.openxmlformats.org/officeDocument/2006/relationships/image" Target="../media/image51.png"/><Relationship Id="rId126" Type="http://schemas.openxmlformats.org/officeDocument/2006/relationships/customXml" Target="../ink/ink52.xml"/><Relationship Id="rId51" Type="http://schemas.openxmlformats.org/officeDocument/2006/relationships/image" Target="../media/image44.png"/><Relationship Id="rId72" Type="http://schemas.openxmlformats.org/officeDocument/2006/relationships/customXml" Target="../ink/ink25.xml"/><Relationship Id="rId93" Type="http://schemas.openxmlformats.org/officeDocument/2006/relationships/image" Target="../media/image260.png"/><Relationship Id="rId98" Type="http://schemas.openxmlformats.org/officeDocument/2006/relationships/customXml" Target="../ink/ink38.xml"/><Relationship Id="rId121" Type="http://schemas.openxmlformats.org/officeDocument/2006/relationships/image" Target="../media/image70.png"/><Relationship Id="rId3" Type="http://schemas.openxmlformats.org/officeDocument/2006/relationships/customXml" Target="../ink/ink1.xml"/><Relationship Id="rId46" Type="http://schemas.openxmlformats.org/officeDocument/2006/relationships/customXml" Target="../ink/ink13.xml"/><Relationship Id="rId67" Type="http://schemas.openxmlformats.org/officeDocument/2006/relationships/image" Target="../media/image52.png"/><Relationship Id="rId116" Type="http://schemas.openxmlformats.org/officeDocument/2006/relationships/customXml" Target="../ink/ink47.xml"/><Relationship Id="rId41" Type="http://schemas.openxmlformats.org/officeDocument/2006/relationships/image" Target="../media/image39.png"/><Relationship Id="rId62" Type="http://schemas.openxmlformats.org/officeDocument/2006/relationships/customXml" Target="../ink/ink21.xml"/><Relationship Id="rId83" Type="http://schemas.openxmlformats.org/officeDocument/2006/relationships/image" Target="../media/image60.png"/><Relationship Id="rId88" Type="http://schemas.openxmlformats.org/officeDocument/2006/relationships/customXml" Target="../ink/ink33.xml"/><Relationship Id="rId111" Type="http://schemas.openxmlformats.org/officeDocument/2006/relationships/image" Target="../media/image65.png"/></Relationships>
</file>

<file path=ppt/slides/_rels/slide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ctrTitle"/>
          </p:nvPr>
        </p:nvSpPr>
        <p:spPr>
          <a:xfrm>
            <a:off x="1264722" y="1561283"/>
            <a:ext cx="9662556" cy="2387600"/>
          </a:xfrm>
        </p:spPr>
        <p:txBody>
          <a:bodyPr/>
          <a:lstStyle/>
          <a:p>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a:t>
            </a:r>
            <a:endParaRPr lang="en-GB" dirty="0">
              <a:latin typeface="Cmbx12" panose="02000803000000000000" pitchFamily="2" charset="0"/>
            </a:endParaRPr>
          </a:p>
        </p:txBody>
      </p:sp>
      <p:pic>
        <p:nvPicPr>
          <p:cNvPr id="3" name="Picture 6" descr="Efabless">
            <a:extLst>
              <a:ext uri="{FF2B5EF4-FFF2-40B4-BE49-F238E27FC236}">
                <a16:creationId xmlns:a16="http://schemas.microsoft.com/office/drawing/2014/main" id="{B86B0ABA-45AF-72F9-5D5C-3842EC2AB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735" y="1238856"/>
            <a:ext cx="2618268" cy="6448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fabless.com - Home | Facebook">
            <a:extLst>
              <a:ext uri="{FF2B5EF4-FFF2-40B4-BE49-F238E27FC236}">
                <a16:creationId xmlns:a16="http://schemas.microsoft.com/office/drawing/2014/main" id="{280C40B3-7930-B7EE-FE33-621A087F6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8862" y="128874"/>
            <a:ext cx="1116013" cy="111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1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err="1">
                <a:latin typeface="Cmbx12" panose="02000803000000000000" pitchFamily="2" charset="0"/>
              </a:rPr>
              <a:t>Nucleo</a:t>
            </a:r>
            <a:r>
              <a:rPr lang="en-US" dirty="0">
                <a:latin typeface="Cmbx12" panose="02000803000000000000" pitchFamily="2" charset="0"/>
              </a:rPr>
              <a:t> Board: ST Morpho Connectors</a:t>
            </a:r>
            <a:endParaRPr lang="en-GB" dirty="0">
              <a:latin typeface="Cmbx12" panose="02000803000000000000" pitchFamily="2" charset="0"/>
            </a:endParaRPr>
          </a:p>
        </p:txBody>
      </p:sp>
      <p:sp>
        <p:nvSpPr>
          <p:cNvPr id="3" name="TextBox 2">
            <a:extLst>
              <a:ext uri="{FF2B5EF4-FFF2-40B4-BE49-F238E27FC236}">
                <a16:creationId xmlns:a16="http://schemas.microsoft.com/office/drawing/2014/main" id="{DE168A17-3A20-AA96-1F7B-A7D1EE891979}"/>
              </a:ext>
            </a:extLst>
          </p:cNvPr>
          <p:cNvSpPr txBox="1"/>
          <p:nvPr/>
        </p:nvSpPr>
        <p:spPr>
          <a:xfrm>
            <a:off x="3346549" y="6231265"/>
            <a:ext cx="5498900" cy="261610"/>
          </a:xfrm>
          <a:prstGeom prst="rect">
            <a:avLst/>
          </a:prstGeom>
          <a:noFill/>
        </p:spPr>
        <p:txBody>
          <a:bodyPr wrap="square" rtlCol="0">
            <a:spAutoFit/>
          </a:bodyPr>
          <a:lstStyle/>
          <a:p>
            <a:r>
              <a:rPr lang="en-US" sz="1100" dirty="0">
                <a:latin typeface="Cmbx12" panose="02000803000000000000" pitchFamily="2" charset="0"/>
              </a:rPr>
              <a:t>[1]: https://os.mbed.com/platforms/ST-Nucleo-F429ZI/#board-pinout</a:t>
            </a:r>
            <a:endParaRPr lang="en-GB" sz="1100" dirty="0">
              <a:latin typeface="Cmbx12" panose="02000803000000000000" pitchFamily="2" charset="0"/>
            </a:endParaRPr>
          </a:p>
        </p:txBody>
      </p:sp>
      <p:pic>
        <p:nvPicPr>
          <p:cNvPr id="5" name="Picture 4">
            <a:extLst>
              <a:ext uri="{FF2B5EF4-FFF2-40B4-BE49-F238E27FC236}">
                <a16:creationId xmlns:a16="http://schemas.microsoft.com/office/drawing/2014/main" id="{32B04E79-184B-487C-B2E8-4EAD11E54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499882"/>
            <a:ext cx="6057027" cy="45427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AEE0BED-79F7-ECE2-A1A7-24CCDB797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9342"/>
            <a:ext cx="6271080" cy="4703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66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3DFDDC-F9D0-77FC-6369-495B82D94973}"/>
              </a:ext>
            </a:extLst>
          </p:cNvPr>
          <p:cNvSpPr/>
          <p:nvPr/>
        </p:nvSpPr>
        <p:spPr>
          <a:xfrm>
            <a:off x="4482624" y="3997965"/>
            <a:ext cx="4078627" cy="1953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Caravel BB</a:t>
            </a:r>
            <a:endParaRPr lang="en-GB" dirty="0">
              <a:latin typeface="Cmbx12" panose="02000803000000000000" pitchFamily="2" charset="0"/>
            </a:endParaRPr>
          </a:p>
        </p:txBody>
      </p:sp>
      <p:sp>
        <p:nvSpPr>
          <p:cNvPr id="4" name="Rectangle 3">
            <a:extLst>
              <a:ext uri="{FF2B5EF4-FFF2-40B4-BE49-F238E27FC236}">
                <a16:creationId xmlns:a16="http://schemas.microsoft.com/office/drawing/2014/main" id="{5DCF85AB-5543-4465-1C49-4159C26470F6}"/>
              </a:ext>
            </a:extLst>
          </p:cNvPr>
          <p:cNvSpPr/>
          <p:nvPr/>
        </p:nvSpPr>
        <p:spPr>
          <a:xfrm>
            <a:off x="782328" y="4085840"/>
            <a:ext cx="1371600" cy="1371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FTDI</a:t>
            </a:r>
            <a:endParaRPr lang="en-GB" dirty="0">
              <a:latin typeface="Cmbx12" panose="02000803000000000000" pitchFamily="2" charset="0"/>
            </a:endParaRPr>
          </a:p>
        </p:txBody>
      </p:sp>
      <p:sp>
        <p:nvSpPr>
          <p:cNvPr id="7" name="Rectangle 6">
            <a:extLst>
              <a:ext uri="{FF2B5EF4-FFF2-40B4-BE49-F238E27FC236}">
                <a16:creationId xmlns:a16="http://schemas.microsoft.com/office/drawing/2014/main" id="{BDE846E2-8430-849F-B71D-27C39456DA25}"/>
              </a:ext>
            </a:extLst>
          </p:cNvPr>
          <p:cNvSpPr/>
          <p:nvPr/>
        </p:nvSpPr>
        <p:spPr>
          <a:xfrm>
            <a:off x="782328" y="3026587"/>
            <a:ext cx="1371600" cy="58563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USB Interface</a:t>
            </a:r>
            <a:endParaRPr lang="en-GB" dirty="0">
              <a:latin typeface="Cmbx12" panose="02000803000000000000" pitchFamily="2" charset="0"/>
            </a:endParaRPr>
          </a:p>
        </p:txBody>
      </p:sp>
      <p:cxnSp>
        <p:nvCxnSpPr>
          <p:cNvPr id="9" name="Straight Arrow Connector 8">
            <a:extLst>
              <a:ext uri="{FF2B5EF4-FFF2-40B4-BE49-F238E27FC236}">
                <a16:creationId xmlns:a16="http://schemas.microsoft.com/office/drawing/2014/main" id="{AEB1C644-9965-5D16-0F4F-F5CCCA533370}"/>
              </a:ext>
            </a:extLst>
          </p:cNvPr>
          <p:cNvCxnSpPr>
            <a:cxnSpLocks/>
          </p:cNvCxnSpPr>
          <p:nvPr/>
        </p:nvCxnSpPr>
        <p:spPr>
          <a:xfrm>
            <a:off x="1468127" y="3622469"/>
            <a:ext cx="0" cy="47372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6A58947-04B3-BCE0-3B77-F4EB224C6A73}"/>
              </a:ext>
            </a:extLst>
          </p:cNvPr>
          <p:cNvSpPr txBox="1"/>
          <p:nvPr/>
        </p:nvSpPr>
        <p:spPr>
          <a:xfrm>
            <a:off x="4475877" y="4355739"/>
            <a:ext cx="1388522" cy="276999"/>
          </a:xfrm>
          <a:prstGeom prst="rect">
            <a:avLst/>
          </a:prstGeom>
          <a:noFill/>
        </p:spPr>
        <p:txBody>
          <a:bodyPr wrap="none" rtlCol="0">
            <a:spAutoFit/>
          </a:bodyPr>
          <a:lstStyle/>
          <a:p>
            <a:r>
              <a:rPr lang="en-US" sz="1200" dirty="0">
                <a:latin typeface="Cmbx12" panose="02000803000000000000" pitchFamily="2" charset="0"/>
              </a:rPr>
              <a:t>HKSPI/IO [1:4]</a:t>
            </a:r>
            <a:endParaRPr lang="en-GB" sz="1200" dirty="0">
              <a:latin typeface="Cmbx12" panose="02000803000000000000" pitchFamily="2" charset="0"/>
            </a:endParaRPr>
          </a:p>
        </p:txBody>
      </p:sp>
      <p:sp>
        <p:nvSpPr>
          <p:cNvPr id="19" name="TextBox 18">
            <a:extLst>
              <a:ext uri="{FF2B5EF4-FFF2-40B4-BE49-F238E27FC236}">
                <a16:creationId xmlns:a16="http://schemas.microsoft.com/office/drawing/2014/main" id="{8A57FA44-C226-F321-1DC6-5DCD2CDF219E}"/>
              </a:ext>
            </a:extLst>
          </p:cNvPr>
          <p:cNvSpPr txBox="1"/>
          <p:nvPr/>
        </p:nvSpPr>
        <p:spPr>
          <a:xfrm>
            <a:off x="7371502" y="5146058"/>
            <a:ext cx="1189749" cy="276999"/>
          </a:xfrm>
          <a:prstGeom prst="rect">
            <a:avLst/>
          </a:prstGeom>
          <a:noFill/>
        </p:spPr>
        <p:txBody>
          <a:bodyPr wrap="none" rtlCol="0">
            <a:spAutoFit/>
          </a:bodyPr>
          <a:lstStyle/>
          <a:p>
            <a:r>
              <a:rPr lang="en-US" sz="1200" dirty="0">
                <a:latin typeface="Cmbx12" panose="02000803000000000000" pitchFamily="2" charset="0"/>
              </a:rPr>
              <a:t>SPI Interface</a:t>
            </a:r>
            <a:endParaRPr lang="en-GB" sz="1200" dirty="0">
              <a:latin typeface="Cmbx12" panose="02000803000000000000" pitchFamily="2" charset="0"/>
            </a:endParaRPr>
          </a:p>
        </p:txBody>
      </p:sp>
      <p:sp>
        <p:nvSpPr>
          <p:cNvPr id="20" name="Rectangle 19">
            <a:extLst>
              <a:ext uri="{FF2B5EF4-FFF2-40B4-BE49-F238E27FC236}">
                <a16:creationId xmlns:a16="http://schemas.microsoft.com/office/drawing/2014/main" id="{351DDFAB-2DA2-546F-E97D-4ABC4F863DEA}"/>
              </a:ext>
            </a:extLst>
          </p:cNvPr>
          <p:cNvSpPr/>
          <p:nvPr/>
        </p:nvSpPr>
        <p:spPr>
          <a:xfrm>
            <a:off x="9171854" y="5017376"/>
            <a:ext cx="1885477" cy="54292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Flash Memory</a:t>
            </a:r>
            <a:endParaRPr lang="en-GB" dirty="0">
              <a:latin typeface="Cmbx12" panose="02000803000000000000" pitchFamily="2" charset="0"/>
            </a:endParaRPr>
          </a:p>
        </p:txBody>
      </p:sp>
      <p:sp>
        <p:nvSpPr>
          <p:cNvPr id="26" name="TextBox 25">
            <a:extLst>
              <a:ext uri="{FF2B5EF4-FFF2-40B4-BE49-F238E27FC236}">
                <a16:creationId xmlns:a16="http://schemas.microsoft.com/office/drawing/2014/main" id="{0544CC0B-3C0A-D8EC-3B23-26022F8DBC20}"/>
              </a:ext>
            </a:extLst>
          </p:cNvPr>
          <p:cNvSpPr txBox="1"/>
          <p:nvPr/>
        </p:nvSpPr>
        <p:spPr>
          <a:xfrm>
            <a:off x="8618185" y="4998847"/>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30" name="Straight Arrow Connector 29">
            <a:extLst>
              <a:ext uri="{FF2B5EF4-FFF2-40B4-BE49-F238E27FC236}">
                <a16:creationId xmlns:a16="http://schemas.microsoft.com/office/drawing/2014/main" id="{9C3FD2D9-3E1C-979E-4901-8D925DE2FAED}"/>
              </a:ext>
            </a:extLst>
          </p:cNvPr>
          <p:cNvCxnSpPr>
            <a:cxnSpLocks/>
            <a:stCxn id="20" idx="1"/>
            <a:endCxn id="19" idx="3"/>
          </p:cNvCxnSpPr>
          <p:nvPr/>
        </p:nvCxnSpPr>
        <p:spPr>
          <a:xfrm flipH="1" flipV="1">
            <a:off x="8561251" y="5284558"/>
            <a:ext cx="610603" cy="427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5CA64C8B-225C-DE51-33B6-B016494255A2}"/>
              </a:ext>
            </a:extLst>
          </p:cNvPr>
          <p:cNvSpPr txBox="1"/>
          <p:nvPr/>
        </p:nvSpPr>
        <p:spPr>
          <a:xfrm>
            <a:off x="3626913" y="3889924"/>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40" name="Connector: Elbow 39">
            <a:extLst>
              <a:ext uri="{FF2B5EF4-FFF2-40B4-BE49-F238E27FC236}">
                <a16:creationId xmlns:a16="http://schemas.microsoft.com/office/drawing/2014/main" id="{20268391-918C-7DD1-1D14-9C248325C66F}"/>
              </a:ext>
            </a:extLst>
          </p:cNvPr>
          <p:cNvCxnSpPr>
            <a:cxnSpLocks/>
            <a:stCxn id="4" idx="3"/>
            <a:endCxn id="18" idx="1"/>
          </p:cNvCxnSpPr>
          <p:nvPr/>
        </p:nvCxnSpPr>
        <p:spPr>
          <a:xfrm flipV="1">
            <a:off x="2153928" y="4494239"/>
            <a:ext cx="2321949" cy="277401"/>
          </a:xfrm>
          <a:prstGeom prst="bentConnector3">
            <a:avLst>
              <a:gd name="adj1" fmla="val 11890"/>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9F77B2C9-2469-0D3D-FCFD-90F0545F14E8}"/>
              </a:ext>
            </a:extLst>
          </p:cNvPr>
          <p:cNvCxnSpPr>
            <a:cxnSpLocks/>
            <a:stCxn id="4" idx="3"/>
            <a:endCxn id="87" idx="3"/>
          </p:cNvCxnSpPr>
          <p:nvPr/>
        </p:nvCxnSpPr>
        <p:spPr>
          <a:xfrm>
            <a:off x="2153928" y="4771640"/>
            <a:ext cx="562420" cy="388790"/>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392CC7F-2D9E-ABBF-4B4D-2717F66C6600}"/>
              </a:ext>
            </a:extLst>
          </p:cNvPr>
          <p:cNvSpPr txBox="1"/>
          <p:nvPr/>
        </p:nvSpPr>
        <p:spPr>
          <a:xfrm>
            <a:off x="3674212" y="4839754"/>
            <a:ext cx="827471" cy="323165"/>
          </a:xfrm>
          <a:prstGeom prst="rect">
            <a:avLst/>
          </a:prstGeom>
          <a:noFill/>
        </p:spPr>
        <p:txBody>
          <a:bodyPr wrap="none" rtlCol="0">
            <a:spAutoFit/>
          </a:bodyPr>
          <a:lstStyle/>
          <a:p>
            <a:r>
              <a:rPr lang="en-US" sz="1500" dirty="0">
                <a:latin typeface="Cmbx12" panose="02000803000000000000" pitchFamily="2" charset="0"/>
              </a:rPr>
              <a:t>UART</a:t>
            </a:r>
            <a:endParaRPr lang="en-GB" sz="1500" dirty="0">
              <a:latin typeface="Cmbx12" panose="02000803000000000000" pitchFamily="2" charset="0"/>
            </a:endParaRPr>
          </a:p>
        </p:txBody>
      </p:sp>
      <p:sp>
        <p:nvSpPr>
          <p:cNvPr id="49" name="TextBox 48">
            <a:extLst>
              <a:ext uri="{FF2B5EF4-FFF2-40B4-BE49-F238E27FC236}">
                <a16:creationId xmlns:a16="http://schemas.microsoft.com/office/drawing/2014/main" id="{5E895C1C-0436-EA2B-4032-7EB4E433A691}"/>
              </a:ext>
            </a:extLst>
          </p:cNvPr>
          <p:cNvSpPr txBox="1"/>
          <p:nvPr/>
        </p:nvSpPr>
        <p:spPr>
          <a:xfrm>
            <a:off x="4481255" y="5035755"/>
            <a:ext cx="753732" cy="276999"/>
          </a:xfrm>
          <a:prstGeom prst="rect">
            <a:avLst/>
          </a:prstGeom>
          <a:noFill/>
        </p:spPr>
        <p:txBody>
          <a:bodyPr wrap="none" rtlCol="0">
            <a:spAutoFit/>
          </a:bodyPr>
          <a:lstStyle/>
          <a:p>
            <a:r>
              <a:rPr lang="en-US" sz="1200" dirty="0">
                <a:latin typeface="Cmbx12" panose="02000803000000000000" pitchFamily="2" charset="0"/>
              </a:rPr>
              <a:t>IO [5:6]</a:t>
            </a:r>
            <a:endParaRPr lang="en-GB" sz="1200" dirty="0">
              <a:latin typeface="Cmbx12" panose="02000803000000000000" pitchFamily="2" charset="0"/>
            </a:endParaRPr>
          </a:p>
        </p:txBody>
      </p:sp>
      <p:sp>
        <p:nvSpPr>
          <p:cNvPr id="52" name="Rectangle 51">
            <a:extLst>
              <a:ext uri="{FF2B5EF4-FFF2-40B4-BE49-F238E27FC236}">
                <a16:creationId xmlns:a16="http://schemas.microsoft.com/office/drawing/2014/main" id="{A53E5931-BB6A-4BE1-B1E8-95C40EA325D1}"/>
              </a:ext>
            </a:extLst>
          </p:cNvPr>
          <p:cNvSpPr/>
          <p:nvPr/>
        </p:nvSpPr>
        <p:spPr>
          <a:xfrm>
            <a:off x="4481255" y="2534671"/>
            <a:ext cx="2246116" cy="40521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Voltage Regulator</a:t>
            </a:r>
            <a:endParaRPr lang="en-GB" dirty="0">
              <a:latin typeface="Cmbx12" panose="02000803000000000000" pitchFamily="2" charset="0"/>
            </a:endParaRPr>
          </a:p>
        </p:txBody>
      </p:sp>
      <p:sp>
        <p:nvSpPr>
          <p:cNvPr id="87" name="Isosceles Triangle 86">
            <a:extLst>
              <a:ext uri="{FF2B5EF4-FFF2-40B4-BE49-F238E27FC236}">
                <a16:creationId xmlns:a16="http://schemas.microsoft.com/office/drawing/2014/main" id="{FD968696-E931-598A-F619-62A5A4E8F078}"/>
              </a:ext>
            </a:extLst>
          </p:cNvPr>
          <p:cNvSpPr/>
          <p:nvPr/>
        </p:nvSpPr>
        <p:spPr>
          <a:xfrm rot="5400000">
            <a:off x="2643196" y="4703230"/>
            <a:ext cx="1060704" cy="9144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93" name="Straight Arrow Connector 92">
            <a:extLst>
              <a:ext uri="{FF2B5EF4-FFF2-40B4-BE49-F238E27FC236}">
                <a16:creationId xmlns:a16="http://schemas.microsoft.com/office/drawing/2014/main" id="{B653A0D0-A66B-63E6-6A54-1F9D27E76A48}"/>
              </a:ext>
            </a:extLst>
          </p:cNvPr>
          <p:cNvCxnSpPr>
            <a:cxnSpLocks/>
            <a:stCxn id="87" idx="0"/>
          </p:cNvCxnSpPr>
          <p:nvPr/>
        </p:nvCxnSpPr>
        <p:spPr>
          <a:xfrm>
            <a:off x="3630748" y="5160430"/>
            <a:ext cx="87093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B0966276-1A99-4E69-F69D-AC4EC2542966}"/>
              </a:ext>
            </a:extLst>
          </p:cNvPr>
          <p:cNvCxnSpPr>
            <a:cxnSpLocks/>
            <a:stCxn id="4" idx="2"/>
            <a:endCxn id="5" idx="4"/>
          </p:cNvCxnSpPr>
          <p:nvPr/>
        </p:nvCxnSpPr>
        <p:spPr>
          <a:xfrm rot="16200000" flipH="1">
            <a:off x="2295663" y="4629904"/>
            <a:ext cx="112172" cy="1767243"/>
          </a:xfrm>
          <a:prstGeom prst="bentConnector3">
            <a:avLst>
              <a:gd name="adj1" fmla="val 303794"/>
            </a:avLst>
          </a:prstGeom>
          <a:ln w="19050">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918030C9-B715-4AFC-3221-45A617EF6380}"/>
              </a:ext>
            </a:extLst>
          </p:cNvPr>
          <p:cNvSpPr txBox="1"/>
          <p:nvPr/>
        </p:nvSpPr>
        <p:spPr>
          <a:xfrm>
            <a:off x="1759240" y="5873868"/>
            <a:ext cx="1547218" cy="323165"/>
          </a:xfrm>
          <a:prstGeom prst="rect">
            <a:avLst/>
          </a:prstGeom>
          <a:noFill/>
        </p:spPr>
        <p:txBody>
          <a:bodyPr wrap="none" rtlCol="0">
            <a:spAutoFit/>
          </a:bodyPr>
          <a:lstStyle/>
          <a:p>
            <a:r>
              <a:rPr lang="en-US" sz="1500" dirty="0">
                <a:latin typeface="Cmbx12" panose="02000803000000000000" pitchFamily="2" charset="0"/>
              </a:rPr>
              <a:t>UART Enable</a:t>
            </a:r>
            <a:endParaRPr lang="en-GB" sz="1500" dirty="0">
              <a:latin typeface="Cmbx12" panose="02000803000000000000" pitchFamily="2" charset="0"/>
            </a:endParaRPr>
          </a:p>
        </p:txBody>
      </p:sp>
      <p:sp>
        <p:nvSpPr>
          <p:cNvPr id="109" name="Rectangle 108">
            <a:extLst>
              <a:ext uri="{FF2B5EF4-FFF2-40B4-BE49-F238E27FC236}">
                <a16:creationId xmlns:a16="http://schemas.microsoft.com/office/drawing/2014/main" id="{167DCE47-63E7-B29C-22FB-B999618BCF11}"/>
              </a:ext>
            </a:extLst>
          </p:cNvPr>
          <p:cNvSpPr/>
          <p:nvPr/>
        </p:nvSpPr>
        <p:spPr>
          <a:xfrm>
            <a:off x="9161922" y="4382554"/>
            <a:ext cx="1885478" cy="39986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mbx12" panose="02000803000000000000" pitchFamily="2" charset="0"/>
              </a:rPr>
              <a:t>PoR</a:t>
            </a:r>
            <a:endParaRPr lang="en-GB" dirty="0">
              <a:latin typeface="Cmbx12" panose="02000803000000000000" pitchFamily="2" charset="0"/>
            </a:endParaRPr>
          </a:p>
        </p:txBody>
      </p:sp>
      <p:cxnSp>
        <p:nvCxnSpPr>
          <p:cNvPr id="111" name="Straight Arrow Connector 110">
            <a:extLst>
              <a:ext uri="{FF2B5EF4-FFF2-40B4-BE49-F238E27FC236}">
                <a16:creationId xmlns:a16="http://schemas.microsoft.com/office/drawing/2014/main" id="{BDABC6E6-D9A7-7C0D-F6F5-D36C5AD6BE3C}"/>
              </a:ext>
            </a:extLst>
          </p:cNvPr>
          <p:cNvCxnSpPr>
            <a:cxnSpLocks/>
            <a:stCxn id="109" idx="1"/>
            <a:endCxn id="114" idx="3"/>
          </p:cNvCxnSpPr>
          <p:nvPr/>
        </p:nvCxnSpPr>
        <p:spPr>
          <a:xfrm flipH="1">
            <a:off x="8561251" y="4582488"/>
            <a:ext cx="600671" cy="803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1C10FAD-FFAD-B092-F8EB-EB50D8B0368A}"/>
                  </a:ext>
                </a:extLst>
              </p:cNvPr>
              <p:cNvSpPr txBox="1"/>
              <p:nvPr/>
            </p:nvSpPr>
            <p:spPr>
              <a:xfrm>
                <a:off x="8044571" y="4451828"/>
                <a:ext cx="516680" cy="277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i="1" dirty="0" smtClean="0">
                              <a:latin typeface="Cambria Math" panose="02040503050406030204" pitchFamily="18" charset="0"/>
                            </a:rPr>
                          </m:ctrlPr>
                        </m:accPr>
                        <m:e>
                          <m:r>
                            <a:rPr lang="en-US" sz="1200" b="0" i="1" dirty="0" smtClean="0">
                              <a:latin typeface="Cambria Math" panose="02040503050406030204" pitchFamily="18" charset="0"/>
                            </a:rPr>
                            <m:t>𝑅𝑆𝑇</m:t>
                          </m:r>
                        </m:e>
                      </m:acc>
                    </m:oMath>
                  </m:oMathPara>
                </a14:m>
                <a:endParaRPr lang="en-GB" sz="1200" dirty="0">
                  <a:latin typeface="Cmbx12" panose="02000803000000000000" pitchFamily="2" charset="0"/>
                </a:endParaRPr>
              </a:p>
            </p:txBody>
          </p:sp>
        </mc:Choice>
        <mc:Fallback xmlns="">
          <p:sp>
            <p:nvSpPr>
              <p:cNvPr id="114" name="TextBox 113">
                <a:extLst>
                  <a:ext uri="{FF2B5EF4-FFF2-40B4-BE49-F238E27FC236}">
                    <a16:creationId xmlns:a16="http://schemas.microsoft.com/office/drawing/2014/main" id="{41C10FAD-FFAD-B092-F8EB-EB50D8B0368A}"/>
                  </a:ext>
                </a:extLst>
              </p:cNvPr>
              <p:cNvSpPr txBox="1">
                <a:spLocks noRot="1" noChangeAspect="1" noMove="1" noResize="1" noEditPoints="1" noAdjustHandles="1" noChangeArrowheads="1" noChangeShapeType="1" noTextEdit="1"/>
              </p:cNvSpPr>
              <p:nvPr/>
            </p:nvSpPr>
            <p:spPr>
              <a:xfrm>
                <a:off x="8044571" y="4451828"/>
                <a:ext cx="516680" cy="277384"/>
              </a:xfrm>
              <a:prstGeom prst="rect">
                <a:avLst/>
              </a:prstGeom>
              <a:blipFill>
                <a:blip r:embed="rId2"/>
                <a:stretch>
                  <a:fillRect/>
                </a:stretch>
              </a:blipFill>
            </p:spPr>
            <p:txBody>
              <a:bodyPr/>
              <a:lstStyle/>
              <a:p>
                <a:r>
                  <a:rPr lang="en-GB">
                    <a:noFill/>
                  </a:rPr>
                  <a:t> </a:t>
                </a:r>
              </a:p>
            </p:txBody>
          </p:sp>
        </mc:Fallback>
      </mc:AlternateContent>
      <p:sp>
        <p:nvSpPr>
          <p:cNvPr id="115" name="Arrow: Up-Down 114">
            <a:extLst>
              <a:ext uri="{FF2B5EF4-FFF2-40B4-BE49-F238E27FC236}">
                <a16:creationId xmlns:a16="http://schemas.microsoft.com/office/drawing/2014/main" id="{1832728D-2F73-5C4B-F270-D73274E844C0}"/>
              </a:ext>
            </a:extLst>
          </p:cNvPr>
          <p:cNvSpPr/>
          <p:nvPr/>
        </p:nvSpPr>
        <p:spPr>
          <a:xfrm>
            <a:off x="5853684" y="5951166"/>
            <a:ext cx="484632" cy="866146"/>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6" name="TextBox 115">
            <a:extLst>
              <a:ext uri="{FF2B5EF4-FFF2-40B4-BE49-F238E27FC236}">
                <a16:creationId xmlns:a16="http://schemas.microsoft.com/office/drawing/2014/main" id="{819A03E0-4990-60F9-F7FA-33D07C2DB8FB}"/>
              </a:ext>
            </a:extLst>
          </p:cNvPr>
          <p:cNvSpPr txBox="1"/>
          <p:nvPr/>
        </p:nvSpPr>
        <p:spPr>
          <a:xfrm>
            <a:off x="5676454" y="5618499"/>
            <a:ext cx="840295" cy="276999"/>
          </a:xfrm>
          <a:prstGeom prst="rect">
            <a:avLst/>
          </a:prstGeom>
          <a:noFill/>
        </p:spPr>
        <p:txBody>
          <a:bodyPr wrap="none" rtlCol="0">
            <a:spAutoFit/>
          </a:bodyPr>
          <a:lstStyle/>
          <a:p>
            <a:r>
              <a:rPr lang="en-US" sz="1200" dirty="0">
                <a:latin typeface="Cmbx12" panose="02000803000000000000" pitchFamily="2" charset="0"/>
              </a:rPr>
              <a:t>IO [0:37]</a:t>
            </a:r>
            <a:endParaRPr lang="en-GB" sz="1200" dirty="0">
              <a:latin typeface="Cmbx12" panose="02000803000000000000" pitchFamily="2" charset="0"/>
            </a:endParaRPr>
          </a:p>
        </p:txBody>
      </p:sp>
      <p:sp>
        <p:nvSpPr>
          <p:cNvPr id="15" name="Rectangle 14">
            <a:extLst>
              <a:ext uri="{FF2B5EF4-FFF2-40B4-BE49-F238E27FC236}">
                <a16:creationId xmlns:a16="http://schemas.microsoft.com/office/drawing/2014/main" id="{8E3711E8-F340-DEFA-E907-4EAB52179949}"/>
              </a:ext>
            </a:extLst>
          </p:cNvPr>
          <p:cNvSpPr/>
          <p:nvPr/>
        </p:nvSpPr>
        <p:spPr>
          <a:xfrm rot="10800000" flipV="1">
            <a:off x="682830" y="1458315"/>
            <a:ext cx="11090064" cy="627753"/>
          </a:xfrm>
          <a:prstGeom prst="rect">
            <a:avLst/>
          </a:prstGeom>
          <a:ln w="19050"/>
        </p:spPr>
        <p:style>
          <a:lnRef idx="2">
            <a:schemeClr val="dk1"/>
          </a:lnRef>
          <a:fillRef idx="1">
            <a:schemeClr val="lt1"/>
          </a:fillRef>
          <a:effectRef idx="0">
            <a:schemeClr val="dk1"/>
          </a:effectRef>
          <a:fontRef idx="minor">
            <a:schemeClr val="dk1"/>
          </a:fontRef>
        </p:style>
        <p:txBody>
          <a:bodyPr vert="horz" rtlCol="0" anchor="ctr"/>
          <a:lstStyle/>
          <a:p>
            <a:pPr algn="ctr"/>
            <a:r>
              <a:rPr lang="en-US" dirty="0">
                <a:latin typeface="Cmbx12" panose="02000803000000000000" pitchFamily="2" charset="0"/>
              </a:rPr>
              <a:t>Nucleo-144 Board</a:t>
            </a:r>
            <a:endParaRPr lang="en-GB" dirty="0">
              <a:latin typeface="Cmbx12" panose="02000803000000000000" pitchFamily="2" charset="0"/>
            </a:endParaRPr>
          </a:p>
        </p:txBody>
      </p:sp>
      <p:sp>
        <p:nvSpPr>
          <p:cNvPr id="16" name="Rectangle 15">
            <a:extLst>
              <a:ext uri="{FF2B5EF4-FFF2-40B4-BE49-F238E27FC236}">
                <a16:creationId xmlns:a16="http://schemas.microsoft.com/office/drawing/2014/main" id="{4E6DCCC4-FB2F-6E45-3CA1-23C76C36A55C}"/>
              </a:ext>
            </a:extLst>
          </p:cNvPr>
          <p:cNvSpPr/>
          <p:nvPr/>
        </p:nvSpPr>
        <p:spPr>
          <a:xfrm>
            <a:off x="909615" y="1577447"/>
            <a:ext cx="1934525" cy="39241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USB Interface</a:t>
            </a:r>
            <a:endParaRPr lang="en-GB" dirty="0">
              <a:latin typeface="Cmbx12" panose="02000803000000000000" pitchFamily="2" charset="0"/>
            </a:endParaRPr>
          </a:p>
        </p:txBody>
      </p:sp>
      <p:sp>
        <p:nvSpPr>
          <p:cNvPr id="58" name="Rectangle 57">
            <a:extLst>
              <a:ext uri="{FF2B5EF4-FFF2-40B4-BE49-F238E27FC236}">
                <a16:creationId xmlns:a16="http://schemas.microsoft.com/office/drawing/2014/main" id="{5D976192-58F2-4E7E-E0AA-1DE7AE93C928}"/>
              </a:ext>
            </a:extLst>
          </p:cNvPr>
          <p:cNvSpPr/>
          <p:nvPr/>
        </p:nvSpPr>
        <p:spPr>
          <a:xfrm>
            <a:off x="7308800" y="2550476"/>
            <a:ext cx="3087580" cy="4052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Adj Voltage regulator</a:t>
            </a:r>
            <a:endParaRPr lang="en-GB" dirty="0">
              <a:latin typeface="Cmbx12" panose="02000803000000000000" pitchFamily="2" charset="0"/>
            </a:endParaRPr>
          </a:p>
        </p:txBody>
      </p:sp>
      <p:sp>
        <p:nvSpPr>
          <p:cNvPr id="59" name="Rectangle 58">
            <a:extLst>
              <a:ext uri="{FF2B5EF4-FFF2-40B4-BE49-F238E27FC236}">
                <a16:creationId xmlns:a16="http://schemas.microsoft.com/office/drawing/2014/main" id="{FFF8CE71-1A7F-9AA2-4DBC-AE5CF8F5BAE5}"/>
              </a:ext>
            </a:extLst>
          </p:cNvPr>
          <p:cNvSpPr/>
          <p:nvPr/>
        </p:nvSpPr>
        <p:spPr>
          <a:xfrm>
            <a:off x="9161922" y="3305407"/>
            <a:ext cx="1885478" cy="85584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D-POT+R Network</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55301A9-CEFD-57D1-6424-CEC0D3ABC176}"/>
                  </a:ext>
                </a:extLst>
              </p:cNvPr>
              <p:cNvSpPr txBox="1"/>
              <p:nvPr/>
            </p:nvSpPr>
            <p:spPr>
              <a:xfrm>
                <a:off x="8618185" y="3157820"/>
                <a:ext cx="547394"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1.8</m:t>
                          </m:r>
                        </m:sub>
                      </m:sSub>
                    </m:oMath>
                  </m:oMathPara>
                </a14:m>
                <a:endParaRPr lang="en-GB" sz="1500" dirty="0">
                  <a:latin typeface="Cmbx12" panose="02000803000000000000" pitchFamily="2" charset="0"/>
                </a:endParaRPr>
              </a:p>
            </p:txBody>
          </p:sp>
        </mc:Choice>
        <mc:Fallback xmlns="">
          <p:sp>
            <p:nvSpPr>
              <p:cNvPr id="81" name="TextBox 80">
                <a:extLst>
                  <a:ext uri="{FF2B5EF4-FFF2-40B4-BE49-F238E27FC236}">
                    <a16:creationId xmlns:a16="http://schemas.microsoft.com/office/drawing/2014/main" id="{C55301A9-CEFD-57D1-6424-CEC0D3ABC176}"/>
                  </a:ext>
                </a:extLst>
              </p:cNvPr>
              <p:cNvSpPr txBox="1">
                <a:spLocks noRot="1" noChangeAspect="1" noMove="1" noResize="1" noEditPoints="1" noAdjustHandles="1" noChangeArrowheads="1" noChangeShapeType="1" noTextEdit="1"/>
              </p:cNvSpPr>
              <p:nvPr/>
            </p:nvSpPr>
            <p:spPr>
              <a:xfrm>
                <a:off x="8618185" y="3157820"/>
                <a:ext cx="547394" cy="32316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C3A4420-12B9-5B93-3250-6F7C8D4888A4}"/>
                  </a:ext>
                </a:extLst>
              </p:cNvPr>
              <p:cNvSpPr txBox="1"/>
              <p:nvPr/>
            </p:nvSpPr>
            <p:spPr>
              <a:xfrm>
                <a:off x="8654240" y="3690796"/>
                <a:ext cx="551882"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3.3</m:t>
                          </m:r>
                        </m:sub>
                      </m:sSub>
                    </m:oMath>
                  </m:oMathPara>
                </a14:m>
                <a:endParaRPr lang="en-GB" sz="1500" dirty="0">
                  <a:latin typeface="Cmbx12" panose="02000803000000000000" pitchFamily="2" charset="0"/>
                </a:endParaRPr>
              </a:p>
            </p:txBody>
          </p:sp>
        </mc:Choice>
        <mc:Fallback xmlns="">
          <p:sp>
            <p:nvSpPr>
              <p:cNvPr id="83" name="TextBox 82">
                <a:extLst>
                  <a:ext uri="{FF2B5EF4-FFF2-40B4-BE49-F238E27FC236}">
                    <a16:creationId xmlns:a16="http://schemas.microsoft.com/office/drawing/2014/main" id="{AC3A4420-12B9-5B93-3250-6F7C8D4888A4}"/>
                  </a:ext>
                </a:extLst>
              </p:cNvPr>
              <p:cNvSpPr txBox="1">
                <a:spLocks noRot="1" noChangeAspect="1" noMove="1" noResize="1" noEditPoints="1" noAdjustHandles="1" noChangeArrowheads="1" noChangeShapeType="1" noTextEdit="1"/>
              </p:cNvSpPr>
              <p:nvPr/>
            </p:nvSpPr>
            <p:spPr>
              <a:xfrm>
                <a:off x="8654240" y="3690796"/>
                <a:ext cx="551882" cy="323165"/>
              </a:xfrm>
              <a:prstGeom prst="rect">
                <a:avLst/>
              </a:prstGeom>
              <a:blipFill>
                <a:blip r:embed="rId4"/>
                <a:stretch>
                  <a:fillRect/>
                </a:stretch>
              </a:blipFill>
            </p:spPr>
            <p:txBody>
              <a:bodyPr/>
              <a:lstStyle/>
              <a:p>
                <a:r>
                  <a:rPr lang="en-GB">
                    <a:noFill/>
                  </a:rPr>
                  <a:t> </a:t>
                </a:r>
              </a:p>
            </p:txBody>
          </p:sp>
        </mc:Fallback>
      </mc:AlternateContent>
      <p:cxnSp>
        <p:nvCxnSpPr>
          <p:cNvPr id="84" name="Straight Arrow Connector 83">
            <a:extLst>
              <a:ext uri="{FF2B5EF4-FFF2-40B4-BE49-F238E27FC236}">
                <a16:creationId xmlns:a16="http://schemas.microsoft.com/office/drawing/2014/main" id="{517B46B3-0C6B-F8AA-741A-ED918B8FDA59}"/>
              </a:ext>
            </a:extLst>
          </p:cNvPr>
          <p:cNvCxnSpPr>
            <a:cxnSpLocks/>
          </p:cNvCxnSpPr>
          <p:nvPr/>
        </p:nvCxnSpPr>
        <p:spPr>
          <a:xfrm flipH="1">
            <a:off x="6088596" y="3706106"/>
            <a:ext cx="30733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5CA48F48-C22F-2D06-1655-2333BA685870}"/>
              </a:ext>
            </a:extLst>
          </p:cNvPr>
          <p:cNvCxnSpPr>
            <a:cxnSpLocks/>
          </p:cNvCxnSpPr>
          <p:nvPr/>
        </p:nvCxnSpPr>
        <p:spPr>
          <a:xfrm flipH="1" flipV="1">
            <a:off x="5101747" y="3498895"/>
            <a:ext cx="4060175" cy="13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A31418DE-334B-49E4-EAE1-6BE03E067FD2}"/>
              </a:ext>
            </a:extLst>
          </p:cNvPr>
          <p:cNvCxnSpPr>
            <a:cxnSpLocks/>
          </p:cNvCxnSpPr>
          <p:nvPr/>
        </p:nvCxnSpPr>
        <p:spPr>
          <a:xfrm>
            <a:off x="9434791" y="2958872"/>
            <a:ext cx="0" cy="3410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96236D6F-4CA3-8F5C-BD89-1E28277E018D}"/>
              </a:ext>
            </a:extLst>
          </p:cNvPr>
          <p:cNvCxnSpPr>
            <a:cxnSpLocks/>
          </p:cNvCxnSpPr>
          <p:nvPr/>
        </p:nvCxnSpPr>
        <p:spPr>
          <a:xfrm>
            <a:off x="10102102" y="2951832"/>
            <a:ext cx="0" cy="3675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FBC1932-D7B1-30F1-ECB2-37470D262A92}"/>
                  </a:ext>
                </a:extLst>
              </p:cNvPr>
              <p:cNvSpPr txBox="1"/>
              <p:nvPr/>
            </p:nvSpPr>
            <p:spPr>
              <a:xfrm flipH="1">
                <a:off x="9401846" y="2951833"/>
                <a:ext cx="63478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𝑜𝑢𝑡</m:t>
                          </m:r>
                          <m:r>
                            <a:rPr lang="en-US" sz="1500" b="0" i="1" dirty="0" smtClean="0">
                              <a:latin typeface="Cambria Math" panose="02040503050406030204" pitchFamily="18" charset="0"/>
                            </a:rPr>
                            <m:t>1</m:t>
                          </m:r>
                        </m:sub>
                      </m:sSub>
                    </m:oMath>
                  </m:oMathPara>
                </a14:m>
                <a:endParaRPr lang="en-GB" sz="1500" dirty="0">
                  <a:latin typeface="Cmbx12" panose="02000803000000000000" pitchFamily="2" charset="0"/>
                </a:endParaRPr>
              </a:p>
            </p:txBody>
          </p:sp>
        </mc:Choice>
        <mc:Fallback xmlns="">
          <p:sp>
            <p:nvSpPr>
              <p:cNvPr id="92" name="TextBox 91">
                <a:extLst>
                  <a:ext uri="{FF2B5EF4-FFF2-40B4-BE49-F238E27FC236}">
                    <a16:creationId xmlns:a16="http://schemas.microsoft.com/office/drawing/2014/main" id="{AFBC1932-D7B1-30F1-ECB2-37470D262A92}"/>
                  </a:ext>
                </a:extLst>
              </p:cNvPr>
              <p:cNvSpPr txBox="1">
                <a:spLocks noRot="1" noChangeAspect="1" noMove="1" noResize="1" noEditPoints="1" noAdjustHandles="1" noChangeArrowheads="1" noChangeShapeType="1" noTextEdit="1"/>
              </p:cNvSpPr>
              <p:nvPr/>
            </p:nvSpPr>
            <p:spPr>
              <a:xfrm flipH="1">
                <a:off x="9401846" y="2951833"/>
                <a:ext cx="634789" cy="3231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5C39338-EDD9-6D69-5130-829EB6A27E24}"/>
                  </a:ext>
                </a:extLst>
              </p:cNvPr>
              <p:cNvSpPr txBox="1"/>
              <p:nvPr/>
            </p:nvSpPr>
            <p:spPr>
              <a:xfrm flipH="1">
                <a:off x="10057522" y="2951832"/>
                <a:ext cx="586376"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𝑜𝑢𝑡</m:t>
                          </m:r>
                          <m:r>
                            <a:rPr lang="en-US" sz="1500" b="0" i="1" dirty="0" smtClean="0">
                              <a:latin typeface="Cambria Math" panose="02040503050406030204" pitchFamily="18" charset="0"/>
                            </a:rPr>
                            <m:t>2</m:t>
                          </m:r>
                        </m:sub>
                      </m:sSub>
                    </m:oMath>
                  </m:oMathPara>
                </a14:m>
                <a:endParaRPr lang="en-GB" sz="1500" dirty="0">
                  <a:latin typeface="Cmbx12" panose="02000803000000000000" pitchFamily="2" charset="0"/>
                </a:endParaRPr>
              </a:p>
            </p:txBody>
          </p:sp>
        </mc:Choice>
        <mc:Fallback xmlns="">
          <p:sp>
            <p:nvSpPr>
              <p:cNvPr id="94" name="TextBox 93">
                <a:extLst>
                  <a:ext uri="{FF2B5EF4-FFF2-40B4-BE49-F238E27FC236}">
                    <a16:creationId xmlns:a16="http://schemas.microsoft.com/office/drawing/2014/main" id="{15C39338-EDD9-6D69-5130-829EB6A27E24}"/>
                  </a:ext>
                </a:extLst>
              </p:cNvPr>
              <p:cNvSpPr txBox="1">
                <a:spLocks noRot="1" noChangeAspect="1" noMove="1" noResize="1" noEditPoints="1" noAdjustHandles="1" noChangeArrowheads="1" noChangeShapeType="1" noTextEdit="1"/>
              </p:cNvSpPr>
              <p:nvPr/>
            </p:nvSpPr>
            <p:spPr>
              <a:xfrm flipH="1">
                <a:off x="10057522" y="2951832"/>
                <a:ext cx="586376" cy="3231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A0894A8-037F-21A1-51FB-01D0E1E376F4}"/>
                  </a:ext>
                </a:extLst>
              </p:cNvPr>
              <p:cNvSpPr txBox="1"/>
              <p:nvPr/>
            </p:nvSpPr>
            <p:spPr>
              <a:xfrm>
                <a:off x="10814722" y="2257022"/>
                <a:ext cx="524182"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500" b="0" i="1" dirty="0" smtClean="0">
                              <a:latin typeface="Cambria Math" panose="02040503050406030204" pitchFamily="18" charset="0"/>
                            </a:rPr>
                          </m:ctrlPr>
                        </m:sSupPr>
                        <m:e>
                          <m:r>
                            <m:rPr>
                              <m:sty m:val="p"/>
                            </m:rPr>
                            <a:rPr lang="en-US" sz="1500" b="0" i="0" dirty="0" smtClean="0">
                              <a:latin typeface="Cambria Math" panose="02040503050406030204" pitchFamily="18" charset="0"/>
                            </a:rPr>
                            <m:t>I</m:t>
                          </m:r>
                        </m:e>
                        <m:sup>
                          <m:r>
                            <a:rPr lang="en-US" sz="1500" b="0" i="0" dirty="0" smtClean="0">
                              <a:latin typeface="Cambria Math" panose="02040503050406030204" pitchFamily="18" charset="0"/>
                            </a:rPr>
                            <m:t>2</m:t>
                          </m:r>
                        </m:sup>
                      </m:sSup>
                      <m:r>
                        <m:rPr>
                          <m:sty m:val="p"/>
                        </m:rPr>
                        <a:rPr lang="en-US" sz="1500" b="0" i="0" dirty="0" smtClean="0">
                          <a:latin typeface="Cambria Math" panose="02040503050406030204" pitchFamily="18" charset="0"/>
                        </a:rPr>
                        <m:t>C</m:t>
                      </m:r>
                    </m:oMath>
                  </m:oMathPara>
                </a14:m>
                <a:endParaRPr lang="en-GB" sz="1500" dirty="0">
                  <a:latin typeface="Cmbx12" panose="02000803000000000000" pitchFamily="2" charset="0"/>
                </a:endParaRPr>
              </a:p>
            </p:txBody>
          </p:sp>
        </mc:Choice>
        <mc:Fallback xmlns="">
          <p:sp>
            <p:nvSpPr>
              <p:cNvPr id="99" name="TextBox 98">
                <a:extLst>
                  <a:ext uri="{FF2B5EF4-FFF2-40B4-BE49-F238E27FC236}">
                    <a16:creationId xmlns:a16="http://schemas.microsoft.com/office/drawing/2014/main" id="{3A0894A8-037F-21A1-51FB-01D0E1E376F4}"/>
                  </a:ext>
                </a:extLst>
              </p:cNvPr>
              <p:cNvSpPr txBox="1">
                <a:spLocks noRot="1" noChangeAspect="1" noMove="1" noResize="1" noEditPoints="1" noAdjustHandles="1" noChangeArrowheads="1" noChangeShapeType="1" noTextEdit="1"/>
              </p:cNvSpPr>
              <p:nvPr/>
            </p:nvSpPr>
            <p:spPr>
              <a:xfrm>
                <a:off x="10814722" y="2257022"/>
                <a:ext cx="524182" cy="323165"/>
              </a:xfrm>
              <a:prstGeom prst="rect">
                <a:avLst/>
              </a:prstGeom>
              <a:blipFill>
                <a:blip r:embed="rId7"/>
                <a:stretch>
                  <a:fillRect/>
                </a:stretch>
              </a:blipFill>
            </p:spPr>
            <p:txBody>
              <a:bodyPr/>
              <a:lstStyle/>
              <a:p>
                <a:r>
                  <a:rPr lang="en-GB">
                    <a:noFill/>
                  </a:rPr>
                  <a:t> </a:t>
                </a:r>
              </a:p>
            </p:txBody>
          </p:sp>
        </mc:Fallback>
      </mc:AlternateContent>
      <p:cxnSp>
        <p:nvCxnSpPr>
          <p:cNvPr id="102" name="Straight Arrow Connector 101">
            <a:extLst>
              <a:ext uri="{FF2B5EF4-FFF2-40B4-BE49-F238E27FC236}">
                <a16:creationId xmlns:a16="http://schemas.microsoft.com/office/drawing/2014/main" id="{64A331AD-28B3-4959-5029-2911461663C6}"/>
              </a:ext>
            </a:extLst>
          </p:cNvPr>
          <p:cNvCxnSpPr>
            <a:cxnSpLocks/>
          </p:cNvCxnSpPr>
          <p:nvPr/>
        </p:nvCxnSpPr>
        <p:spPr>
          <a:xfrm>
            <a:off x="10870174" y="2086068"/>
            <a:ext cx="0" cy="12013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3" name="Connector: Elbow 112">
            <a:extLst>
              <a:ext uri="{FF2B5EF4-FFF2-40B4-BE49-F238E27FC236}">
                <a16:creationId xmlns:a16="http://schemas.microsoft.com/office/drawing/2014/main" id="{F430F88F-0A7B-DE23-1D7D-3E733AD614FF}"/>
              </a:ext>
            </a:extLst>
          </p:cNvPr>
          <p:cNvCxnSpPr>
            <a:cxnSpLocks/>
          </p:cNvCxnSpPr>
          <p:nvPr/>
        </p:nvCxnSpPr>
        <p:spPr>
          <a:xfrm rot="5400000">
            <a:off x="8149888" y="2477791"/>
            <a:ext cx="3697317" cy="2861096"/>
          </a:xfrm>
          <a:prstGeom prst="bentConnector3">
            <a:avLst>
              <a:gd name="adj1" fmla="val 99784"/>
            </a:avLst>
          </a:prstGeom>
          <a:ln w="19050">
            <a:tailEnd type="triangle"/>
          </a:ln>
        </p:spPr>
        <p:style>
          <a:lnRef idx="1">
            <a:schemeClr val="dk1"/>
          </a:lnRef>
          <a:fillRef idx="0">
            <a:schemeClr val="dk1"/>
          </a:fillRef>
          <a:effectRef idx="0">
            <a:schemeClr val="dk1"/>
          </a:effectRef>
          <a:fontRef idx="minor">
            <a:schemeClr val="tx1"/>
          </a:fontRef>
        </p:style>
      </p:cxnSp>
      <p:sp>
        <p:nvSpPr>
          <p:cNvPr id="128" name="TextBox 127">
            <a:extLst>
              <a:ext uri="{FF2B5EF4-FFF2-40B4-BE49-F238E27FC236}">
                <a16:creationId xmlns:a16="http://schemas.microsoft.com/office/drawing/2014/main" id="{EA7AA09E-C657-6159-2BF9-D530B505372A}"/>
              </a:ext>
            </a:extLst>
          </p:cNvPr>
          <p:cNvSpPr txBox="1"/>
          <p:nvPr/>
        </p:nvSpPr>
        <p:spPr>
          <a:xfrm>
            <a:off x="9804085" y="5869395"/>
            <a:ext cx="1968809" cy="276999"/>
          </a:xfrm>
          <a:prstGeom prst="rect">
            <a:avLst/>
          </a:prstGeom>
          <a:noFill/>
        </p:spPr>
        <p:txBody>
          <a:bodyPr wrap="none" rtlCol="0">
            <a:spAutoFit/>
          </a:bodyPr>
          <a:lstStyle/>
          <a:p>
            <a:r>
              <a:rPr lang="en-US" sz="1200" dirty="0">
                <a:latin typeface="Cmbx12" panose="02000803000000000000" pitchFamily="2" charset="0"/>
              </a:rPr>
              <a:t>ST Morpho Connectors</a:t>
            </a:r>
            <a:endParaRPr lang="en-GB" sz="1200" dirty="0">
              <a:latin typeface="Cmbx12" panose="02000803000000000000" pitchFamily="2" charset="0"/>
            </a:endParaRPr>
          </a:p>
        </p:txBody>
      </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1E02FB30-6508-57C1-1C8D-EF18C5F9896D}"/>
                  </a:ext>
                </a:extLst>
              </p:cNvPr>
              <p:cNvSpPr txBox="1"/>
              <p:nvPr/>
            </p:nvSpPr>
            <p:spPr>
              <a:xfrm>
                <a:off x="2197567" y="2737279"/>
                <a:ext cx="1142942"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xmlns="">
          <p:sp>
            <p:nvSpPr>
              <p:cNvPr id="129" name="TextBox 128">
                <a:extLst>
                  <a:ext uri="{FF2B5EF4-FFF2-40B4-BE49-F238E27FC236}">
                    <a16:creationId xmlns:a16="http://schemas.microsoft.com/office/drawing/2014/main" id="{1E02FB30-6508-57C1-1C8D-EF18C5F9896D}"/>
                  </a:ext>
                </a:extLst>
              </p:cNvPr>
              <p:cNvSpPr txBox="1">
                <a:spLocks noRot="1" noChangeAspect="1" noMove="1" noResize="1" noEditPoints="1" noAdjustHandles="1" noChangeArrowheads="1" noChangeShapeType="1" noTextEdit="1"/>
              </p:cNvSpPr>
              <p:nvPr/>
            </p:nvSpPr>
            <p:spPr>
              <a:xfrm>
                <a:off x="2197567" y="2737279"/>
                <a:ext cx="1142942" cy="323165"/>
              </a:xfrm>
              <a:prstGeom prst="rect">
                <a:avLst/>
              </a:prstGeom>
              <a:blipFill>
                <a:blip r:embed="rId8"/>
                <a:stretch>
                  <a:fillRect t="-1887" b="-22642"/>
                </a:stretch>
              </a:blipFill>
            </p:spPr>
            <p:txBody>
              <a:bodyPr/>
              <a:lstStyle/>
              <a:p>
                <a:r>
                  <a:rPr lang="en-GB">
                    <a:noFill/>
                  </a:rPr>
                  <a:t> </a:t>
                </a:r>
              </a:p>
            </p:txBody>
          </p:sp>
        </mc:Fallback>
      </mc:AlternateContent>
      <p:cxnSp>
        <p:nvCxnSpPr>
          <p:cNvPr id="134" name="Connector: Elbow 133">
            <a:extLst>
              <a:ext uri="{FF2B5EF4-FFF2-40B4-BE49-F238E27FC236}">
                <a16:creationId xmlns:a16="http://schemas.microsoft.com/office/drawing/2014/main" id="{3F448C39-B603-7912-70A5-33437DCC8CBE}"/>
              </a:ext>
            </a:extLst>
          </p:cNvPr>
          <p:cNvCxnSpPr>
            <a:cxnSpLocks/>
            <a:stCxn id="7" idx="3"/>
            <a:endCxn id="52" idx="1"/>
          </p:cNvCxnSpPr>
          <p:nvPr/>
        </p:nvCxnSpPr>
        <p:spPr>
          <a:xfrm flipV="1">
            <a:off x="2153928" y="2737280"/>
            <a:ext cx="2327327" cy="582124"/>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9858C460-690B-3A06-723B-3AA5FDB6F412}"/>
                  </a:ext>
                </a:extLst>
              </p:cNvPr>
              <p:cNvSpPr txBox="1"/>
              <p:nvPr/>
            </p:nvSpPr>
            <p:spPr>
              <a:xfrm flipH="1">
                <a:off x="5535460" y="2957774"/>
                <a:ext cx="63478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3.3</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53" name="TextBox 152">
                <a:extLst>
                  <a:ext uri="{FF2B5EF4-FFF2-40B4-BE49-F238E27FC236}">
                    <a16:creationId xmlns:a16="http://schemas.microsoft.com/office/drawing/2014/main" id="{9858C460-690B-3A06-723B-3AA5FDB6F412}"/>
                  </a:ext>
                </a:extLst>
              </p:cNvPr>
              <p:cNvSpPr txBox="1">
                <a:spLocks noRot="1" noChangeAspect="1" noMove="1" noResize="1" noEditPoints="1" noAdjustHandles="1" noChangeArrowheads="1" noChangeShapeType="1" noTextEdit="1"/>
              </p:cNvSpPr>
              <p:nvPr/>
            </p:nvSpPr>
            <p:spPr>
              <a:xfrm flipH="1">
                <a:off x="5535460" y="2957774"/>
                <a:ext cx="634789" cy="323165"/>
              </a:xfrm>
              <a:prstGeom prst="rect">
                <a:avLst/>
              </a:prstGeom>
              <a:blipFill>
                <a:blip r:embed="rId9"/>
                <a:stretch>
                  <a:fillRect/>
                </a:stretch>
              </a:blipFill>
            </p:spPr>
            <p:txBody>
              <a:bodyPr/>
              <a:lstStyle/>
              <a:p>
                <a:r>
                  <a:rPr lang="en-GB">
                    <a:noFill/>
                  </a:rPr>
                  <a:t> </a:t>
                </a:r>
              </a:p>
            </p:txBody>
          </p:sp>
        </mc:Fallback>
      </mc:AlternateContent>
      <p:cxnSp>
        <p:nvCxnSpPr>
          <p:cNvPr id="154" name="Straight Arrow Connector 153">
            <a:extLst>
              <a:ext uri="{FF2B5EF4-FFF2-40B4-BE49-F238E27FC236}">
                <a16:creationId xmlns:a16="http://schemas.microsoft.com/office/drawing/2014/main" id="{7E78C562-858F-96B9-7BD3-07BB0C407BCE}"/>
              </a:ext>
            </a:extLst>
          </p:cNvPr>
          <p:cNvCxnSpPr>
            <a:cxnSpLocks/>
          </p:cNvCxnSpPr>
          <p:nvPr/>
        </p:nvCxnSpPr>
        <p:spPr>
          <a:xfrm>
            <a:off x="6081848" y="2939889"/>
            <a:ext cx="0" cy="1058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06F63188-769B-2D84-BCF1-4F0AF648AE12}"/>
                  </a:ext>
                </a:extLst>
              </p:cNvPr>
              <p:cNvSpPr txBox="1"/>
              <p:nvPr/>
            </p:nvSpPr>
            <p:spPr>
              <a:xfrm flipH="1">
                <a:off x="4466958" y="2942700"/>
                <a:ext cx="63478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1.8</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55" name="TextBox 154">
                <a:extLst>
                  <a:ext uri="{FF2B5EF4-FFF2-40B4-BE49-F238E27FC236}">
                    <a16:creationId xmlns:a16="http://schemas.microsoft.com/office/drawing/2014/main" id="{06F63188-769B-2D84-BCF1-4F0AF648AE12}"/>
                  </a:ext>
                </a:extLst>
              </p:cNvPr>
              <p:cNvSpPr txBox="1">
                <a:spLocks noRot="1" noChangeAspect="1" noMove="1" noResize="1" noEditPoints="1" noAdjustHandles="1" noChangeArrowheads="1" noChangeShapeType="1" noTextEdit="1"/>
              </p:cNvSpPr>
              <p:nvPr/>
            </p:nvSpPr>
            <p:spPr>
              <a:xfrm flipH="1">
                <a:off x="4466958" y="2942700"/>
                <a:ext cx="634789" cy="323165"/>
              </a:xfrm>
              <a:prstGeom prst="rect">
                <a:avLst/>
              </a:prstGeom>
              <a:blipFill>
                <a:blip r:embed="rId10"/>
                <a:stretch>
                  <a:fillRect/>
                </a:stretch>
              </a:blipFill>
            </p:spPr>
            <p:txBody>
              <a:bodyPr/>
              <a:lstStyle/>
              <a:p>
                <a:r>
                  <a:rPr lang="en-GB">
                    <a:noFill/>
                  </a:rPr>
                  <a:t> </a:t>
                </a:r>
              </a:p>
            </p:txBody>
          </p:sp>
        </mc:Fallback>
      </mc:AlternateContent>
      <p:cxnSp>
        <p:nvCxnSpPr>
          <p:cNvPr id="156" name="Straight Arrow Connector 155">
            <a:extLst>
              <a:ext uri="{FF2B5EF4-FFF2-40B4-BE49-F238E27FC236}">
                <a16:creationId xmlns:a16="http://schemas.microsoft.com/office/drawing/2014/main" id="{7C6FD65A-F9AA-C382-98CD-174B8DDFC531}"/>
              </a:ext>
            </a:extLst>
          </p:cNvPr>
          <p:cNvCxnSpPr>
            <a:cxnSpLocks/>
          </p:cNvCxnSpPr>
          <p:nvPr/>
        </p:nvCxnSpPr>
        <p:spPr>
          <a:xfrm>
            <a:off x="5101747" y="2949131"/>
            <a:ext cx="0" cy="10648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6E27E126-9559-C833-FADF-71A8E52CD773}"/>
              </a:ext>
            </a:extLst>
          </p:cNvPr>
          <p:cNvCxnSpPr>
            <a:cxnSpLocks/>
            <a:endCxn id="58" idx="0"/>
          </p:cNvCxnSpPr>
          <p:nvPr/>
        </p:nvCxnSpPr>
        <p:spPr>
          <a:xfrm>
            <a:off x="8852590" y="2086068"/>
            <a:ext cx="0" cy="4644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1" name="Rectangle 190">
            <a:extLst>
              <a:ext uri="{FF2B5EF4-FFF2-40B4-BE49-F238E27FC236}">
                <a16:creationId xmlns:a16="http://schemas.microsoft.com/office/drawing/2014/main" id="{CE43B486-E5C4-0065-2A66-C3E501A3EDF4}"/>
              </a:ext>
            </a:extLst>
          </p:cNvPr>
          <p:cNvSpPr/>
          <p:nvPr/>
        </p:nvSpPr>
        <p:spPr>
          <a:xfrm>
            <a:off x="682831" y="2257021"/>
            <a:ext cx="11090063" cy="4120049"/>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08" name="Title 1">
            <a:extLst>
              <a:ext uri="{FF2B5EF4-FFF2-40B4-BE49-F238E27FC236}">
                <a16:creationId xmlns:a16="http://schemas.microsoft.com/office/drawing/2014/main" id="{A3D9EB9F-E612-1DDA-7C4A-EA072EF85A10}"/>
              </a:ext>
            </a:extLst>
          </p:cNvPr>
          <p:cNvSpPr>
            <a:spLocks noGrp="1"/>
          </p:cNvSpPr>
          <p:nvPr>
            <p:ph type="title"/>
          </p:nvPr>
        </p:nvSpPr>
        <p:spPr>
          <a:xfrm>
            <a:off x="419100" y="140076"/>
            <a:ext cx="11353800"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Block Diagram</a:t>
            </a:r>
            <a:endParaRPr lang="en-GB" dirty="0">
              <a:latin typeface="Cmbx12" panose="02000803000000000000" pitchFamily="2" charset="0"/>
            </a:endParaRPr>
          </a:p>
        </p:txBody>
      </p:sp>
      <p:sp>
        <p:nvSpPr>
          <p:cNvPr id="209" name="TextBox 208">
            <a:extLst>
              <a:ext uri="{FF2B5EF4-FFF2-40B4-BE49-F238E27FC236}">
                <a16:creationId xmlns:a16="http://schemas.microsoft.com/office/drawing/2014/main" id="{57E260D2-DA7B-1B91-BF5F-23D8F9AF4564}"/>
              </a:ext>
            </a:extLst>
          </p:cNvPr>
          <p:cNvSpPr txBox="1"/>
          <p:nvPr/>
        </p:nvSpPr>
        <p:spPr>
          <a:xfrm flipH="1">
            <a:off x="652866" y="2253512"/>
            <a:ext cx="1991251" cy="323165"/>
          </a:xfrm>
          <a:prstGeom prst="rect">
            <a:avLst/>
          </a:prstGeom>
          <a:noFill/>
        </p:spPr>
        <p:txBody>
          <a:bodyPr wrap="square" rtlCol="0">
            <a:spAutoFit/>
          </a:bodyPr>
          <a:lstStyle/>
          <a:p>
            <a:r>
              <a:rPr lang="en-US" sz="1500" b="1" dirty="0">
                <a:solidFill>
                  <a:schemeClr val="accent1"/>
                </a:solidFill>
                <a:latin typeface="Cmbx12" panose="02000803000000000000" pitchFamily="2" charset="0"/>
              </a:rPr>
              <a:t>Caravel mainboard</a:t>
            </a:r>
            <a:endParaRPr lang="en-GB" sz="1500" b="1" dirty="0">
              <a:solidFill>
                <a:schemeClr val="accent1"/>
              </a:solidFill>
              <a:latin typeface="Cmbx12" panose="02000803000000000000" pitchFamily="2"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D3C0A92-AEA0-4D38-5BC1-082A710BB2BF}"/>
                  </a:ext>
                </a:extLst>
              </p:cNvPr>
              <p:cNvSpPr txBox="1"/>
              <p:nvPr/>
            </p:nvSpPr>
            <p:spPr>
              <a:xfrm>
                <a:off x="7731440" y="2227979"/>
                <a:ext cx="1142942"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xmlns="">
          <p:sp>
            <p:nvSpPr>
              <p:cNvPr id="13" name="TextBox 12">
                <a:extLst>
                  <a:ext uri="{FF2B5EF4-FFF2-40B4-BE49-F238E27FC236}">
                    <a16:creationId xmlns:a16="http://schemas.microsoft.com/office/drawing/2014/main" id="{9D3C0A92-AEA0-4D38-5BC1-082A710BB2BF}"/>
                  </a:ext>
                </a:extLst>
              </p:cNvPr>
              <p:cNvSpPr txBox="1">
                <a:spLocks noRot="1" noChangeAspect="1" noMove="1" noResize="1" noEditPoints="1" noAdjustHandles="1" noChangeArrowheads="1" noChangeShapeType="1" noTextEdit="1"/>
              </p:cNvSpPr>
              <p:nvPr/>
            </p:nvSpPr>
            <p:spPr>
              <a:xfrm>
                <a:off x="7731440" y="2227979"/>
                <a:ext cx="1142942" cy="323165"/>
              </a:xfrm>
              <a:prstGeom prst="rect">
                <a:avLst/>
              </a:prstGeom>
              <a:blipFill>
                <a:blip r:embed="rId11"/>
                <a:stretch>
                  <a:fillRect t="-1887" b="-22642"/>
                </a:stretch>
              </a:blipFill>
            </p:spPr>
            <p:txBody>
              <a:bodyPr/>
              <a:lstStyle/>
              <a:p>
                <a:r>
                  <a:rPr lang="en-GB">
                    <a:noFill/>
                  </a:rPr>
                  <a:t> </a:t>
                </a:r>
              </a:p>
            </p:txBody>
          </p:sp>
        </mc:Fallback>
      </mc:AlternateContent>
      <p:sp>
        <p:nvSpPr>
          <p:cNvPr id="5" name="Oval 4">
            <a:extLst>
              <a:ext uri="{FF2B5EF4-FFF2-40B4-BE49-F238E27FC236}">
                <a16:creationId xmlns:a16="http://schemas.microsoft.com/office/drawing/2014/main" id="{2F1339FF-9677-FC47-E642-6F7E73BF5290}"/>
              </a:ext>
            </a:extLst>
          </p:cNvPr>
          <p:cNvSpPr/>
          <p:nvPr/>
        </p:nvSpPr>
        <p:spPr>
          <a:xfrm>
            <a:off x="3140647" y="5414588"/>
            <a:ext cx="189447" cy="1550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316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Schematic</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13680CD-ECE0-8998-34F4-7E72682558B8}"/>
                  </a:ext>
                </a:extLst>
              </p:cNvPr>
              <p:cNvSpPr>
                <a:spLocks noGrp="1"/>
              </p:cNvSpPr>
              <p:nvPr>
                <p:ph idx="1"/>
              </p:nvPr>
            </p:nvSpPr>
            <p:spPr>
              <a:xfrm>
                <a:off x="636125" y="1819688"/>
                <a:ext cx="11118850" cy="4351338"/>
              </a:xfrm>
            </p:spPr>
            <p:txBody>
              <a:bodyPr>
                <a:normAutofit lnSpcReduction="10000"/>
              </a:bodyPr>
              <a:lstStyle/>
              <a:p>
                <a:pPr marL="0" indent="0">
                  <a:buNone/>
                </a:pPr>
                <a:r>
                  <a:rPr lang="en-US" sz="2000" b="0" dirty="0">
                    <a:latin typeface="Cmbx12" panose="02000803000000000000" pitchFamily="2" charset="0"/>
                  </a:rPr>
                  <a:t>Notes:</a:t>
                </a:r>
              </a:p>
              <a:p>
                <a:r>
                  <a:rPr lang="en-US" sz="2000" dirty="0">
                    <a:latin typeface="Cmbx12" panose="02000803000000000000" pitchFamily="2" charset="0"/>
                  </a:rPr>
                  <a:t>Default clock is </a:t>
                </a:r>
                <a14:m>
                  <m:oMath xmlns:m="http://schemas.openxmlformats.org/officeDocument/2006/math">
                    <m:r>
                      <a:rPr lang="en-US" sz="2000" i="1">
                        <a:latin typeface="Cambria Math" panose="02040503050406030204" pitchFamily="18" charset="0"/>
                      </a:rPr>
                      <m:t>8 </m:t>
                    </m:r>
                    <m:r>
                      <a:rPr lang="en-US" sz="2000" i="1">
                        <a:latin typeface="Cambria Math" panose="02040503050406030204" pitchFamily="18" charset="0"/>
                      </a:rPr>
                      <m:t>𝑀𝐻𝑧</m:t>
                    </m:r>
                  </m:oMath>
                </a14:m>
                <a:r>
                  <a:rPr lang="en-US" sz="2000" dirty="0">
                    <a:latin typeface="Cmbx12" panose="02000803000000000000" pitchFamily="2" charset="0"/>
                  </a:rPr>
                  <a:t> on </a:t>
                </a:r>
                <a14:m>
                  <m:oMath xmlns:m="http://schemas.openxmlformats.org/officeDocument/2006/math">
                    <m:r>
                      <a:rPr lang="en-US" sz="2000" i="1">
                        <a:latin typeface="Cambria Math" panose="02040503050406030204" pitchFamily="18" charset="0"/>
                      </a:rPr>
                      <m:t>𝑃</m:t>
                    </m:r>
                    <m:r>
                      <a:rPr lang="en-US" sz="2000" b="0" i="1" smtClean="0">
                        <a:latin typeface="Cambria Math" panose="02040503050406030204" pitchFamily="18" charset="0"/>
                      </a:rPr>
                      <m:t>𝐻</m:t>
                    </m:r>
                    <m:r>
                      <a:rPr lang="en-US" sz="2000" i="1">
                        <a:latin typeface="Cambria Math" panose="02040503050406030204" pitchFamily="18" charset="0"/>
                      </a:rPr>
                      <m:t>0</m:t>
                    </m:r>
                  </m:oMath>
                </a14:m>
                <a:r>
                  <a:rPr lang="en-US" sz="2000" dirty="0">
                    <a:latin typeface="Cmbx12" panose="02000803000000000000" pitchFamily="2" charset="0"/>
                  </a:rPr>
                  <a:t> and a timer could be used to supply the clock to caravel as a PWM signal for example, </a:t>
                </a:r>
                <a14:m>
                  <m:oMath xmlns:m="http://schemas.openxmlformats.org/officeDocument/2006/math">
                    <m:r>
                      <a:rPr lang="en-US" sz="2000" b="0" i="1" smtClean="0">
                        <a:latin typeface="Cambria Math" panose="02040503050406030204" pitchFamily="18" charset="0"/>
                      </a:rPr>
                      <m:t>𝑇𝐼𝑀</m:t>
                    </m:r>
                    <m:r>
                      <a:rPr lang="en-US" sz="2000" b="0" i="1" smtClean="0">
                        <a:latin typeface="Cambria Math" panose="02040503050406030204" pitchFamily="18" charset="0"/>
                      </a:rPr>
                      <m:t>3_</m:t>
                    </m:r>
                    <m:r>
                      <a:rPr lang="en-US" sz="2000" b="0" i="1" smtClean="0">
                        <a:latin typeface="Cambria Math" panose="02040503050406030204" pitchFamily="18" charset="0"/>
                      </a:rPr>
                      <m:t>𝐶𝐻</m:t>
                    </m:r>
                    <m:r>
                      <a:rPr lang="en-US" sz="2000" b="0" i="1" smtClean="0">
                        <a:latin typeface="Cambria Math" panose="02040503050406030204" pitchFamily="18" charset="0"/>
                      </a:rPr>
                      <m:t>2</m:t>
                    </m:r>
                  </m:oMath>
                </a14:m>
                <a:r>
                  <a:rPr lang="en-US" sz="2000" dirty="0">
                    <a:latin typeface="Cmbx12" panose="02000803000000000000" pitchFamily="2" charset="0"/>
                  </a:rPr>
                  <a:t> on </a:t>
                </a:r>
                <a14:m>
                  <m:oMath xmlns:m="http://schemas.openxmlformats.org/officeDocument/2006/math">
                    <m:r>
                      <a:rPr lang="en-US" sz="2000" b="0" i="1" smtClean="0">
                        <a:latin typeface="Cambria Math" panose="02040503050406030204" pitchFamily="18" charset="0"/>
                      </a:rPr>
                      <m:t>𝑃𝐵</m:t>
                    </m:r>
                    <m:r>
                      <a:rPr lang="en-US" sz="2000" b="0" i="1" smtClean="0">
                        <a:latin typeface="Cambria Math" panose="02040503050406030204" pitchFamily="18" charset="0"/>
                      </a:rPr>
                      <m:t>5</m:t>
                    </m:r>
                  </m:oMath>
                </a14:m>
                <a:endParaRPr lang="en-US" sz="2000" b="0" dirty="0">
                  <a:latin typeface="Cmbx12" panose="02000803000000000000" pitchFamily="2" charset="0"/>
                </a:endParaRPr>
              </a:p>
              <a:p>
                <a:r>
                  <a:rPr lang="en-US" sz="2000" dirty="0">
                    <a:latin typeface="Cmbx12" panose="02000803000000000000" pitchFamily="2" charset="0"/>
                  </a:rPr>
                  <a:t>Caravel SPI connected to SPI4 (</a:t>
                </a:r>
                <a14:m>
                  <m:oMath xmlns:m="http://schemas.openxmlformats.org/officeDocument/2006/math">
                    <m:r>
                      <a:rPr lang="en-US" sz="2000" i="1">
                        <a:latin typeface="Cambria Math" panose="02040503050406030204" pitchFamily="18" charset="0"/>
                      </a:rPr>
                      <m:t>𝑃𝐸</m:t>
                    </m:r>
                    <m:r>
                      <a:rPr lang="en-US" sz="2000" i="1">
                        <a:latin typeface="Cambria Math" panose="02040503050406030204" pitchFamily="18" charset="0"/>
                      </a:rPr>
                      <m:t>2 </m:t>
                    </m:r>
                    <m:r>
                      <a:rPr lang="en-US" sz="2000" i="1">
                        <a:latin typeface="Cambria Math" panose="02040503050406030204" pitchFamily="18" charset="0"/>
                      </a:rPr>
                      <m:t>𝑃𝐸</m:t>
                    </m:r>
                    <m:r>
                      <a:rPr lang="en-US" sz="2000" i="1">
                        <a:latin typeface="Cambria Math" panose="02040503050406030204" pitchFamily="18" charset="0"/>
                      </a:rPr>
                      <m:t>4:</m:t>
                    </m:r>
                    <m:r>
                      <a:rPr lang="en-US" sz="2000" i="1">
                        <a:latin typeface="Cambria Math" panose="02040503050406030204" pitchFamily="18" charset="0"/>
                      </a:rPr>
                      <m:t>𝑃𝐸</m:t>
                    </m:r>
                    <m:r>
                      <a:rPr lang="en-US" sz="2000" i="1">
                        <a:latin typeface="Cambria Math" panose="02040503050406030204" pitchFamily="18" charset="0"/>
                      </a:rPr>
                      <m:t>6</m:t>
                    </m:r>
                  </m:oMath>
                </a14:m>
                <a:r>
                  <a:rPr lang="en-US" sz="2000" dirty="0">
                    <a:latin typeface="Cmbx12" panose="02000803000000000000" pitchFamily="2" charset="0"/>
                  </a:rPr>
                  <a:t>) and HKSPI to SPI5 (</a:t>
                </a:r>
                <a14:m>
                  <m:oMath xmlns:m="http://schemas.openxmlformats.org/officeDocument/2006/math">
                    <m:r>
                      <a:rPr lang="en-US" sz="2000" b="0" i="1" smtClean="0">
                        <a:latin typeface="Cambria Math" panose="02040503050406030204" pitchFamily="18" charset="0"/>
                      </a:rPr>
                      <m:t>𝑃𝐹</m:t>
                    </m:r>
                    <m:r>
                      <a:rPr lang="en-US" sz="2000" b="0" i="1" smtClean="0">
                        <a:latin typeface="Cambria Math" panose="02040503050406030204" pitchFamily="18" charset="0"/>
                      </a:rPr>
                      <m:t>6:</m:t>
                    </m:r>
                    <m:r>
                      <a:rPr lang="en-US" sz="2000" b="0" i="1" smtClean="0">
                        <a:latin typeface="Cambria Math" panose="02040503050406030204" pitchFamily="18" charset="0"/>
                      </a:rPr>
                      <m:t>𝑃𝐹</m:t>
                    </m:r>
                    <m:r>
                      <a:rPr lang="en-US" sz="2000" b="0" i="1" smtClean="0">
                        <a:latin typeface="Cambria Math" panose="02040503050406030204" pitchFamily="18" charset="0"/>
                      </a:rPr>
                      <m:t>9</m:t>
                    </m:r>
                  </m:oMath>
                </a14:m>
                <a:r>
                  <a:rPr lang="en-US" sz="2000" b="0" dirty="0">
                    <a:latin typeface="Cmbx12" panose="02000803000000000000" pitchFamily="2" charset="0"/>
                  </a:rPr>
                  <a:t>)</a:t>
                </a:r>
              </a:p>
              <a:p>
                <a:r>
                  <a:rPr lang="en-US" sz="2000" b="0" dirty="0">
                    <a:latin typeface="Cmbx12" panose="02000803000000000000" pitchFamily="2" charset="0"/>
                  </a:rPr>
                  <a:t>Caravel UART connected to UART8 (</a:t>
                </a:r>
                <a14:m>
                  <m:oMath xmlns:m="http://schemas.openxmlformats.org/officeDocument/2006/math">
                    <m:r>
                      <a:rPr lang="en-US" sz="2000" b="0" i="1" smtClean="0">
                        <a:latin typeface="Cambria Math" panose="02040503050406030204" pitchFamily="18" charset="0"/>
                      </a:rPr>
                      <m:t>𝑃𝐸</m:t>
                    </m:r>
                    <m:r>
                      <a:rPr lang="en-US" sz="2000" b="0" i="1" smtClean="0">
                        <a:latin typeface="Cambria Math" panose="02040503050406030204" pitchFamily="18" charset="0"/>
                      </a:rPr>
                      <m:t>0:</m:t>
                    </m:r>
                    <m:r>
                      <a:rPr lang="en-US" sz="2000" b="0" i="1" smtClean="0">
                        <a:latin typeface="Cambria Math" panose="02040503050406030204" pitchFamily="18" charset="0"/>
                      </a:rPr>
                      <m:t>𝑃𝐸</m:t>
                    </m:r>
                    <m:r>
                      <a:rPr lang="en-US" sz="2000" b="0" i="1" smtClean="0">
                        <a:latin typeface="Cambria Math" panose="02040503050406030204" pitchFamily="18" charset="0"/>
                      </a:rPr>
                      <m:t>1</m:t>
                    </m:r>
                  </m:oMath>
                </a14:m>
                <a:r>
                  <a:rPr lang="en-US" sz="2000" b="0" dirty="0">
                    <a:latin typeface="Cmbx12" panose="02000803000000000000" pitchFamily="2" charset="0"/>
                  </a:rPr>
                  <a:t>)</a:t>
                </a:r>
              </a:p>
              <a:p>
                <a:r>
                  <a:rPr lang="en-US" sz="2000" b="0" dirty="0" err="1">
                    <a:latin typeface="Cmbx12" panose="02000803000000000000" pitchFamily="2" charset="0"/>
                  </a:rPr>
                  <a:t>Nucleo</a:t>
                </a:r>
                <a:r>
                  <a:rPr lang="en-US" sz="2000" b="0" dirty="0">
                    <a:latin typeface="Cmbx12" panose="02000803000000000000" pitchFamily="2" charset="0"/>
                  </a:rPr>
                  <a:t> board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𝑅𝑆𝑇</m:t>
                        </m:r>
                      </m:e>
                    </m:acc>
                  </m:oMath>
                </a14:m>
                <a:r>
                  <a:rPr lang="en-US" sz="2000" b="0" dirty="0">
                    <a:latin typeface="Cmbx12" panose="02000803000000000000" pitchFamily="2" charset="0"/>
                  </a:rPr>
                  <a:t> </a:t>
                </a:r>
                <a:r>
                  <a:rPr lang="en-US" sz="2000" dirty="0">
                    <a:latin typeface="Cmbx12" panose="02000803000000000000" pitchFamily="2" charset="0"/>
                  </a:rPr>
                  <a:t>connected to</a:t>
                </a:r>
                <a:r>
                  <a:rPr lang="en-US" sz="2000" b="0" dirty="0">
                    <a:latin typeface="Cmbx12" panose="02000803000000000000" pitchFamily="2" charset="0"/>
                  </a:rPr>
                  <a:t> the manual reset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𝑀𝑅</m:t>
                        </m:r>
                      </m:e>
                    </m:acc>
                    <m:r>
                      <a:rPr lang="en-US" sz="2000" b="0" i="1" smtClean="0">
                        <a:latin typeface="Cambria Math" panose="02040503050406030204" pitchFamily="18" charset="0"/>
                      </a:rPr>
                      <m:t> </m:t>
                    </m:r>
                  </m:oMath>
                </a14:m>
                <a:r>
                  <a:rPr lang="en-US" sz="2000" b="0" dirty="0">
                    <a:latin typeface="Cmbx12" panose="02000803000000000000" pitchFamily="2" charset="0"/>
                  </a:rPr>
                  <a:t>(on board reset button) of the </a:t>
                </a:r>
                <a:r>
                  <a:rPr lang="en-US" sz="2000" b="0" dirty="0" err="1">
                    <a:latin typeface="Cmbx12" panose="02000803000000000000" pitchFamily="2" charset="0"/>
                  </a:rPr>
                  <a:t>PoR</a:t>
                </a:r>
                <a:r>
                  <a:rPr lang="en-US" sz="2000" b="0" dirty="0">
                    <a:latin typeface="Cmbx12" panose="02000803000000000000" pitchFamily="2" charset="0"/>
                  </a:rPr>
                  <a:t> circuit</a:t>
                </a:r>
              </a:p>
              <a:p>
                <a:r>
                  <a:rPr lang="en-US" sz="2000" b="0" dirty="0">
                    <a:latin typeface="Cmbx12" panose="02000803000000000000" pitchFamily="2" charset="0"/>
                  </a:rPr>
                  <a:t>Caravel remaining </a:t>
                </a:r>
                <a14:m>
                  <m:oMath xmlns:m="http://schemas.openxmlformats.org/officeDocument/2006/math">
                    <m:r>
                      <a:rPr lang="en-US" sz="2000" b="0" i="1" smtClean="0">
                        <a:latin typeface="Cambria Math" panose="02040503050406030204" pitchFamily="18" charset="0"/>
                      </a:rPr>
                      <m:t>32</m:t>
                    </m:r>
                  </m:oMath>
                </a14:m>
                <a:r>
                  <a:rPr lang="en-US" sz="2000" b="0" dirty="0">
                    <a:latin typeface="Cmbx12" panose="02000803000000000000" pitchFamily="2" charset="0"/>
                  </a:rPr>
                  <a:t> I/</a:t>
                </a:r>
                <a:r>
                  <a:rPr lang="en-US" sz="2000" b="0" dirty="0" err="1">
                    <a:latin typeface="Cmbx12" panose="02000803000000000000" pitchFamily="2" charset="0"/>
                  </a:rPr>
                  <a:t>Os</a:t>
                </a:r>
                <a:r>
                  <a:rPr lang="en-US" sz="2000" b="0" dirty="0">
                    <a:latin typeface="Cmbx12" panose="02000803000000000000" pitchFamily="2" charset="0"/>
                  </a:rPr>
                  <a:t> connected to pins that have no conflict on them and are in the order of the breakout board pinout</a:t>
                </a:r>
              </a:p>
              <a:p>
                <a:r>
                  <a:rPr lang="en-US" sz="2000" dirty="0">
                    <a:latin typeface="Cmbx12" panose="02000803000000000000" pitchFamily="2" charset="0"/>
                  </a:rPr>
                  <a:t>The supplies are connected to external pin header with </a:t>
                </a:r>
                <a14:m>
                  <m:oMath xmlns:m="http://schemas.openxmlformats.org/officeDocument/2006/math">
                    <m:r>
                      <a:rPr lang="en-US" sz="2000" b="0" i="1" smtClean="0">
                        <a:latin typeface="Cambria Math" panose="02040503050406030204" pitchFamily="18" charset="0"/>
                      </a:rPr>
                      <m:t>𝑔𝑝𝑖𝑜</m:t>
                    </m:r>
                  </m:oMath>
                </a14:m>
                <a:r>
                  <a:rPr lang="en-US" sz="2000" b="0" dirty="0">
                    <a:latin typeface="Cmbx12" panose="02000803000000000000" pitchFamily="2" charset="0"/>
                  </a:rPr>
                  <a:t>, </a:t>
                </a:r>
                <a14:m>
                  <m:oMath xmlns:m="http://schemas.openxmlformats.org/officeDocument/2006/math">
                    <m:r>
                      <a:rPr lang="en-US" sz="2000" b="0" i="1" smtClean="0">
                        <a:latin typeface="Cambria Math" panose="02040503050406030204" pitchFamily="18" charset="0"/>
                      </a:rPr>
                      <m:t>𝑥𝑐𝑙𝑘</m:t>
                    </m:r>
                  </m:oMath>
                </a14:m>
                <a:r>
                  <a:rPr lang="en-US" sz="2000" dirty="0">
                    <a:latin typeface="Cmbx12" panose="02000803000000000000" pitchFamily="2" charset="0"/>
                  </a:rPr>
                  <a:t> and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𝑅𝑆𝑇</m:t>
                        </m:r>
                      </m:e>
                    </m:acc>
                  </m:oMath>
                </a14:m>
                <a:endParaRPr lang="en-US" sz="2000" b="0" dirty="0">
                  <a:latin typeface="Cmbx12" panose="02000803000000000000" pitchFamily="2" charset="0"/>
                </a:endParaRPr>
              </a:p>
              <a:p>
                <a:r>
                  <a:rPr lang="en-US" sz="2000" dirty="0" err="1">
                    <a:latin typeface="Cmbx12" panose="02000803000000000000" pitchFamily="2" charset="0"/>
                  </a:rPr>
                  <a:t>Nucleo</a:t>
                </a:r>
                <a:r>
                  <a:rPr lang="en-US" sz="2000" dirty="0">
                    <a:latin typeface="Cmbx12" panose="02000803000000000000" pitchFamily="2" charset="0"/>
                  </a:rPr>
                  <a:t> Board: </a:t>
                </a:r>
                <a:r>
                  <a:rPr lang="en-US" sz="2000" kern="1200" dirty="0">
                    <a:solidFill>
                      <a:schemeClr val="tx1"/>
                    </a:solidFill>
                    <a:latin typeface="Cmbx12" panose="02000803000000000000" pitchFamily="2" charset="0"/>
                    <a:ea typeface="+mn-ea"/>
                    <a:cs typeface="+mn-cs"/>
                  </a:rPr>
                  <a:t>NUCLEO144-F429ZI</a:t>
                </a:r>
              </a:p>
              <a:p>
                <a:r>
                  <a:rPr lang="en-US" sz="2000" b="0" dirty="0" err="1">
                    <a:latin typeface="Cmbx12" panose="02000803000000000000" pitchFamily="2" charset="0"/>
                  </a:rPr>
                  <a:t>Cravel</a:t>
                </a:r>
                <a:r>
                  <a:rPr lang="en-US" sz="2000" b="0" dirty="0">
                    <a:latin typeface="Cmbx12" panose="02000803000000000000" pitchFamily="2" charset="0"/>
                  </a:rPr>
                  <a:t> Breakout Board: V2 breakout board with Caravel WCSP chip</a:t>
                </a:r>
              </a:p>
              <a:p>
                <a:pPr marL="0" indent="0">
                  <a:buNone/>
                </a:pPr>
                <a:endParaRPr lang="en-US" sz="2000" dirty="0">
                  <a:latin typeface="Cmbx12" panose="02000803000000000000" pitchFamily="2" charset="0"/>
                </a:endParaRPr>
              </a:p>
              <a:p>
                <a:endParaRPr lang="en-US" sz="2000" b="0" dirty="0">
                  <a:latin typeface="Cmbx12" panose="02000803000000000000" pitchFamily="2" charset="0"/>
                </a:endParaRPr>
              </a:p>
              <a:p>
                <a:endParaRPr lang="en-US" sz="2000" b="0" dirty="0">
                  <a:latin typeface="Cmbx12" panose="02000803000000000000" pitchFamily="2" charset="0"/>
                </a:endParaRPr>
              </a:p>
              <a:p>
                <a:endParaRPr lang="en-US" sz="2000" dirty="0">
                  <a:latin typeface="Cmbx12" panose="02000803000000000000" pitchFamily="2" charset="0"/>
                </a:endParaRPr>
              </a:p>
              <a:p>
                <a:endParaRPr lang="en-GB" dirty="0">
                  <a:latin typeface="Cmbx12" panose="02000803000000000000" pitchFamily="2" charset="0"/>
                </a:endParaRPr>
              </a:p>
            </p:txBody>
          </p:sp>
        </mc:Choice>
        <mc:Fallback>
          <p:sp>
            <p:nvSpPr>
              <p:cNvPr id="4" name="Content Placeholder 2">
                <a:extLst>
                  <a:ext uri="{FF2B5EF4-FFF2-40B4-BE49-F238E27FC236}">
                    <a16:creationId xmlns:a16="http://schemas.microsoft.com/office/drawing/2014/main" id="{613680CD-ECE0-8998-34F4-7E72682558B8}"/>
                  </a:ext>
                </a:extLst>
              </p:cNvPr>
              <p:cNvSpPr>
                <a:spLocks noGrp="1" noRot="1" noChangeAspect="1" noMove="1" noResize="1" noEditPoints="1" noAdjustHandles="1" noChangeArrowheads="1" noChangeShapeType="1" noTextEdit="1"/>
              </p:cNvSpPr>
              <p:nvPr>
                <p:ph idx="1"/>
              </p:nvPr>
            </p:nvSpPr>
            <p:spPr>
              <a:xfrm>
                <a:off x="636125" y="1819688"/>
                <a:ext cx="11118850" cy="4351338"/>
              </a:xfrm>
              <a:blipFill>
                <a:blip r:embed="rId2"/>
                <a:stretch>
                  <a:fillRect l="-548" t="-1823"/>
                </a:stretch>
              </a:blipFill>
            </p:spPr>
            <p:txBody>
              <a:bodyPr/>
              <a:lstStyle/>
              <a:p>
                <a:r>
                  <a:rPr lang="en-GB">
                    <a:noFill/>
                  </a:rPr>
                  <a:t> </a:t>
                </a:r>
              </a:p>
            </p:txBody>
          </p:sp>
        </mc:Fallback>
      </mc:AlternateContent>
    </p:spTree>
    <p:extLst>
      <p:ext uri="{BB962C8B-B14F-4D97-AF65-F5344CB8AC3E}">
        <p14:creationId xmlns:p14="http://schemas.microsoft.com/office/powerpoint/2010/main" val="91816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4" y="110066"/>
            <a:ext cx="10919749" cy="657755"/>
          </a:xfrm>
        </p:spPr>
        <p:txBody>
          <a:bodyPr>
            <a:normAutofit/>
          </a:bodyPr>
          <a:lstStyle/>
          <a:p>
            <a:pPr algn="ctr"/>
            <a:r>
              <a:rPr lang="en-US" sz="3000" dirty="0">
                <a:latin typeface="Cmbx12" panose="02000803000000000000" pitchFamily="2" charset="0"/>
              </a:rPr>
              <a:t>Caravel + </a:t>
            </a:r>
            <a:r>
              <a:rPr lang="en-US" sz="3000" dirty="0" err="1">
                <a:latin typeface="Cmbx12" panose="02000803000000000000" pitchFamily="2" charset="0"/>
              </a:rPr>
              <a:t>Nucleo</a:t>
            </a:r>
            <a:r>
              <a:rPr lang="en-US" sz="3000" dirty="0">
                <a:latin typeface="Cmbx12" panose="02000803000000000000" pitchFamily="2" charset="0"/>
              </a:rPr>
              <a:t> Board Schematic</a:t>
            </a:r>
            <a:endParaRPr lang="en-GB" sz="3000" dirty="0">
              <a:latin typeface="Cmbx12" panose="02000803000000000000" pitchFamily="2" charset="0"/>
            </a:endParaRPr>
          </a:p>
        </p:txBody>
      </p:sp>
      <p:pic>
        <p:nvPicPr>
          <p:cNvPr id="4" name="Picture 3">
            <a:extLst>
              <a:ext uri="{FF2B5EF4-FFF2-40B4-BE49-F238E27FC236}">
                <a16:creationId xmlns:a16="http://schemas.microsoft.com/office/drawing/2014/main" id="{C8BABE71-0AFD-743E-BD24-36AB17B44758}"/>
              </a:ext>
            </a:extLst>
          </p:cNvPr>
          <p:cNvPicPr>
            <a:picLocks noChangeAspect="1"/>
          </p:cNvPicPr>
          <p:nvPr/>
        </p:nvPicPr>
        <p:blipFill>
          <a:blip r:embed="rId2"/>
          <a:stretch>
            <a:fillRect/>
          </a:stretch>
        </p:blipFill>
        <p:spPr>
          <a:xfrm>
            <a:off x="110066" y="632629"/>
            <a:ext cx="11971867" cy="6225371"/>
          </a:xfrm>
          <a:prstGeom prst="rect">
            <a:avLst/>
          </a:prstGeom>
        </p:spPr>
      </p:pic>
    </p:spTree>
    <p:extLst>
      <p:ext uri="{BB962C8B-B14F-4D97-AF65-F5344CB8AC3E}">
        <p14:creationId xmlns:p14="http://schemas.microsoft.com/office/powerpoint/2010/main" val="132995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Components</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3644848363"/>
                  </p:ext>
                </p:extLst>
              </p:nvPr>
            </p:nvGraphicFramePr>
            <p:xfrm>
              <a:off x="881604" y="1546996"/>
              <a:ext cx="10428790" cy="3643337"/>
            </p:xfrm>
            <a:graphic>
              <a:graphicData uri="http://schemas.openxmlformats.org/drawingml/2006/table">
                <a:tbl>
                  <a:tblPr firstRow="1" bandRow="1">
                    <a:tableStyleId>{5940675A-B579-460E-94D1-54222C63F5DA}</a:tableStyleId>
                  </a:tblPr>
                  <a:tblGrid>
                    <a:gridCol w="2323077">
                      <a:extLst>
                        <a:ext uri="{9D8B030D-6E8A-4147-A177-3AD203B41FA5}">
                          <a16:colId xmlns:a16="http://schemas.microsoft.com/office/drawing/2014/main" val="1020486545"/>
                        </a:ext>
                      </a:extLst>
                    </a:gridCol>
                    <a:gridCol w="1362751">
                      <a:extLst>
                        <a:ext uri="{9D8B030D-6E8A-4147-A177-3AD203B41FA5}">
                          <a16:colId xmlns:a16="http://schemas.microsoft.com/office/drawing/2014/main" val="2135394960"/>
                        </a:ext>
                      </a:extLst>
                    </a:gridCol>
                    <a:gridCol w="6742962">
                      <a:extLst>
                        <a:ext uri="{9D8B030D-6E8A-4147-A177-3AD203B41FA5}">
                          <a16:colId xmlns:a16="http://schemas.microsoft.com/office/drawing/2014/main" val="3229877532"/>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Component</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Reference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Description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MCP1319MT-29LE-OT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Power on Reset (</a:t>
                          </a:r>
                          <a:r>
                            <a:rPr lang="en-US" sz="1400" b="0" i="0" kern="1200" dirty="0" err="1">
                              <a:solidFill>
                                <a:schemeClr val="tx1"/>
                              </a:solidFill>
                              <a:latin typeface="Cmbx12" panose="02000803000000000000" pitchFamily="2" charset="0"/>
                              <a:ea typeface="+mn-ea"/>
                              <a:cs typeface="+mn-cs"/>
                            </a:rPr>
                            <a:t>PoR</a:t>
                          </a:r>
                          <a:r>
                            <a:rPr lang="en-US" sz="1400" b="0" i="0" kern="1200" dirty="0">
                              <a:solidFill>
                                <a:schemeClr val="tx1"/>
                              </a:solidFill>
                              <a:latin typeface="Cmbx12" panose="02000803000000000000" pitchFamily="2" charset="0"/>
                              <a:ea typeface="+mn-ea"/>
                              <a:cs typeface="+mn-cs"/>
                            </a:rPr>
                            <a:t>) circuit with internal pull-up resistors</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TAR5SxxU_SOT353F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U5 &amp; U6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 voltage regulators that provide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1.8</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and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3.3</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The footprint is the same for a wide range of</a:t>
                          </a:r>
                          <a:r>
                            <a:rPr lang="en-GB" sz="1400" b="0" i="0" kern="1200" baseline="0" dirty="0">
                              <a:solidFill>
                                <a:schemeClr val="tx1"/>
                              </a:solidFill>
                              <a:latin typeface="Cmbx12" panose="02000803000000000000" pitchFamily="2" charset="0"/>
                              <a:ea typeface="+mn-ea"/>
                              <a:cs typeface="+mn-cs"/>
                            </a:rPr>
                            <a:t> LDO devices from 1.5V to 5V which allows installing </a:t>
                          </a:r>
                          <a14:m>
                            <m:oMath xmlns:m="http://schemas.openxmlformats.org/officeDocument/2006/math">
                              <m:r>
                                <a:rPr lang="en-US" sz="1400" b="0" i="1" kern="1200" baseline="0" smtClean="0">
                                  <a:solidFill>
                                    <a:schemeClr val="tx1"/>
                                  </a:solidFill>
                                  <a:latin typeface="Cambria Math" panose="02040503050406030204" pitchFamily="18" charset="0"/>
                                  <a:ea typeface="+mn-ea"/>
                                  <a:cs typeface="+mn-cs"/>
                                </a:rPr>
                                <m:t>1.6</m:t>
                              </m:r>
                              <m:r>
                                <a:rPr lang="en-US" sz="1400" b="0" i="1" kern="1200" baseline="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LDO in place of the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1.8</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for example</a:t>
                          </a:r>
                        </a:p>
                      </a:txBody>
                      <a:tcPr anchor="ctr"/>
                    </a:tc>
                    <a:extLst>
                      <a:ext uri="{0D108BD9-81ED-4DB2-BD59-A6C34878D82A}">
                        <a16:rowId xmlns:a16="http://schemas.microsoft.com/office/drawing/2014/main" val="2112082624"/>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MIC2211-AAYML-TR</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Adjustable voltage regulator that is used to provide a programmable power supply by adjusting the resistors of each output. It is supplied with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5</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from the </a:t>
                          </a:r>
                          <a:r>
                            <a:rPr lang="en-GB" sz="1400" b="0" i="0" kern="1200" dirty="0" err="1">
                              <a:solidFill>
                                <a:schemeClr val="tx1"/>
                              </a:solidFill>
                              <a:latin typeface="Cmbx12" panose="02000803000000000000" pitchFamily="2" charset="0"/>
                              <a:ea typeface="+mn-ea"/>
                              <a:cs typeface="+mn-cs"/>
                            </a:rPr>
                            <a:t>Nucelo</a:t>
                          </a:r>
                          <a:r>
                            <a:rPr lang="en-GB" sz="1400" b="0" i="0" kern="1200" dirty="0">
                              <a:solidFill>
                                <a:schemeClr val="tx1"/>
                              </a:solidFill>
                              <a:latin typeface="Cmbx12" panose="02000803000000000000" pitchFamily="2" charset="0"/>
                              <a:ea typeface="+mn-ea"/>
                              <a:cs typeface="+mn-cs"/>
                            </a:rPr>
                            <a:t> Board</a:t>
                          </a: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MCP4661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Digital Potentiometer that is programmed using </a:t>
                          </a:r>
                          <a14:m>
                            <m:oMath xmlns:m="http://schemas.openxmlformats.org/officeDocument/2006/math">
                              <m:sSup>
                                <m:sSupPr>
                                  <m:ctrlPr>
                                    <a:rPr lang="en-US" sz="1400" b="0" i="1" kern="1200" smtClean="0">
                                      <a:solidFill>
                                        <a:schemeClr val="tx1"/>
                                      </a:solidFill>
                                      <a:latin typeface="Cambria Math" panose="02040503050406030204" pitchFamily="18" charset="0"/>
                                      <a:ea typeface="+mn-ea"/>
                                      <a:cs typeface="+mn-cs"/>
                                    </a:rPr>
                                  </m:ctrlPr>
                                </m:sSupPr>
                                <m:e>
                                  <m:r>
                                    <a:rPr lang="en-US" sz="1400" b="0" i="1" kern="1200" smtClean="0">
                                      <a:solidFill>
                                        <a:schemeClr val="tx1"/>
                                      </a:solidFill>
                                      <a:latin typeface="Cambria Math" panose="02040503050406030204" pitchFamily="18" charset="0"/>
                                      <a:ea typeface="+mn-ea"/>
                                      <a:cs typeface="+mn-cs"/>
                                    </a:rPr>
                                    <m:t>𝐼</m:t>
                                  </m:r>
                                </m:e>
                                <m:sup>
                                  <m:r>
                                    <a:rPr lang="en-US" sz="1400" b="0" i="1" kern="1200" smtClean="0">
                                      <a:solidFill>
                                        <a:schemeClr val="tx1"/>
                                      </a:solidFill>
                                      <a:latin typeface="Cambria Math" panose="02040503050406030204" pitchFamily="18" charset="0"/>
                                      <a:ea typeface="+mn-ea"/>
                                      <a:cs typeface="+mn-cs"/>
                                    </a:rPr>
                                    <m:t>2</m:t>
                                  </m:r>
                                </m:sup>
                              </m:sSup>
                              <m:r>
                                <a:rPr lang="en-US" sz="1400" b="0" i="1" kern="1200" smtClean="0">
                                  <a:solidFill>
                                    <a:schemeClr val="tx1"/>
                                  </a:solidFill>
                                  <a:latin typeface="Cambria Math" panose="02040503050406030204" pitchFamily="18" charset="0"/>
                                  <a:ea typeface="+mn-ea"/>
                                  <a:cs typeface="+mn-cs"/>
                                </a:rPr>
                                <m:t>𝐶</m:t>
                              </m:r>
                            </m:oMath>
                          </a14:m>
                          <a:r>
                            <a:rPr lang="en-GB" sz="1400" b="0" i="0" kern="1200" dirty="0">
                              <a:solidFill>
                                <a:schemeClr val="tx1"/>
                              </a:solidFill>
                              <a:latin typeface="Cmbx12" panose="02000803000000000000" pitchFamily="2" charset="0"/>
                              <a:ea typeface="+mn-ea"/>
                              <a:cs typeface="+mn-cs"/>
                            </a:rPr>
                            <a:t> interface to</a:t>
                          </a:r>
                          <a:r>
                            <a:rPr lang="en-GB" sz="1400" b="0" i="0" kern="1200" baseline="0" dirty="0">
                              <a:solidFill>
                                <a:schemeClr val="tx1"/>
                              </a:solidFill>
                              <a:latin typeface="Cmbx12" panose="02000803000000000000" pitchFamily="2" charset="0"/>
                              <a:ea typeface="+mn-ea"/>
                              <a:cs typeface="+mn-cs"/>
                            </a:rPr>
                            <a:t> provide desired resistive loads for U9 to achieve the programmable power supply. It also has an EEPROM which allows stand-alone operation after saving the desired values. </a:t>
                          </a:r>
                          <a:r>
                            <a:rPr lang="en-US" sz="1400" b="0" i="0" kern="1200" dirty="0">
                              <a:solidFill>
                                <a:schemeClr val="tx1"/>
                              </a:solidFill>
                              <a:latin typeface="Cmbx12" panose="02000803000000000000" pitchFamily="2" charset="0"/>
                              <a:ea typeface="+mn-ea"/>
                              <a:cs typeface="+mn-cs"/>
                            </a:rPr>
                            <a:t>It is supplied with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5</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from the </a:t>
                          </a:r>
                          <a:r>
                            <a:rPr lang="en-GB" sz="1400" b="0" i="0" kern="1200" dirty="0" err="1">
                              <a:solidFill>
                                <a:schemeClr val="tx1"/>
                              </a:solidFill>
                              <a:latin typeface="Cmbx12" panose="02000803000000000000" pitchFamily="2" charset="0"/>
                              <a:ea typeface="+mn-ea"/>
                              <a:cs typeface="+mn-cs"/>
                            </a:rPr>
                            <a:t>Nucelo</a:t>
                          </a:r>
                          <a:r>
                            <a:rPr lang="en-GB" sz="1400" b="0" i="0" kern="1200" dirty="0">
                              <a:solidFill>
                                <a:schemeClr val="tx1"/>
                              </a:solidFill>
                              <a:latin typeface="Cmbx12" panose="02000803000000000000" pitchFamily="2" charset="0"/>
                              <a:ea typeface="+mn-ea"/>
                              <a:cs typeface="+mn-cs"/>
                            </a:rPr>
                            <a:t> Board</a:t>
                          </a:r>
                        </a:p>
                      </a:txBody>
                      <a:tcPr anchor="ctr"/>
                    </a:tc>
                    <a:extLst>
                      <a:ext uri="{0D108BD9-81ED-4DB2-BD59-A6C34878D82A}">
                        <a16:rowId xmlns:a16="http://schemas.microsoft.com/office/drawing/2014/main" val="2736634352"/>
                      </a:ext>
                    </a:extLst>
                  </a:tr>
                  <a:tr h="351497">
                    <a:tc>
                      <a:txBody>
                        <a:bodyPr/>
                        <a:lstStyle/>
                        <a:p>
                          <a:pPr algn="ctr"/>
                          <a:r>
                            <a:rPr lang="en-US" sz="1400" b="0" i="0" kern="1200" dirty="0">
                              <a:solidFill>
                                <a:schemeClr val="tx1"/>
                              </a:solidFill>
                              <a:latin typeface="Cmbx12" panose="02000803000000000000" pitchFamily="2" charset="0"/>
                              <a:ea typeface="+mn-ea"/>
                              <a:cs typeface="+mn-cs"/>
                            </a:rPr>
                            <a:t>NUCLEO144-F429ZI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U11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l"/>
                          <a:r>
                            <a:rPr lang="en-US" sz="1400" b="0" i="0" kern="1200" dirty="0">
                              <a:solidFill>
                                <a:schemeClr val="tx1"/>
                              </a:solidFill>
                              <a:latin typeface="Cmbx12" panose="02000803000000000000" pitchFamily="2" charset="0"/>
                              <a:ea typeface="+mn-ea"/>
                              <a:cs typeface="+mn-cs"/>
                            </a:rPr>
                            <a:t>The Nucleo-144-F429ZI board ST Morpho connectors that has 144 pins interfacing with STM32 MCU</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bl>
              </a:graphicData>
            </a:graphic>
          </p:graphicFrame>
        </mc:Choice>
        <mc:Fallback>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3644848363"/>
                  </p:ext>
                </p:extLst>
              </p:nvPr>
            </p:nvGraphicFramePr>
            <p:xfrm>
              <a:off x="881604" y="1546996"/>
              <a:ext cx="10428790" cy="3643337"/>
            </p:xfrm>
            <a:graphic>
              <a:graphicData uri="http://schemas.openxmlformats.org/drawingml/2006/table">
                <a:tbl>
                  <a:tblPr firstRow="1" bandRow="1">
                    <a:tableStyleId>{5940675A-B579-460E-94D1-54222C63F5DA}</a:tableStyleId>
                  </a:tblPr>
                  <a:tblGrid>
                    <a:gridCol w="2323077">
                      <a:extLst>
                        <a:ext uri="{9D8B030D-6E8A-4147-A177-3AD203B41FA5}">
                          <a16:colId xmlns:a16="http://schemas.microsoft.com/office/drawing/2014/main" val="1020486545"/>
                        </a:ext>
                      </a:extLst>
                    </a:gridCol>
                    <a:gridCol w="1362751">
                      <a:extLst>
                        <a:ext uri="{9D8B030D-6E8A-4147-A177-3AD203B41FA5}">
                          <a16:colId xmlns:a16="http://schemas.microsoft.com/office/drawing/2014/main" val="2135394960"/>
                        </a:ext>
                      </a:extLst>
                    </a:gridCol>
                    <a:gridCol w="6742962">
                      <a:extLst>
                        <a:ext uri="{9D8B030D-6E8A-4147-A177-3AD203B41FA5}">
                          <a16:colId xmlns:a16="http://schemas.microsoft.com/office/drawing/2014/main" val="3229877532"/>
                        </a:ext>
                      </a:extLst>
                    </a:gridCol>
                  </a:tblGrid>
                  <a:tr h="365760">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Component</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Reference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Description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MCP1319MT-29LE-OT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Power on Reset (</a:t>
                          </a:r>
                          <a:r>
                            <a:rPr lang="en-US" sz="1400" b="0" i="0" kern="1200" dirty="0" err="1">
                              <a:solidFill>
                                <a:schemeClr val="tx1"/>
                              </a:solidFill>
                              <a:latin typeface="Cmbx12" panose="02000803000000000000" pitchFamily="2" charset="0"/>
                              <a:ea typeface="+mn-ea"/>
                              <a:cs typeface="+mn-cs"/>
                            </a:rPr>
                            <a:t>PoR</a:t>
                          </a:r>
                          <a:r>
                            <a:rPr lang="en-US" sz="1400" b="0" i="0" kern="1200" dirty="0">
                              <a:solidFill>
                                <a:schemeClr val="tx1"/>
                              </a:solidFill>
                              <a:latin typeface="Cmbx12" panose="02000803000000000000" pitchFamily="2" charset="0"/>
                              <a:ea typeface="+mn-ea"/>
                              <a:cs typeface="+mn-cs"/>
                            </a:rPr>
                            <a:t>) circuit with internal pull-up resistors</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TAR5SxxU_SOT353F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U5 &amp; U6</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54743" t="-101667" r="-181" b="-308333"/>
                          </a:stretch>
                        </a:blipFill>
                      </a:tcPr>
                    </a:tc>
                    <a:extLst>
                      <a:ext uri="{0D108BD9-81ED-4DB2-BD59-A6C34878D82A}">
                        <a16:rowId xmlns:a16="http://schemas.microsoft.com/office/drawing/2014/main" val="2112082624"/>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MIC2211-AAYML-TR</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U9</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54743" t="-201667" r="-181" b="-208333"/>
                          </a:stretch>
                        </a:blipFill>
                      </a:tcPr>
                    </a:tc>
                    <a:extLst>
                      <a:ext uri="{0D108BD9-81ED-4DB2-BD59-A6C34878D82A}">
                        <a16:rowId xmlns:a16="http://schemas.microsoft.com/office/drawing/2014/main" val="61534937"/>
                      </a:ext>
                    </a:extLst>
                  </a:tr>
                  <a:tr h="944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MCP4661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54743" t="-232051" r="-181" b="-60256"/>
                          </a:stretch>
                        </a:blipFill>
                      </a:tcPr>
                    </a:tc>
                    <a:extLst>
                      <a:ext uri="{0D108BD9-81ED-4DB2-BD59-A6C34878D82A}">
                        <a16:rowId xmlns:a16="http://schemas.microsoft.com/office/drawing/2014/main" val="2736634352"/>
                      </a:ext>
                    </a:extLst>
                  </a:tr>
                  <a:tr h="518160">
                    <a:tc>
                      <a:txBody>
                        <a:bodyPr/>
                        <a:lstStyle/>
                        <a:p>
                          <a:pPr algn="ctr"/>
                          <a:r>
                            <a:rPr lang="en-US" sz="1400" b="0" i="0" kern="1200" dirty="0">
                              <a:solidFill>
                                <a:schemeClr val="tx1"/>
                              </a:solidFill>
                              <a:latin typeface="Cmbx12" panose="02000803000000000000" pitchFamily="2" charset="0"/>
                              <a:ea typeface="+mn-ea"/>
                              <a:cs typeface="+mn-cs"/>
                            </a:rPr>
                            <a:t>NUCLEO144-F429ZI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U11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l"/>
                          <a:r>
                            <a:rPr lang="en-US" sz="1400" b="0" i="0" kern="1200" dirty="0">
                              <a:solidFill>
                                <a:schemeClr val="tx1"/>
                              </a:solidFill>
                              <a:latin typeface="Cmbx12" panose="02000803000000000000" pitchFamily="2" charset="0"/>
                              <a:ea typeface="+mn-ea"/>
                              <a:cs typeface="+mn-cs"/>
                            </a:rPr>
                            <a:t>The Nucleo-144-F429ZI board ST Morpho connectors that has 144 pins interfacing with STM32 MCU</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bl>
              </a:graphicData>
            </a:graphic>
          </p:graphicFrame>
        </mc:Fallback>
      </mc:AlternateContent>
    </p:spTree>
    <p:extLst>
      <p:ext uri="{BB962C8B-B14F-4D97-AF65-F5344CB8AC3E}">
        <p14:creationId xmlns:p14="http://schemas.microsoft.com/office/powerpoint/2010/main" val="83919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Pinout</a:t>
            </a:r>
            <a:endParaRPr lang="en-GB" dirty="0">
              <a:latin typeface="Cmbx12" panose="02000803000000000000" pitchFamily="2" charset="0"/>
            </a:endParaRPr>
          </a:p>
        </p:txBody>
      </p:sp>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3285185408"/>
              </p:ext>
            </p:extLst>
          </p:nvPr>
        </p:nvGraphicFramePr>
        <p:xfrm>
          <a:off x="820192"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1: io[37]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98: PB15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 io[36]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96: PB1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 io[35]</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94: PB2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 io[34]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89: PB6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 GND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GND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 </a:t>
                      </a:r>
                      <a:r>
                        <a:rPr lang="en-US" sz="1400" b="0" i="0" kern="1200" dirty="0" err="1">
                          <a:solidFill>
                            <a:schemeClr val="tx1"/>
                          </a:solidFill>
                          <a:latin typeface="Cmbx12" panose="02000803000000000000" pitchFamily="2" charset="0"/>
                          <a:ea typeface="+mn-ea"/>
                          <a:cs typeface="+mn-cs"/>
                        </a:rPr>
                        <a:t>vccd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 </a:t>
                      </a:r>
                      <a:r>
                        <a:rPr lang="en-US" sz="1400" b="0" i="0" kern="1200" dirty="0" err="1">
                          <a:solidFill>
                            <a:schemeClr val="tx1"/>
                          </a:solidFill>
                          <a:latin typeface="Cmbx12" panose="02000803000000000000" pitchFamily="2" charset="0"/>
                          <a:ea typeface="+mn-ea"/>
                          <a:cs typeface="+mn-cs"/>
                        </a:rPr>
                        <a:t>vddio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8: GND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GND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 io[33]</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88: PB12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10: io[32]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77: PB9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11: io[31]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76: PC6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algn="ctr"/>
                      <a:r>
                        <a:rPr lang="en-US" sz="1400" b="0" i="0" kern="1200" dirty="0">
                          <a:solidFill>
                            <a:schemeClr val="tx1"/>
                          </a:solidFill>
                          <a:latin typeface="Cmbx12" panose="02000803000000000000" pitchFamily="2" charset="0"/>
                          <a:ea typeface="+mn-ea"/>
                          <a:cs typeface="+mn-cs"/>
                        </a:rPr>
                        <a:t>12: io[30]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75: PB8</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13: io[29]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74: PC8</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14: io[28]</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73: PC9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graphicFrame>
        <p:nvGraphicFramePr>
          <p:cNvPr id="8" name="Table 6">
            <a:extLst>
              <a:ext uri="{FF2B5EF4-FFF2-40B4-BE49-F238E27FC236}">
                <a16:creationId xmlns:a16="http://schemas.microsoft.com/office/drawing/2014/main" id="{1C910A29-11ED-C233-4CF5-65F4D74E9982}"/>
              </a:ext>
            </a:extLst>
          </p:cNvPr>
          <p:cNvGraphicFramePr>
            <a:graphicFrameLocks noGrp="1"/>
          </p:cNvGraphicFramePr>
          <p:nvPr>
            <p:extLst>
              <p:ext uri="{D42A27DB-BD31-4B8C-83A1-F6EECF244321}">
                <p14:modId xmlns:p14="http://schemas.microsoft.com/office/powerpoint/2010/main" val="203387996"/>
              </p:ext>
            </p:extLst>
          </p:nvPr>
        </p:nvGraphicFramePr>
        <p:xfrm>
          <a:off x="6188033"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15: io[27]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 PD2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16: io[26]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13: PA13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17: io[25]</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15: PA14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18: io[24]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17: PA15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19: io[23]</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28: PA0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20: io[22]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32: PA4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21: io[21]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35: PC2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22: io[20]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37: PC3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23: io[19]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38: PC0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24: io[18]</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39: PD4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25: io[17]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40: PD3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26: io[16]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41: PD5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27: io[15]</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42: PG2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28: io[14]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43: PD6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spTree>
    <p:extLst>
      <p:ext uri="{BB962C8B-B14F-4D97-AF65-F5344CB8AC3E}">
        <p14:creationId xmlns:p14="http://schemas.microsoft.com/office/powerpoint/2010/main" val="280294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Pinout</a:t>
            </a:r>
            <a:endParaRPr lang="en-GB" dirty="0">
              <a:latin typeface="Cmbx12" panose="02000803000000000000" pitchFamily="2" charset="0"/>
            </a:endParaRPr>
          </a:p>
        </p:txBody>
      </p:sp>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4172414156"/>
              </p:ext>
            </p:extLst>
          </p:nvPr>
        </p:nvGraphicFramePr>
        <p:xfrm>
          <a:off x="820192"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29: io[13]</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44: PG3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30: io[12]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45: PD7</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31: io[11]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58: PG1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32: io[10]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59: PG0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33: io[9]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63: PG9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34: io[8]</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64: PG15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35: io[7]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66: PG10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36: io[6]/</a:t>
                      </a:r>
                      <a:r>
                        <a:rPr lang="en-US" sz="1400" b="0" i="0" kern="1200" dirty="0" err="1">
                          <a:solidFill>
                            <a:schemeClr val="tx1"/>
                          </a:solidFill>
                          <a:latin typeface="Cmbx12" panose="02000803000000000000" pitchFamily="2" charset="0"/>
                          <a:ea typeface="+mn-ea"/>
                          <a:cs typeface="+mn-cs"/>
                        </a:rPr>
                        <a:t>tx</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136:PE0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37: io[5]/</a:t>
                      </a:r>
                      <a:r>
                        <a:rPr lang="en-US" sz="1400" b="0" i="0" kern="1200" dirty="0" err="1">
                          <a:solidFill>
                            <a:schemeClr val="tx1"/>
                          </a:solidFill>
                          <a:latin typeface="Cmbx12" panose="02000803000000000000" pitchFamily="2" charset="0"/>
                          <a:ea typeface="+mn-ea"/>
                          <a:cs typeface="+mn-cs"/>
                        </a:rPr>
                        <a:t>rx</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61: PE1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38: io[4]/SCK</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11: PF7</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39: io[3]/CSB</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 PF6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40: io[2]/SDI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54: PF8</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41: io[1]/SDO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56: PF9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42: io[0]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65: PG12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graphicFrame>
        <p:nvGraphicFramePr>
          <p:cNvPr id="8" name="Table 6">
            <a:extLst>
              <a:ext uri="{FF2B5EF4-FFF2-40B4-BE49-F238E27FC236}">
                <a16:creationId xmlns:a16="http://schemas.microsoft.com/office/drawing/2014/main" id="{1C910A29-11ED-C233-4CF5-65F4D74E9982}"/>
              </a:ext>
            </a:extLst>
          </p:cNvPr>
          <p:cNvGraphicFramePr>
            <a:graphicFrameLocks noGrp="1"/>
          </p:cNvGraphicFramePr>
          <p:nvPr>
            <p:extLst>
              <p:ext uri="{D42A27DB-BD31-4B8C-83A1-F6EECF244321}">
                <p14:modId xmlns:p14="http://schemas.microsoft.com/office/powerpoint/2010/main" val="919853515"/>
              </p:ext>
            </p:extLst>
          </p:nvPr>
        </p:nvGraphicFramePr>
        <p:xfrm>
          <a:off x="6188033"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43: vccd1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44: vdda1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45: </a:t>
                      </a:r>
                      <a:r>
                        <a:rPr lang="en-US" sz="1400" b="0" i="0" kern="1200" dirty="0" err="1">
                          <a:solidFill>
                            <a:schemeClr val="tx1"/>
                          </a:solidFill>
                          <a:latin typeface="Cmbx12" panose="02000803000000000000" pitchFamily="2" charset="0"/>
                          <a:ea typeface="+mn-ea"/>
                          <a:cs typeface="+mn-cs"/>
                        </a:rPr>
                        <a:t>vdda</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46: Caravel/SCK</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121: PE12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47: </a:t>
                      </a:r>
                      <a:r>
                        <a:rPr lang="en-US" sz="1400" b="0" i="0" kern="1200" dirty="0" err="1">
                          <a:solidFill>
                            <a:schemeClr val="tx1"/>
                          </a:solidFill>
                          <a:latin typeface="Cmbx12" panose="02000803000000000000" pitchFamily="2" charset="0"/>
                          <a:ea typeface="+mn-ea"/>
                          <a:cs typeface="+mn-cs"/>
                        </a:rPr>
                        <a:t>gpio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48: Caravel/D1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127: PE13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49: Caravel/D0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123: PE14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50: </a:t>
                      </a:r>
                      <a:r>
                        <a:rPr lang="en-US" sz="1400" b="0" i="0" kern="1200" dirty="0" err="1">
                          <a:solidFill>
                            <a:schemeClr val="tx1"/>
                          </a:solidFill>
                          <a:latin typeface="Cmbx12" panose="02000803000000000000" pitchFamily="2" charset="0"/>
                          <a:ea typeface="+mn-ea"/>
                          <a:cs typeface="+mn-cs"/>
                        </a:rPr>
                        <a:t>vccd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51: Caravel/CSB</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128: PE11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52: </a:t>
                      </a:r>
                      <a:r>
                        <a:rPr lang="en-US" sz="1400" b="0" i="0" kern="1200" dirty="0" err="1">
                          <a:solidFill>
                            <a:schemeClr val="tx1"/>
                          </a:solidFill>
                          <a:latin typeface="Cmbx12" panose="02000803000000000000" pitchFamily="2" charset="0"/>
                          <a:ea typeface="+mn-ea"/>
                          <a:cs typeface="+mn-cs"/>
                        </a:rPr>
                        <a:t>xclk</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53: NRST</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54: vdda2 </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55: </a:t>
                      </a:r>
                      <a:r>
                        <a:rPr lang="en-US" sz="1400" b="0" i="0" kern="1200" dirty="0" err="1">
                          <a:solidFill>
                            <a:schemeClr val="tx1"/>
                          </a:solidFill>
                          <a:latin typeface="Cmbx12" panose="02000803000000000000" pitchFamily="2" charset="0"/>
                          <a:ea typeface="+mn-ea"/>
                          <a:cs typeface="+mn-cs"/>
                        </a:rPr>
                        <a:t>vddio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56: vccd2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spTree>
    <p:extLst>
      <p:ext uri="{BB962C8B-B14F-4D97-AF65-F5344CB8AC3E}">
        <p14:creationId xmlns:p14="http://schemas.microsoft.com/office/powerpoint/2010/main" val="186689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Modes</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13680CD-ECE0-8998-34F4-7E72682558B8}"/>
                  </a:ext>
                </a:extLst>
              </p:cNvPr>
              <p:cNvSpPr>
                <a:spLocks noGrp="1"/>
              </p:cNvSpPr>
              <p:nvPr>
                <p:ph idx="1"/>
              </p:nvPr>
            </p:nvSpPr>
            <p:spPr>
              <a:xfrm>
                <a:off x="379022" y="1460500"/>
                <a:ext cx="11433955" cy="5156200"/>
              </a:xfrm>
            </p:spPr>
            <p:txBody>
              <a:bodyPr>
                <a:normAutofit fontScale="92500" lnSpcReduction="10000"/>
              </a:bodyPr>
              <a:lstStyle/>
              <a:p>
                <a:pPr marL="0" indent="0">
                  <a:buNone/>
                </a:pPr>
                <a:r>
                  <a:rPr lang="en-US" sz="2000" dirty="0">
                    <a:latin typeface="Cmbx12" panose="02000803000000000000" pitchFamily="2" charset="0"/>
                  </a:rPr>
                  <a:t>MAIN mode:</a:t>
                </a:r>
              </a:p>
              <a:p>
                <a:r>
                  <a:rPr lang="en-US" sz="2000" b="0" dirty="0">
                    <a:latin typeface="Cmbx12" panose="02000803000000000000" pitchFamily="2" charset="0"/>
                  </a:rPr>
                  <a:t>The board is programmed through the USB module communicating with the FTDI.</a:t>
                </a:r>
              </a:p>
              <a:p>
                <a:r>
                  <a:rPr lang="en-US" sz="2000" dirty="0">
                    <a:latin typeface="Cmbx12" panose="02000803000000000000" pitchFamily="2" charset="0"/>
                  </a:rPr>
                  <a:t>T</a:t>
                </a:r>
                <a:r>
                  <a:rPr lang="en-US" sz="2000" b="0" dirty="0">
                    <a:latin typeface="Cmbx12" panose="02000803000000000000" pitchFamily="2" charset="0"/>
                  </a:rPr>
                  <a:t>he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rPr>
                      <m:t>𝑉</m:t>
                    </m:r>
                  </m:oMath>
                </a14:m>
                <a:r>
                  <a:rPr lang="en-US" sz="2000" b="0" dirty="0">
                    <a:latin typeface="Cmbx12" panose="02000803000000000000" pitchFamily="2" charset="0"/>
                  </a:rPr>
                  <a:t> supply is provided from the USB module to power the fixed voltage supplies (U5 and U6) which in turn power up the other system components except for the programmable power supply.</a:t>
                </a:r>
              </a:p>
              <a:p>
                <a:r>
                  <a:rPr lang="en-US" sz="2000" dirty="0">
                    <a:latin typeface="Cmbx12" panose="02000803000000000000" pitchFamily="2" charset="0"/>
                  </a:rPr>
                  <a:t>J8 and J9 are set to connect pin 2 to pin 1 (</a:t>
                </a:r>
                <a14:m>
                  <m:oMath xmlns:m="http://schemas.openxmlformats.org/officeDocument/2006/math">
                    <m:r>
                      <a:rPr lang="en-US" sz="2000" b="0" i="1" smtClean="0">
                        <a:latin typeface="Cambria Math" panose="02040503050406030204" pitchFamily="18" charset="0"/>
                      </a:rPr>
                      <m:t>𝑀𝐴𝐼𝑁</m:t>
                    </m:r>
                  </m:oMath>
                </a14:m>
                <a:r>
                  <a:rPr lang="en-US" sz="2000" dirty="0">
                    <a:latin typeface="Cmbx12" panose="02000803000000000000" pitchFamily="2" charset="0"/>
                  </a:rPr>
                  <a:t>). </a:t>
                </a:r>
              </a:p>
              <a:p>
                <a:r>
                  <a:rPr lang="en-US" sz="2000" dirty="0">
                    <a:latin typeface="Cmbx12" panose="02000803000000000000" pitchFamily="2" charset="0"/>
                  </a:rPr>
                  <a:t>J8 and J9 are left floating if the </a:t>
                </a:r>
                <a14:m>
                  <m:oMath xmlns:m="http://schemas.openxmlformats.org/officeDocument/2006/math">
                    <m:r>
                      <a:rPr lang="en-US" sz="2000" i="1" dirty="0" smtClean="0">
                        <a:latin typeface="Cambria Math" panose="02040503050406030204" pitchFamily="18" charset="0"/>
                      </a:rPr>
                      <m:t>3.3</m:t>
                    </m:r>
                    <m:r>
                      <a:rPr lang="en-US" sz="2000" i="1" dirty="0" smtClean="0">
                        <a:latin typeface="Cambria Math" panose="02040503050406030204" pitchFamily="18" charset="0"/>
                      </a:rPr>
                      <m:t>𝑉</m:t>
                    </m:r>
                  </m:oMath>
                </a14:m>
                <a:r>
                  <a:rPr lang="en-US" sz="2000" dirty="0">
                    <a:latin typeface="Cmbx12" panose="02000803000000000000" pitchFamily="2" charset="0"/>
                  </a:rPr>
                  <a:t> and </a:t>
                </a:r>
                <a14:m>
                  <m:oMath xmlns:m="http://schemas.openxmlformats.org/officeDocument/2006/math">
                    <m:r>
                      <a:rPr lang="en-US" sz="2000" i="1" dirty="0" smtClean="0">
                        <a:latin typeface="Cambria Math" panose="02040503050406030204" pitchFamily="18" charset="0"/>
                      </a:rPr>
                      <m:t>1.8</m:t>
                    </m:r>
                    <m:r>
                      <a:rPr lang="en-US" sz="2000" i="1" dirty="0" smtClean="0">
                        <a:latin typeface="Cambria Math" panose="02040503050406030204" pitchFamily="18" charset="0"/>
                      </a:rPr>
                      <m:t>𝑉</m:t>
                    </m:r>
                  </m:oMath>
                </a14:m>
                <a:r>
                  <a:rPr lang="en-US" sz="2000" b="0" dirty="0">
                    <a:latin typeface="Cmbx12" panose="02000803000000000000" pitchFamily="2" charset="0"/>
                  </a:rPr>
                  <a:t> are to be supplied externally.</a:t>
                </a:r>
              </a:p>
              <a:p>
                <a:r>
                  <a:rPr lang="en-US" sz="2000" dirty="0">
                    <a:latin typeface="Cmbx12" panose="02000803000000000000" pitchFamily="2" charset="0"/>
                  </a:rPr>
                  <a:t>J11 is left with no connections as the clock is driven from X1 with </a:t>
                </a:r>
                <a14:m>
                  <m:oMath xmlns:m="http://schemas.openxmlformats.org/officeDocument/2006/math">
                    <m:r>
                      <a:rPr lang="en-US" sz="2000" b="0" i="1" smtClean="0">
                        <a:latin typeface="Cambria Math" panose="02040503050406030204" pitchFamily="18" charset="0"/>
                      </a:rPr>
                      <m:t>10</m:t>
                    </m:r>
                    <m:r>
                      <a:rPr lang="en-US" sz="2000" b="0" i="1" smtClean="0">
                        <a:latin typeface="Cambria Math" panose="02040503050406030204" pitchFamily="18" charset="0"/>
                      </a:rPr>
                      <m:t>𝑀𝐻𝑧</m:t>
                    </m:r>
                  </m:oMath>
                </a14:m>
                <a:r>
                  <a:rPr lang="en-US" sz="2000" dirty="0">
                    <a:latin typeface="Cmbx12" panose="02000803000000000000" pitchFamily="2" charset="0"/>
                  </a:rPr>
                  <a:t> frequency.</a:t>
                </a:r>
              </a:p>
              <a:p>
                <a:r>
                  <a:rPr lang="en-US" sz="2000" dirty="0">
                    <a:latin typeface="Cmbx12" panose="02000803000000000000" pitchFamily="2" charset="0"/>
                  </a:rPr>
                  <a:t>Other frequencies could be supported by disabling X1 through J6 and driving the clock externally.</a:t>
                </a:r>
              </a:p>
              <a:p>
                <a:r>
                  <a:rPr lang="en-US" sz="2000" dirty="0">
                    <a:latin typeface="Cmbx12" panose="02000803000000000000" pitchFamily="2" charset="0"/>
                  </a:rPr>
                  <a:t>To reset the board, use SW1 button. </a:t>
                </a:r>
              </a:p>
              <a:p>
                <a:pPr>
                  <a:lnSpc>
                    <a:spcPct val="110000"/>
                  </a:lnSpc>
                </a:pPr>
                <a:r>
                  <a:rPr lang="en-US" sz="2000" dirty="0">
                    <a:latin typeface="Cmbx12" panose="02000803000000000000" pitchFamily="2" charset="0"/>
                  </a:rPr>
                  <a:t>By default, the FTDI interface with the Caravel HKSPI. To switch to the UART interface of Caravel, set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𝑈𝐴𝑅𝑇</m:t>
                        </m:r>
                        <m:r>
                          <a:rPr lang="en-US" sz="2000" i="1">
                            <a:latin typeface="Cambria Math" panose="02040503050406030204" pitchFamily="18" charset="0"/>
                          </a:rPr>
                          <m:t>_</m:t>
                        </m:r>
                        <m:r>
                          <a:rPr lang="en-US" sz="2000" i="1">
                            <a:latin typeface="Cambria Math" panose="02040503050406030204" pitchFamily="18" charset="0"/>
                          </a:rPr>
                          <m:t>𝐸𝑁</m:t>
                        </m:r>
                      </m:e>
                    </m:acc>
                  </m:oMath>
                </a14:m>
                <a:r>
                  <a:rPr lang="en-US" sz="2000" dirty="0">
                    <a:latin typeface="Cmbx12" panose="02000803000000000000" pitchFamily="2" charset="0"/>
                  </a:rPr>
                  <a:t> to </a:t>
                </a:r>
                <a14:m>
                  <m:oMath xmlns:m="http://schemas.openxmlformats.org/officeDocument/2006/math">
                    <m:r>
                      <a:rPr lang="en-US" sz="2000" b="0" i="1" smtClean="0">
                        <a:latin typeface="Cambria Math" panose="02040503050406030204" pitchFamily="18" charset="0"/>
                      </a:rPr>
                      <m:t>0</m:t>
                    </m:r>
                  </m:oMath>
                </a14:m>
                <a:r>
                  <a:rPr lang="en-US" sz="2000" dirty="0">
                    <a:latin typeface="Cmbx12" panose="02000803000000000000" pitchFamily="2" charset="0"/>
                  </a:rPr>
                  <a:t> either using J2 or the FTDI </a:t>
                </a:r>
                <a14:m>
                  <m:oMath xmlns:m="http://schemas.openxmlformats.org/officeDocument/2006/math">
                    <m:r>
                      <a:rPr lang="en-US" sz="2000" b="0" i="1" smtClean="0">
                        <a:latin typeface="Cambria Math" panose="02040503050406030204" pitchFamily="18" charset="0"/>
                      </a:rPr>
                      <m:t>𝐴𝐶𝐵𝑈𝑆</m:t>
                    </m:r>
                    <m:r>
                      <a:rPr lang="en-US" sz="2000" b="0" i="1" smtClean="0">
                        <a:latin typeface="Cambria Math" panose="02040503050406030204" pitchFamily="18" charset="0"/>
                      </a:rPr>
                      <m:t>0</m:t>
                    </m:r>
                  </m:oMath>
                </a14:m>
                <a:endParaRPr lang="en-US" sz="2000" dirty="0">
                  <a:latin typeface="Cmbx12" panose="02000803000000000000" pitchFamily="2" charset="0"/>
                </a:endParaRPr>
              </a:p>
              <a:p>
                <a:r>
                  <a:rPr lang="en-US" sz="2000" dirty="0">
                    <a:latin typeface="Cmbx12" panose="02000803000000000000" pitchFamily="2" charset="0"/>
                  </a:rPr>
                  <a:t>To use the programmable power supplies saved setting instead of the fixed voltage supplies:</a:t>
                </a:r>
              </a:p>
              <a:p>
                <a:pPr marL="914400" lvl="1" indent="-457200">
                  <a:buFont typeface="+mj-lt"/>
                  <a:buAutoNum type="arabicPeriod"/>
                </a:pPr>
                <a:r>
                  <a:rPr lang="en-US" sz="1600" dirty="0">
                    <a:latin typeface="Cmbx12" panose="02000803000000000000" pitchFamily="2" charset="0"/>
                  </a:rPr>
                  <a:t>connect pin 2 to pin 3 on J8 and J9 (</a:t>
                </a:r>
                <a14:m>
                  <m:oMath xmlns:m="http://schemas.openxmlformats.org/officeDocument/2006/math">
                    <m:r>
                      <a:rPr lang="en-US" sz="1600" b="0" i="1" smtClean="0">
                        <a:latin typeface="Cambria Math" panose="02040503050406030204" pitchFamily="18" charset="0"/>
                      </a:rPr>
                      <m:t>𝐻𝐴𝑇</m:t>
                    </m:r>
                  </m:oMath>
                </a14:m>
                <a:r>
                  <a:rPr lang="en-US" sz="1600" dirty="0">
                    <a:latin typeface="Cmbx12" panose="02000803000000000000" pitchFamily="2" charset="0"/>
                  </a:rPr>
                  <a:t>). </a:t>
                </a:r>
              </a:p>
              <a:p>
                <a:pPr marL="914400" lvl="1" indent="-457200">
                  <a:buFont typeface="+mj-lt"/>
                  <a:buAutoNum type="arabicPeriod"/>
                </a:pPr>
                <a:r>
                  <a:rPr lang="en-US" sz="1600" dirty="0">
                    <a:latin typeface="Cmbx12" panose="02000803000000000000" pitchFamily="2" charset="0"/>
                  </a:rPr>
                  <a:t>connect J12 pins to provide the </a:t>
                </a:r>
                <a14:m>
                  <m:oMath xmlns:m="http://schemas.openxmlformats.org/officeDocument/2006/math">
                    <m:r>
                      <a:rPr lang="en-US" sz="1600" b="0" i="1" smtClean="0">
                        <a:latin typeface="Cambria Math" panose="02040503050406030204" pitchFamily="18" charset="0"/>
                      </a:rPr>
                      <m:t>5</m:t>
                    </m:r>
                    <m:r>
                      <a:rPr lang="en-US" sz="1600" b="0" i="1" smtClean="0">
                        <a:latin typeface="Cambria Math" panose="02040503050406030204" pitchFamily="18" charset="0"/>
                      </a:rPr>
                      <m:t>𝑉</m:t>
                    </m:r>
                  </m:oMath>
                </a14:m>
                <a:r>
                  <a:rPr lang="en-US" sz="1600" dirty="0">
                    <a:latin typeface="Cmbx12" panose="02000803000000000000" pitchFamily="2" charset="0"/>
                  </a:rPr>
                  <a:t> supply to U9 and U10 (short </a:t>
                </a:r>
                <a14:m>
                  <m:oMath xmlns:m="http://schemas.openxmlformats.org/officeDocument/2006/math">
                    <m:r>
                      <a:rPr lang="en-US" sz="1600" b="0" i="1" smtClean="0">
                        <a:latin typeface="Cambria Math" panose="02040503050406030204" pitchFamily="18" charset="0"/>
                      </a:rPr>
                      <m:t>5</m:t>
                    </m:r>
                    <m:r>
                      <a:rPr lang="en-US" sz="1600" b="0" i="1" smtClean="0">
                        <a:latin typeface="Cambria Math" panose="02040503050406030204" pitchFamily="18" charset="0"/>
                      </a:rPr>
                      <m:t>𝑉</m:t>
                    </m:r>
                  </m:oMath>
                </a14:m>
                <a:r>
                  <a:rPr lang="en-US" sz="1600" dirty="0">
                    <a:latin typeface="Cmbx12" panose="02000803000000000000" pitchFamily="2" charset="0"/>
                  </a:rPr>
                  <a:t> with </a:t>
                </a:r>
                <a14:m>
                  <m:oMath xmlns:m="http://schemas.openxmlformats.org/officeDocument/2006/math">
                    <m:r>
                      <a:rPr lang="en-US" sz="1600" b="0" i="1" smtClean="0">
                        <a:latin typeface="Cambria Math" panose="02040503050406030204" pitchFamily="18" charset="0"/>
                      </a:rPr>
                      <m:t>𝑁𝑈</m:t>
                    </m:r>
                    <m:r>
                      <a:rPr lang="en-US" sz="1600" b="0" i="1" smtClean="0">
                        <a:latin typeface="Cambria Math" panose="02040503050406030204" pitchFamily="18" charset="0"/>
                      </a:rPr>
                      <m:t>_5</m:t>
                    </m:r>
                    <m:r>
                      <a:rPr lang="en-US" sz="1600" b="0" i="1" smtClean="0">
                        <a:latin typeface="Cambria Math" panose="02040503050406030204" pitchFamily="18" charset="0"/>
                      </a:rPr>
                      <m:t>𝑉</m:t>
                    </m:r>
                  </m:oMath>
                </a14:m>
                <a:r>
                  <a:rPr lang="en-US" sz="1600" dirty="0">
                    <a:latin typeface="Cmbx12" panose="02000803000000000000" pitchFamily="2" charset="0"/>
                  </a:rPr>
                  <a:t>).</a:t>
                </a:r>
              </a:p>
              <a:p>
                <a:endParaRPr lang="en-US" sz="2000" dirty="0">
                  <a:latin typeface="Cmbx12" panose="02000803000000000000" pitchFamily="2" charset="0"/>
                </a:endParaRPr>
              </a:p>
              <a:p>
                <a:endParaRPr lang="en-US" sz="2000" dirty="0">
                  <a:latin typeface="Cmbx12" panose="02000803000000000000" pitchFamily="2" charset="0"/>
                </a:endParaRPr>
              </a:p>
              <a:p>
                <a:pPr marL="0" indent="0">
                  <a:buNone/>
                </a:pPr>
                <a:endParaRPr lang="en-US" sz="2000" b="0" dirty="0">
                  <a:latin typeface="Cmbx12" panose="02000803000000000000" pitchFamily="2" charset="0"/>
                </a:endParaRPr>
              </a:p>
              <a:p>
                <a:endParaRPr lang="en-US" sz="2000" b="0" dirty="0">
                  <a:latin typeface="Cmbx12" panose="02000803000000000000" pitchFamily="2" charset="0"/>
                </a:endParaRPr>
              </a:p>
              <a:p>
                <a:pPr marL="0" indent="0">
                  <a:buNone/>
                </a:pPr>
                <a:endParaRPr lang="en-US" sz="2000" dirty="0">
                  <a:latin typeface="Cmbx12" panose="02000803000000000000" pitchFamily="2" charset="0"/>
                </a:endParaRPr>
              </a:p>
              <a:p>
                <a:endParaRPr lang="en-GB" dirty="0">
                  <a:latin typeface="Cmbx12" panose="02000803000000000000" pitchFamily="2" charset="0"/>
                </a:endParaRPr>
              </a:p>
            </p:txBody>
          </p:sp>
        </mc:Choice>
        <mc:Fallback>
          <p:sp>
            <p:nvSpPr>
              <p:cNvPr id="4" name="Content Placeholder 2">
                <a:extLst>
                  <a:ext uri="{FF2B5EF4-FFF2-40B4-BE49-F238E27FC236}">
                    <a16:creationId xmlns:a16="http://schemas.microsoft.com/office/drawing/2014/main" id="{613680CD-ECE0-8998-34F4-7E72682558B8}"/>
                  </a:ext>
                </a:extLst>
              </p:cNvPr>
              <p:cNvSpPr>
                <a:spLocks noGrp="1" noRot="1" noChangeAspect="1" noMove="1" noResize="1" noEditPoints="1" noAdjustHandles="1" noChangeArrowheads="1" noChangeShapeType="1" noTextEdit="1"/>
              </p:cNvSpPr>
              <p:nvPr>
                <p:ph idx="1"/>
              </p:nvPr>
            </p:nvSpPr>
            <p:spPr>
              <a:xfrm>
                <a:off x="379022" y="1460500"/>
                <a:ext cx="11433955" cy="5156200"/>
              </a:xfrm>
              <a:blipFill>
                <a:blip r:embed="rId2"/>
                <a:stretch>
                  <a:fillRect l="-480" t="-1538" r="-1119" b="-355"/>
                </a:stretch>
              </a:blipFill>
            </p:spPr>
            <p:txBody>
              <a:bodyPr/>
              <a:lstStyle/>
              <a:p>
                <a:r>
                  <a:rPr lang="en-GB">
                    <a:noFill/>
                  </a:rPr>
                  <a:t> </a:t>
                </a:r>
              </a:p>
            </p:txBody>
          </p:sp>
        </mc:Fallback>
      </mc:AlternateContent>
    </p:spTree>
    <p:extLst>
      <p:ext uri="{BB962C8B-B14F-4D97-AF65-F5344CB8AC3E}">
        <p14:creationId xmlns:p14="http://schemas.microsoft.com/office/powerpoint/2010/main" val="70540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Modes</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613680CD-ECE0-8998-34F4-7E72682558B8}"/>
                  </a:ext>
                </a:extLst>
              </p:cNvPr>
              <p:cNvSpPr>
                <a:spLocks noGrp="1"/>
              </p:cNvSpPr>
              <p:nvPr>
                <p:ph idx="1"/>
              </p:nvPr>
            </p:nvSpPr>
            <p:spPr>
              <a:xfrm>
                <a:off x="379021" y="1423988"/>
                <a:ext cx="11433955" cy="4752193"/>
              </a:xfrm>
            </p:spPr>
            <p:txBody>
              <a:bodyPr>
                <a:normAutofit/>
              </a:bodyPr>
              <a:lstStyle/>
              <a:p>
                <a:pPr marL="0" indent="0">
                  <a:buNone/>
                </a:pPr>
                <a:r>
                  <a:rPr lang="en-US" sz="2000" dirty="0">
                    <a:latin typeface="Cmbx12" panose="02000803000000000000" pitchFamily="2" charset="0"/>
                  </a:rPr>
                  <a:t>HAT mode:</a:t>
                </a:r>
              </a:p>
              <a:p>
                <a:r>
                  <a:rPr lang="en-US" sz="2000" b="0" dirty="0">
                    <a:latin typeface="Cmbx12" panose="02000803000000000000" pitchFamily="2" charset="0"/>
                  </a:rPr>
                  <a:t>The board </a:t>
                </a:r>
                <a:r>
                  <a:rPr lang="en-US" sz="2000" dirty="0">
                    <a:latin typeface="Cmbx12" panose="02000803000000000000" pitchFamily="2" charset="0"/>
                  </a:rPr>
                  <a:t>acts as a hat for Nucleo-144 test setup.</a:t>
                </a:r>
              </a:p>
              <a:p>
                <a:r>
                  <a:rPr lang="en-US" sz="2000" dirty="0">
                    <a:latin typeface="Cmbx12" panose="02000803000000000000" pitchFamily="2" charset="0"/>
                  </a:rPr>
                  <a:t>T</a:t>
                </a:r>
                <a:r>
                  <a:rPr lang="en-US" sz="2000" b="0" dirty="0">
                    <a:latin typeface="Cmbx12" panose="02000803000000000000" pitchFamily="2" charset="0"/>
                  </a:rPr>
                  <a:t>he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rPr>
                      <m:t>𝑉</m:t>
                    </m:r>
                  </m:oMath>
                </a14:m>
                <a:r>
                  <a:rPr lang="en-US" sz="2000" b="0" dirty="0">
                    <a:latin typeface="Cmbx12" panose="02000803000000000000" pitchFamily="2" charset="0"/>
                  </a:rPr>
                  <a:t> supply is provided from the </a:t>
                </a:r>
                <a:r>
                  <a:rPr lang="en-US" sz="2000" b="0" dirty="0" err="1">
                    <a:latin typeface="Cmbx12" panose="02000803000000000000" pitchFamily="2" charset="0"/>
                  </a:rPr>
                  <a:t>Nucleo</a:t>
                </a:r>
                <a:r>
                  <a:rPr lang="en-US" sz="2000" b="0" dirty="0">
                    <a:latin typeface="Cmbx12" panose="02000803000000000000" pitchFamily="2" charset="0"/>
                  </a:rPr>
                  <a:t> board to power the programmable power supply</a:t>
                </a:r>
                <a:r>
                  <a:rPr lang="en-US" sz="2000" dirty="0">
                    <a:latin typeface="Cmbx12" panose="02000803000000000000" pitchFamily="2" charset="0"/>
                  </a:rPr>
                  <a:t> (U9 and U10) which in turn power up the other system components except for the FTDI module. </a:t>
                </a:r>
              </a:p>
              <a:p>
                <a:r>
                  <a:rPr lang="en-US" sz="2000" dirty="0">
                    <a:latin typeface="Cmbx12" panose="02000803000000000000" pitchFamily="2" charset="0"/>
                  </a:rPr>
                  <a:t>U10 is programmed from the </a:t>
                </a:r>
                <a:r>
                  <a:rPr lang="en-US" sz="2000" dirty="0" err="1">
                    <a:latin typeface="Cmbx12" panose="02000803000000000000" pitchFamily="2" charset="0"/>
                  </a:rPr>
                  <a:t>Nucleo</a:t>
                </a:r>
                <a:r>
                  <a:rPr lang="en-US" sz="2000" dirty="0">
                    <a:latin typeface="Cmbx12" panose="02000803000000000000" pitchFamily="2" charset="0"/>
                  </a:rPr>
                  <a:t> using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𝐼</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𝐶</m:t>
                    </m:r>
                  </m:oMath>
                </a14:m>
                <a:r>
                  <a:rPr lang="en-US" sz="2000" b="0" dirty="0">
                    <a:latin typeface="Cmbx12" panose="02000803000000000000" pitchFamily="2" charset="0"/>
                  </a:rPr>
                  <a:t> interface to provide the desired supplies</a:t>
                </a:r>
              </a:p>
              <a:p>
                <a:r>
                  <a:rPr lang="en-US" sz="2000" dirty="0">
                    <a:latin typeface="Cmbx12" panose="02000803000000000000" pitchFamily="2" charset="0"/>
                  </a:rPr>
                  <a:t>J8 and J9 are set to connect pin 2 to pin 3 (</a:t>
                </a:r>
                <a14:m>
                  <m:oMath xmlns:m="http://schemas.openxmlformats.org/officeDocument/2006/math">
                    <m:r>
                      <a:rPr lang="en-US" sz="2000" b="0" i="1" smtClean="0">
                        <a:latin typeface="Cambria Math" panose="02040503050406030204" pitchFamily="18" charset="0"/>
                      </a:rPr>
                      <m:t>𝐻𝐴𝑇</m:t>
                    </m:r>
                  </m:oMath>
                </a14:m>
                <a:r>
                  <a:rPr lang="en-US" sz="2000" dirty="0">
                    <a:latin typeface="Cmbx12" panose="02000803000000000000" pitchFamily="2" charset="0"/>
                  </a:rPr>
                  <a:t>). </a:t>
                </a:r>
              </a:p>
              <a:p>
                <a:r>
                  <a:rPr lang="en-US" sz="2000" dirty="0">
                    <a:latin typeface="Cmbx12" panose="02000803000000000000" pitchFamily="2" charset="0"/>
                  </a:rPr>
                  <a:t>The clock could be driven from the </a:t>
                </a:r>
                <a:r>
                  <a:rPr lang="en-US" sz="2000" dirty="0" err="1">
                    <a:latin typeface="Cmbx12" panose="02000803000000000000" pitchFamily="2" charset="0"/>
                  </a:rPr>
                  <a:t>Nucleo</a:t>
                </a:r>
                <a:r>
                  <a:rPr lang="en-US" sz="2000" dirty="0">
                    <a:latin typeface="Cmbx12" panose="02000803000000000000" pitchFamily="2" charset="0"/>
                  </a:rPr>
                  <a:t> through J11 with either of the following:</a:t>
                </a:r>
              </a:p>
              <a:p>
                <a:pPr marL="914400" lvl="1" indent="-457200">
                  <a:buFont typeface="+mj-lt"/>
                  <a:buAutoNum type="arabicPeriod"/>
                </a:pPr>
                <a:r>
                  <a:rPr lang="en-US" sz="1600" dirty="0">
                    <a:latin typeface="Cmbx12" panose="02000803000000000000" pitchFamily="2" charset="0"/>
                  </a:rPr>
                  <a:t>connect pin 2 to pin 1 to drive it as a PWM signal generated from Timer 3. </a:t>
                </a:r>
              </a:p>
              <a:p>
                <a:pPr marL="914400" lvl="1" indent="-457200">
                  <a:buFont typeface="+mj-lt"/>
                  <a:buAutoNum type="arabicPeriod"/>
                </a:pPr>
                <a:r>
                  <a:rPr lang="en-US" sz="1600" dirty="0">
                    <a:latin typeface="Cmbx12" panose="02000803000000000000" pitchFamily="2" charset="0"/>
                  </a:rPr>
                  <a:t>connect pin 2 to pin 3 to drive it from the default clock of the MCO output of ST-LINK with a fixed </a:t>
                </a:r>
                <a14:m>
                  <m:oMath xmlns:m="http://schemas.openxmlformats.org/officeDocument/2006/math">
                    <m:r>
                      <a:rPr lang="en-US" sz="1600" i="1">
                        <a:latin typeface="Cambria Math" panose="02040503050406030204" pitchFamily="18" charset="0"/>
                      </a:rPr>
                      <m:t>8</m:t>
                    </m:r>
                    <m:r>
                      <a:rPr lang="en-US" sz="1600" i="1">
                        <a:latin typeface="Cambria Math" panose="02040503050406030204" pitchFamily="18" charset="0"/>
                      </a:rPr>
                      <m:t>𝑀𝐻𝑧</m:t>
                    </m:r>
                  </m:oMath>
                </a14:m>
                <a:r>
                  <a:rPr lang="en-US" sz="1600" dirty="0">
                    <a:latin typeface="Cmbx12" panose="02000803000000000000" pitchFamily="2" charset="0"/>
                  </a:rPr>
                  <a:t> frequency. </a:t>
                </a:r>
              </a:p>
              <a:p>
                <a:r>
                  <a:rPr lang="en-US" sz="2000" dirty="0">
                    <a:latin typeface="Cmbx12" panose="02000803000000000000" pitchFamily="2" charset="0"/>
                  </a:rPr>
                  <a:t>\J6 is set to disable X1 in the case of driving the clock with J11.</a:t>
                </a:r>
              </a:p>
              <a:p>
                <a:r>
                  <a:rPr lang="en-US" sz="2000" dirty="0">
                    <a:latin typeface="Cmbx12" panose="02000803000000000000" pitchFamily="2" charset="0"/>
                  </a:rPr>
                  <a:t>To reset the board, use the B2 reset push button on the </a:t>
                </a:r>
                <a:r>
                  <a:rPr lang="en-US" sz="2000" dirty="0" err="1">
                    <a:latin typeface="Cmbx12" panose="02000803000000000000" pitchFamily="2" charset="0"/>
                  </a:rPr>
                  <a:t>Nucleo</a:t>
                </a:r>
                <a:r>
                  <a:rPr lang="en-US" sz="2000" dirty="0">
                    <a:latin typeface="Cmbx12" panose="02000803000000000000" pitchFamily="2" charset="0"/>
                  </a:rPr>
                  <a:t> or SW1 button.</a:t>
                </a: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endParaRPr lang="en-GB" dirty="0">
                  <a:latin typeface="Cmbx12" panose="02000803000000000000" pitchFamily="2" charset="0"/>
                </a:endParaRPr>
              </a:p>
            </p:txBody>
          </p:sp>
        </mc:Choice>
        <mc:Fallback>
          <p:sp>
            <p:nvSpPr>
              <p:cNvPr id="4" name="Content Placeholder 2">
                <a:extLst>
                  <a:ext uri="{FF2B5EF4-FFF2-40B4-BE49-F238E27FC236}">
                    <a16:creationId xmlns:a16="http://schemas.microsoft.com/office/drawing/2014/main" id="{613680CD-ECE0-8998-34F4-7E72682558B8}"/>
                  </a:ext>
                </a:extLst>
              </p:cNvPr>
              <p:cNvSpPr>
                <a:spLocks noGrp="1" noRot="1" noChangeAspect="1" noMove="1" noResize="1" noEditPoints="1" noAdjustHandles="1" noChangeArrowheads="1" noChangeShapeType="1" noTextEdit="1"/>
              </p:cNvSpPr>
              <p:nvPr>
                <p:ph idx="1"/>
              </p:nvPr>
            </p:nvSpPr>
            <p:spPr>
              <a:xfrm>
                <a:off x="379021" y="1423988"/>
                <a:ext cx="11433955" cy="4752193"/>
              </a:xfrm>
              <a:blipFill>
                <a:blip r:embed="rId2"/>
                <a:stretch>
                  <a:fillRect l="-533" t="-1155"/>
                </a:stretch>
              </a:blipFill>
            </p:spPr>
            <p:txBody>
              <a:bodyPr/>
              <a:lstStyle/>
              <a:p>
                <a:r>
                  <a:rPr lang="en-GB">
                    <a:noFill/>
                  </a:rPr>
                  <a:t> </a:t>
                </a:r>
              </a:p>
            </p:txBody>
          </p:sp>
        </mc:Fallback>
      </mc:AlternateContent>
    </p:spTree>
    <p:extLst>
      <p:ext uri="{BB962C8B-B14F-4D97-AF65-F5344CB8AC3E}">
        <p14:creationId xmlns:p14="http://schemas.microsoft.com/office/powerpoint/2010/main" val="1848563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295835" y="402166"/>
            <a:ext cx="4316876" cy="657755"/>
          </a:xfrm>
        </p:spPr>
        <p:txBody>
          <a:bodyPr>
            <a:normAutofit fontScale="90000"/>
          </a:bodyPr>
          <a:lstStyle/>
          <a:p>
            <a:pPr algn="ctr"/>
            <a:r>
              <a:rPr lang="en-US" sz="3000" dirty="0">
                <a:latin typeface="Cmbx12" panose="02000803000000000000" pitchFamily="2" charset="0"/>
              </a:rPr>
              <a:t>Caravel + </a:t>
            </a:r>
            <a:r>
              <a:rPr lang="en-US" sz="3000" dirty="0" err="1">
                <a:latin typeface="Cmbx12" panose="02000803000000000000" pitchFamily="2" charset="0"/>
              </a:rPr>
              <a:t>Nucleo</a:t>
            </a:r>
            <a:r>
              <a:rPr lang="en-US" sz="3000" dirty="0">
                <a:latin typeface="Cmbx12" panose="02000803000000000000" pitchFamily="2" charset="0"/>
              </a:rPr>
              <a:t> Board PCB</a:t>
            </a:r>
            <a:endParaRPr lang="en-GB" sz="3000" dirty="0">
              <a:latin typeface="Cmbx12" panose="02000803000000000000" pitchFamily="2" charset="0"/>
            </a:endParaRPr>
          </a:p>
        </p:txBody>
      </p:sp>
      <mc:AlternateContent xmlns:mc="http://schemas.openxmlformats.org/markup-compatibility/2006">
        <mc:Choice xmlns:a14="http://schemas.microsoft.com/office/drawing/2010/main" Requires="a14">
          <p:sp>
            <p:nvSpPr>
              <p:cNvPr id="8" name="Title 1">
                <a:extLst>
                  <a:ext uri="{FF2B5EF4-FFF2-40B4-BE49-F238E27FC236}">
                    <a16:creationId xmlns:a16="http://schemas.microsoft.com/office/drawing/2014/main" id="{A0B8E5C7-5701-AE9C-0788-3324A79D89C4}"/>
                  </a:ext>
                </a:extLst>
              </p:cNvPr>
              <p:cNvSpPr txBox="1">
                <a:spLocks/>
              </p:cNvSpPr>
              <p:nvPr/>
            </p:nvSpPr>
            <p:spPr>
              <a:xfrm>
                <a:off x="1038785" y="3100122"/>
                <a:ext cx="2989726" cy="657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Cmbx12" panose="02000803000000000000" pitchFamily="2" charset="0"/>
                  </a:rPr>
                  <a:t>Dimensions: </a:t>
                </a: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68.072∗92.0128 </m:t>
                      </m:r>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oMath>
                  </m:oMathPara>
                </a14:m>
                <a:endParaRPr lang="en-GB" sz="2000" dirty="0">
                  <a:latin typeface="Cmbx12" panose="02000803000000000000" pitchFamily="2" charset="0"/>
                </a:endParaRPr>
              </a:p>
            </p:txBody>
          </p:sp>
        </mc:Choice>
        <mc:Fallback>
          <p:sp>
            <p:nvSpPr>
              <p:cNvPr id="8" name="Title 1">
                <a:extLst>
                  <a:ext uri="{FF2B5EF4-FFF2-40B4-BE49-F238E27FC236}">
                    <a16:creationId xmlns:a16="http://schemas.microsoft.com/office/drawing/2014/main" id="{A0B8E5C7-5701-AE9C-0788-3324A79D89C4}"/>
                  </a:ext>
                </a:extLst>
              </p:cNvPr>
              <p:cNvSpPr txBox="1">
                <a:spLocks noRot="1" noChangeAspect="1" noMove="1" noResize="1" noEditPoints="1" noAdjustHandles="1" noChangeArrowheads="1" noChangeShapeType="1" noTextEdit="1"/>
              </p:cNvSpPr>
              <p:nvPr/>
            </p:nvSpPr>
            <p:spPr>
              <a:xfrm>
                <a:off x="1038785" y="3100122"/>
                <a:ext cx="2989726" cy="657755"/>
              </a:xfrm>
              <a:prstGeom prst="rect">
                <a:avLst/>
              </a:prstGeom>
              <a:blipFill>
                <a:blip r:embed="rId2"/>
                <a:stretch>
                  <a:fillRect t="-6542"/>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DB4A5F73-F34B-513E-0CAE-50338048F976}"/>
              </a:ext>
            </a:extLst>
          </p:cNvPr>
          <p:cNvPicPr>
            <a:picLocks noChangeAspect="1"/>
          </p:cNvPicPr>
          <p:nvPr/>
        </p:nvPicPr>
        <p:blipFill>
          <a:blip r:embed="rId3"/>
          <a:stretch>
            <a:fillRect/>
          </a:stretch>
        </p:blipFill>
        <p:spPr>
          <a:xfrm>
            <a:off x="5362011" y="0"/>
            <a:ext cx="5854115" cy="6858000"/>
          </a:xfrm>
          <a:prstGeom prst="rect">
            <a:avLst/>
          </a:prstGeom>
        </p:spPr>
      </p:pic>
    </p:spTree>
    <p:extLst>
      <p:ext uri="{BB962C8B-B14F-4D97-AF65-F5344CB8AC3E}">
        <p14:creationId xmlns:p14="http://schemas.microsoft.com/office/powerpoint/2010/main" val="213673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Specifications</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2A83B2-347B-F855-BF4A-76811F3EAB48}"/>
                  </a:ext>
                </a:extLst>
              </p:cNvPr>
              <p:cNvSpPr>
                <a:spLocks noGrp="1"/>
              </p:cNvSpPr>
              <p:nvPr>
                <p:ph idx="1"/>
              </p:nvPr>
            </p:nvSpPr>
            <p:spPr>
              <a:xfrm>
                <a:off x="838199" y="1825625"/>
                <a:ext cx="10919749" cy="4351338"/>
              </a:xfrm>
            </p:spPr>
            <p:txBody>
              <a:bodyPr/>
              <a:lstStyle/>
              <a:p>
                <a:pPr marL="0" indent="0">
                  <a:buNone/>
                </a:pPr>
                <a:r>
                  <a:rPr lang="en-US" sz="2000" dirty="0">
                    <a:latin typeface="Cmbx12" panose="02000803000000000000" pitchFamily="2" charset="0"/>
                  </a:rPr>
                  <a:t>The board required features:</a:t>
                </a:r>
              </a:p>
              <a:p>
                <a:r>
                  <a:rPr lang="en-US" sz="2000" dirty="0">
                    <a:latin typeface="Cmbx12" panose="02000803000000000000" pitchFamily="2" charset="0"/>
                  </a:rPr>
                  <a:t>To be physically compatible to act as a hat to the ST </a:t>
                </a:r>
                <a:r>
                  <a:rPr lang="en-US" sz="2000" dirty="0" err="1">
                    <a:latin typeface="Cmbx12" panose="02000803000000000000" pitchFamily="2" charset="0"/>
                  </a:rPr>
                  <a:t>Nucleo</a:t>
                </a:r>
                <a:r>
                  <a:rPr lang="en-US" sz="2000" dirty="0">
                    <a:latin typeface="Cmbx12" panose="02000803000000000000" pitchFamily="2" charset="0"/>
                  </a:rPr>
                  <a:t> board using the ST morpho connectors (plug-in). This would provide test setups for characterizing IOs configuration using the </a:t>
                </a:r>
                <a:r>
                  <a:rPr lang="en-US" sz="2000" dirty="0" err="1">
                    <a:latin typeface="Cmbx12" panose="02000803000000000000" pitchFamily="2" charset="0"/>
                  </a:rPr>
                  <a:t>Nucleo</a:t>
                </a:r>
                <a:r>
                  <a:rPr lang="en-US" sz="2000" dirty="0">
                    <a:latin typeface="Cmbx12" panose="02000803000000000000" pitchFamily="2" charset="0"/>
                  </a:rPr>
                  <a:t> board</a:t>
                </a:r>
              </a:p>
              <a:p>
                <a:r>
                  <a:rPr lang="en-US" sz="2000" dirty="0">
                    <a:latin typeface="Cmbx12" panose="02000803000000000000" pitchFamily="2" charset="0"/>
                  </a:rPr>
                  <a:t>Includes programmable power supply on board to test the Caravel chip at a range of power supplies</a:t>
                </a:r>
              </a:p>
              <a:p>
                <a:r>
                  <a:rPr lang="en-US" sz="2000" dirty="0">
                    <a:latin typeface="Cmbx12" panose="02000803000000000000" pitchFamily="2" charset="0"/>
                  </a:rPr>
                  <a:t>The programmable power supply is programmed with SPI/</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𝐼</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𝐶</m:t>
                    </m:r>
                  </m:oMath>
                </a14:m>
                <a:endParaRPr lang="en-US" sz="2000" dirty="0">
                  <a:latin typeface="Cmbx12" panose="02000803000000000000" pitchFamily="2" charset="0"/>
                </a:endParaRPr>
              </a:p>
              <a:p>
                <a:r>
                  <a:rPr lang="en-US" sz="2000" dirty="0">
                    <a:latin typeface="Cmbx12" panose="02000803000000000000" pitchFamily="2" charset="0"/>
                  </a:rPr>
                  <a:t>It can function as a stand-alone Caravel evaluation board similar to the Caravel V4 evaluation board system</a:t>
                </a:r>
                <a:endParaRPr lang="en-US" sz="2000" b="0" dirty="0">
                  <a:latin typeface="Cmbx12" panose="02000803000000000000" pitchFamily="2" charset="0"/>
                </a:endParaRPr>
              </a:p>
              <a:p>
                <a:endParaRPr lang="en-US" sz="2000" b="0" dirty="0">
                  <a:latin typeface="Cmbx12" panose="02000803000000000000" pitchFamily="2" charset="0"/>
                </a:endParaRPr>
              </a:p>
              <a:p>
                <a:endParaRPr lang="en-US" sz="2000" dirty="0">
                  <a:latin typeface="Cmbx12" panose="02000803000000000000" pitchFamily="2" charset="0"/>
                </a:endParaRPr>
              </a:p>
              <a:p>
                <a:endParaRPr lang="en-GB" dirty="0">
                  <a:latin typeface="Cmbx12" panose="02000803000000000000" pitchFamily="2" charset="0"/>
                </a:endParaRPr>
              </a:p>
            </p:txBody>
          </p:sp>
        </mc:Choice>
        <mc:Fallback>
          <p:sp>
            <p:nvSpPr>
              <p:cNvPr id="3" name="Content Placeholder 2">
                <a:extLst>
                  <a:ext uri="{FF2B5EF4-FFF2-40B4-BE49-F238E27FC236}">
                    <a16:creationId xmlns:a16="http://schemas.microsoft.com/office/drawing/2014/main" id="{7F2A83B2-347B-F855-BF4A-76811F3EAB48}"/>
                  </a:ext>
                </a:extLst>
              </p:cNvPr>
              <p:cNvSpPr>
                <a:spLocks noGrp="1" noRot="1" noChangeAspect="1" noMove="1" noResize="1" noEditPoints="1" noAdjustHandles="1" noChangeArrowheads="1" noChangeShapeType="1" noTextEdit="1"/>
              </p:cNvSpPr>
              <p:nvPr>
                <p:ph idx="1"/>
              </p:nvPr>
            </p:nvSpPr>
            <p:spPr>
              <a:xfrm>
                <a:off x="838199" y="1825625"/>
                <a:ext cx="10919749" cy="4351338"/>
              </a:xfrm>
              <a:blipFill>
                <a:blip r:embed="rId2"/>
                <a:stretch>
                  <a:fillRect l="-558" t="-1120" r="-1339"/>
                </a:stretch>
              </a:blipFill>
            </p:spPr>
            <p:txBody>
              <a:bodyPr/>
              <a:lstStyle/>
              <a:p>
                <a:r>
                  <a:rPr lang="en-GB">
                    <a:noFill/>
                  </a:rPr>
                  <a:t> </a:t>
                </a:r>
              </a:p>
            </p:txBody>
          </p:sp>
        </mc:Fallback>
      </mc:AlternateContent>
    </p:spTree>
    <p:extLst>
      <p:ext uri="{BB962C8B-B14F-4D97-AF65-F5344CB8AC3E}">
        <p14:creationId xmlns:p14="http://schemas.microsoft.com/office/powerpoint/2010/main" val="57942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Programmable Power Supply</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2A83B2-347B-F855-BF4A-76811F3EAB48}"/>
                  </a:ext>
                </a:extLst>
              </p:cNvPr>
              <p:cNvSpPr>
                <a:spLocks noGrp="1"/>
              </p:cNvSpPr>
              <p:nvPr>
                <p:ph idx="1"/>
              </p:nvPr>
            </p:nvSpPr>
            <p:spPr>
              <a:xfrm>
                <a:off x="838200" y="1825624"/>
                <a:ext cx="11169650" cy="4803775"/>
              </a:xfrm>
            </p:spPr>
            <p:txBody>
              <a:bodyPr>
                <a:normAutofit/>
              </a:bodyPr>
              <a:lstStyle/>
              <a:p>
                <a:r>
                  <a:rPr lang="en-US" sz="2000" dirty="0">
                    <a:latin typeface="Cmbx12" panose="02000803000000000000" pitchFamily="2" charset="0"/>
                  </a:rPr>
                  <a:t>A programmable power supply is required to test the chip with non-nominal supplies</a:t>
                </a:r>
              </a:p>
              <a:p>
                <a:r>
                  <a:rPr lang="en-US" sz="2000" dirty="0">
                    <a:latin typeface="Cmbx12" panose="02000803000000000000" pitchFamily="2" charset="0"/>
                  </a:rPr>
                  <a:t>The required ranges are from </a:t>
                </a:r>
                <a14:m>
                  <m:oMath xmlns:m="http://schemas.openxmlformats.org/officeDocument/2006/math">
                    <m:r>
                      <a:rPr lang="en-US" sz="2000" b="0" i="0" smtClean="0">
                        <a:latin typeface="Cambria Math" panose="02040503050406030204" pitchFamily="18" charset="0"/>
                      </a:rPr>
                      <m:t>1.4</m:t>
                    </m:r>
                    <m:r>
                      <a:rPr lang="en-US" sz="2000" b="0" i="1" smtClean="0">
                        <a:latin typeface="Cambria Math" panose="02040503050406030204" pitchFamily="18" charset="0"/>
                      </a:rPr>
                      <m:t>𝑉</m:t>
                    </m:r>
                  </m:oMath>
                </a14:m>
                <a:r>
                  <a:rPr lang="en-US" sz="2000" dirty="0">
                    <a:latin typeface="Cmbx12" panose="02000803000000000000" pitchFamily="2" charset="0"/>
                  </a:rPr>
                  <a:t> to </a:t>
                </a:r>
                <a14:m>
                  <m:oMath xmlns:m="http://schemas.openxmlformats.org/officeDocument/2006/math">
                    <m:r>
                      <a:rPr lang="en-US" sz="2000" b="0" i="1" smtClean="0">
                        <a:latin typeface="Cambria Math" panose="02040503050406030204" pitchFamily="18" charset="0"/>
                      </a:rPr>
                      <m:t>2.2</m:t>
                    </m:r>
                    <m:r>
                      <a:rPr lang="en-US" sz="2000" b="0" i="1" smtClean="0">
                        <a:latin typeface="Cambria Math" panose="02040503050406030204" pitchFamily="18" charset="0"/>
                      </a:rPr>
                      <m:t>𝑉</m:t>
                    </m:r>
                  </m:oMath>
                </a14:m>
                <a:r>
                  <a:rPr lang="en-US" sz="2000" dirty="0">
                    <a:latin typeface="Cmbx12" panose="02000803000000000000" pitchFamily="2" charset="0"/>
                  </a:rPr>
                  <a:t>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1.8</m:t>
                        </m:r>
                      </m:sub>
                    </m:sSub>
                  </m:oMath>
                </a14:m>
                <a:r>
                  <a:rPr lang="en-US" sz="2000" dirty="0">
                    <a:latin typeface="Cmbx12" panose="02000803000000000000" pitchFamily="2" charset="0"/>
                  </a:rPr>
                  <a:t> and </a:t>
                </a:r>
                <a14:m>
                  <m:oMath xmlns:m="http://schemas.openxmlformats.org/officeDocument/2006/math">
                    <m:r>
                      <a:rPr lang="en-US" sz="2000" b="0" i="1" smtClean="0">
                        <a:latin typeface="Cambria Math" panose="02040503050406030204" pitchFamily="18" charset="0"/>
                      </a:rPr>
                      <m:t>3</m:t>
                    </m:r>
                    <m:r>
                      <a:rPr lang="en-US" sz="2000" b="0" i="1" smtClean="0">
                        <a:latin typeface="Cambria Math" panose="02040503050406030204" pitchFamily="18" charset="0"/>
                      </a:rPr>
                      <m:t>𝑉</m:t>
                    </m:r>
                  </m:oMath>
                </a14:m>
                <a:r>
                  <a:rPr lang="en-US" sz="2000" dirty="0">
                    <a:latin typeface="Cmbx12" panose="02000803000000000000" pitchFamily="2" charset="0"/>
                  </a:rPr>
                  <a:t> to </a:t>
                </a:r>
                <a14:m>
                  <m:oMath xmlns:m="http://schemas.openxmlformats.org/officeDocument/2006/math">
                    <m:r>
                      <a:rPr lang="en-US" sz="2000" b="0" i="1" smtClean="0">
                        <a:latin typeface="Cambria Math" panose="02040503050406030204" pitchFamily="18" charset="0"/>
                      </a:rPr>
                      <m:t>3.6</m:t>
                    </m:r>
                    <m:r>
                      <a:rPr lang="en-US" sz="2000" b="0" i="1" smtClean="0">
                        <a:latin typeface="Cambria Math" panose="02040503050406030204" pitchFamily="18" charset="0"/>
                      </a:rPr>
                      <m:t>𝑉</m:t>
                    </m:r>
                  </m:oMath>
                </a14:m>
                <a:r>
                  <a:rPr lang="en-US" sz="2000" dirty="0">
                    <a:latin typeface="Cmbx12" panose="02000803000000000000" pitchFamily="2" charset="0"/>
                  </a:rPr>
                  <a:t>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b="0" i="1" smtClean="0">
                            <a:latin typeface="Cambria Math" panose="02040503050406030204" pitchFamily="18" charset="0"/>
                          </a:rPr>
                          <m:t>3.3</m:t>
                        </m:r>
                      </m:sub>
                    </m:sSub>
                  </m:oMath>
                </a14:m>
                <a:endParaRPr lang="en-US" sz="2000" dirty="0">
                  <a:latin typeface="Cmbx12" panose="02000803000000000000" pitchFamily="2" charset="0"/>
                </a:endParaRPr>
              </a:p>
              <a:p>
                <a:r>
                  <a:rPr lang="en-US" sz="2000" dirty="0">
                    <a:latin typeface="Cmbx12" panose="02000803000000000000" pitchFamily="2" charset="0"/>
                  </a:rPr>
                  <a:t>Adjustable dual </a:t>
                </a:r>
                <a:r>
                  <a:rPr lang="en-US" sz="2000" b="0" dirty="0">
                    <a:latin typeface="Cmbx12" panose="02000803000000000000" pitchFamily="2" charset="0"/>
                  </a:rPr>
                  <a:t>LDO (MIC2211) </a:t>
                </a:r>
                <a:r>
                  <a:rPr lang="en-US" sz="2000" dirty="0">
                    <a:latin typeface="Cmbx12" panose="02000803000000000000" pitchFamily="2" charset="0"/>
                  </a:rPr>
                  <a:t>is capable of </a:t>
                </a:r>
                <a:r>
                  <a:rPr lang="en-US" sz="2000" b="0" dirty="0">
                    <a:latin typeface="Cmbx12" panose="02000803000000000000" pitchFamily="2" charset="0"/>
                  </a:rPr>
                  <a:t>suppling from </a:t>
                </a:r>
                <a14:m>
                  <m:oMath xmlns:m="http://schemas.openxmlformats.org/officeDocument/2006/math">
                    <m:r>
                      <a:rPr lang="en-US" sz="2000" b="0" i="1" smtClean="0">
                        <a:latin typeface="Cambria Math" panose="02040503050406030204" pitchFamily="18" charset="0"/>
                      </a:rPr>
                      <m:t>1.25</m:t>
                    </m:r>
                    <m:r>
                      <a:rPr lang="en-US" sz="2000" b="0" i="1" smtClean="0">
                        <a:latin typeface="Cambria Math" panose="02040503050406030204" pitchFamily="18" charset="0"/>
                      </a:rPr>
                      <m:t>𝑉</m:t>
                    </m:r>
                  </m:oMath>
                </a14:m>
                <a:r>
                  <a:rPr lang="en-US" sz="2000" b="0" dirty="0">
                    <a:latin typeface="Cmbx12" panose="02000803000000000000" pitchFamily="2" charset="0"/>
                  </a:rPr>
                  <a:t> </a:t>
                </a:r>
                <a:r>
                  <a:rPr lang="en-US" sz="2000" dirty="0">
                    <a:latin typeface="Cmbx12" panose="02000803000000000000" pitchFamily="2" charset="0"/>
                  </a:rPr>
                  <a:t>to</a:t>
                </a:r>
                <a:r>
                  <a:rPr lang="en-US" sz="2000" b="0" dirty="0">
                    <a:latin typeface="Cmbx12" panose="02000803000000000000" pitchFamily="2" charset="0"/>
                  </a:rPr>
                  <a:t> </a:t>
                </a:r>
                <a14:m>
                  <m:oMath xmlns:m="http://schemas.openxmlformats.org/officeDocument/2006/math">
                    <m:r>
                      <a:rPr lang="en-US" sz="2000" i="1">
                        <a:latin typeface="Cambria Math" panose="02040503050406030204" pitchFamily="18" charset="0"/>
                      </a:rPr>
                      <m:t>5</m:t>
                    </m:r>
                    <m:r>
                      <a:rPr lang="en-US" sz="2000" b="0" i="1" smtClean="0">
                        <a:latin typeface="Cambria Math" panose="02040503050406030204" pitchFamily="18" charset="0"/>
                      </a:rPr>
                      <m:t>𝑉</m:t>
                    </m:r>
                  </m:oMath>
                </a14:m>
                <a:r>
                  <a:rPr lang="en-US" sz="2000" b="0" dirty="0">
                    <a:latin typeface="Cmbx12" panose="02000803000000000000" pitchFamily="2" charset="0"/>
                  </a:rPr>
                  <a:t> at </a:t>
                </a:r>
                <a14:m>
                  <m:oMath xmlns:m="http://schemas.openxmlformats.org/officeDocument/2006/math">
                    <m:r>
                      <a:rPr lang="en-US" sz="2000" b="0" i="1" smtClean="0">
                        <a:latin typeface="Cambria Math" panose="02040503050406030204" pitchFamily="18" charset="0"/>
                      </a:rPr>
                      <m:t>150</m:t>
                    </m:r>
                    <m:r>
                      <a:rPr lang="en-US" sz="2000" b="0" i="1" smtClean="0">
                        <a:latin typeface="Cambria Math" panose="02040503050406030204" pitchFamily="18" charset="0"/>
                      </a:rPr>
                      <m:t>𝑚𝐴</m:t>
                    </m:r>
                  </m:oMath>
                </a14:m>
                <a:r>
                  <a:rPr lang="en-US" sz="2000" b="0" dirty="0">
                    <a:latin typeface="Cmbx12" panose="02000803000000000000" pitchFamily="2" charset="0"/>
                  </a:rPr>
                  <a:t>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sub>
                    </m:sSub>
                  </m:oMath>
                </a14:m>
                <a:r>
                  <a:rPr lang="en-US" sz="2000" b="0" dirty="0">
                    <a:latin typeface="Cmbx12" panose="02000803000000000000" pitchFamily="2" charset="0"/>
                  </a:rPr>
                  <a:t> and at </a:t>
                </a:r>
                <a14:m>
                  <m:oMath xmlns:m="http://schemas.openxmlformats.org/officeDocument/2006/math">
                    <m:r>
                      <a:rPr lang="en-US" sz="2000" b="0" i="1" smtClean="0">
                        <a:latin typeface="Cambria Math" panose="02040503050406030204" pitchFamily="18" charset="0"/>
                      </a:rPr>
                      <m:t>300</m:t>
                    </m:r>
                    <m:r>
                      <a:rPr lang="en-US" sz="2000" b="0" i="1" smtClean="0">
                        <a:latin typeface="Cambria Math" panose="02040503050406030204" pitchFamily="18" charset="0"/>
                      </a:rPr>
                      <m:t>𝑚𝐴</m:t>
                    </m:r>
                  </m:oMath>
                </a14:m>
                <a:r>
                  <a:rPr lang="en-US" sz="2000" b="0" dirty="0">
                    <a:latin typeface="Cmbx12" panose="02000803000000000000" pitchFamily="2" charset="0"/>
                  </a:rPr>
                  <a:t>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sub>
                    </m:sSub>
                  </m:oMath>
                </a14:m>
                <a:endParaRPr lang="en-US" sz="2000" b="0" dirty="0">
                  <a:latin typeface="Cmbx12" panose="02000803000000000000" pitchFamily="2" charset="0"/>
                </a:endParaRPr>
              </a:p>
              <a:p>
                <a:r>
                  <a:rPr lang="en-US" sz="2000" dirty="0">
                    <a:latin typeface="Cmbx12" panose="02000803000000000000" pitchFamily="2" charset="0"/>
                  </a:rPr>
                  <a:t>A digital potentiometer (D-POT) MCP4661 could be used with R network to dynamically tune the voltage outputs of the LDO using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𝐼</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𝐶</m:t>
                    </m:r>
                  </m:oMath>
                </a14:m>
                <a:r>
                  <a:rPr lang="en-US" sz="2000" dirty="0">
                    <a:latin typeface="Cmbx12" panose="02000803000000000000" pitchFamily="2" charset="0"/>
                  </a:rPr>
                  <a:t> interface</a:t>
                </a:r>
              </a:p>
              <a:p>
                <a:r>
                  <a:rPr lang="en-US" sz="2000" dirty="0">
                    <a:latin typeface="Cmbx12" panose="02000803000000000000" pitchFamily="2" charset="0"/>
                  </a:rPr>
                  <a:t>D-POT (</a:t>
                </a:r>
                <a14:m>
                  <m:oMath xmlns:m="http://schemas.openxmlformats.org/officeDocument/2006/math">
                    <m:r>
                      <a:rPr lang="en-US" sz="2000" i="1" dirty="0" smtClean="0">
                        <a:latin typeface="Cambria Math" panose="02040503050406030204" pitchFamily="18" charset="0"/>
                      </a:rPr>
                      <m:t>1</m:t>
                    </m:r>
                    <m:r>
                      <a:rPr lang="en-US" sz="2000" b="0" i="1" dirty="0" smtClean="0">
                        <a:latin typeface="Cambria Math" panose="02040503050406030204" pitchFamily="18" charset="0"/>
                      </a:rPr>
                      <m:t>0</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r>
                      <a:rPr lang="el-GR" sz="2000" i="1">
                        <a:latin typeface="Cambria Math" panose="02040503050406030204" pitchFamily="18" charset="0"/>
                        <a:ea typeface="Cambria Math" panose="02040503050406030204" pitchFamily="18" charset="0"/>
                      </a:rPr>
                      <m:t> </m:t>
                    </m:r>
                  </m:oMath>
                </a14:m>
                <a:r>
                  <a:rPr lang="en-US" sz="2000" dirty="0">
                    <a:latin typeface="Cmbx12" panose="02000803000000000000" pitchFamily="2" charset="0"/>
                  </a:rPr>
                  <a:t>device) range to be used in the calculations is from </a:t>
                </a:r>
                <a14:m>
                  <m:oMath xmlns:m="http://schemas.openxmlformats.org/officeDocument/2006/math">
                    <m:r>
                      <a:rPr lang="en-US" sz="2000" smtClean="0">
                        <a:latin typeface="Cambria Math" panose="02040503050406030204" pitchFamily="18" charset="0"/>
                      </a:rPr>
                      <m:t>0</m:t>
                    </m:r>
                    <m:r>
                      <a:rPr lang="en-US" sz="2000" i="1" smtClean="0">
                        <a:latin typeface="Cambria Math" panose="02040503050406030204" pitchFamily="18" charset="0"/>
                      </a:rPr>
                      <m:t> </m:t>
                    </m:r>
                    <m:r>
                      <a:rPr lang="en-US" sz="2000" i="1" smtClean="0">
                        <a:latin typeface="Cambria Math" panose="02040503050406030204" pitchFamily="18" charset="0"/>
                      </a:rPr>
                      <m:t>𝑘</m:t>
                    </m:r>
                    <m:r>
                      <m:rPr>
                        <m:sty m:val="p"/>
                      </m:rPr>
                      <a:rPr lang="el-GR" sz="2000" i="1" smtClean="0">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 to </a:t>
                </a:r>
                <a14:m>
                  <m:oMath xmlns:m="http://schemas.openxmlformats.org/officeDocument/2006/math">
                    <m:r>
                      <a:rPr lang="en-US" sz="2000" i="1" smtClean="0">
                        <a:latin typeface="Cambria Math" panose="02040503050406030204" pitchFamily="18" charset="0"/>
                      </a:rPr>
                      <m:t>7 </m:t>
                    </m:r>
                    <m:r>
                      <a:rPr lang="en-US" sz="200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 since its maximum resistance range at temperature corners is </a:t>
                </a:r>
                <a14:m>
                  <m:oMath xmlns:m="http://schemas.openxmlformats.org/officeDocument/2006/math">
                    <m:r>
                      <a:rPr lang="en-US" sz="2000" i="1" dirty="0" smtClean="0">
                        <a:latin typeface="Cambria Math" panose="02040503050406030204" pitchFamily="18" charset="0"/>
                      </a:rPr>
                      <m:t>8</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 and </a:t>
                </a:r>
                <a14:m>
                  <m:oMath xmlns:m="http://schemas.openxmlformats.org/officeDocument/2006/math">
                    <m:r>
                      <a:rPr lang="en-US" sz="2000" i="1" dirty="0" smtClean="0">
                        <a:latin typeface="Cambria Math" panose="02040503050406030204" pitchFamily="18" charset="0"/>
                      </a:rPr>
                      <m:t>12 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endParaRPr lang="en-US" sz="2000" dirty="0">
                  <a:latin typeface="Cmbx12" panose="02000803000000000000" pitchFamily="2" charset="0"/>
                </a:endParaRPr>
              </a:p>
              <a:p>
                <a:r>
                  <a:rPr lang="en-US" sz="2000" dirty="0">
                    <a:latin typeface="Cmbx12" panose="02000803000000000000" pitchFamily="2" charset="0"/>
                  </a:rPr>
                  <a:t>MCP4661 has 257 taps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𝑀𝐴𝑋</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𝑇𝑂𝑇</m:t>
                              </m:r>
                            </m:sub>
                          </m:sSub>
                        </m:den>
                      </m:f>
                      <m:r>
                        <a:rPr lang="en-US" sz="2000" b="0" i="1" smtClean="0">
                          <a:latin typeface="Cambria Math" panose="02040503050406030204" pitchFamily="18" charset="0"/>
                        </a:rPr>
                        <m:t>∗256=179.2</m:t>
                      </m:r>
                      <m:r>
                        <a:rPr lang="en-US" sz="2000" b="0" i="1" smtClean="0">
                          <a:latin typeface="Cambria Math" panose="02040503050406030204" pitchFamily="18" charset="0"/>
                          <a:ea typeface="Cambria Math" panose="02040503050406030204" pitchFamily="18" charset="0"/>
                        </a:rPr>
                        <m:t>≈179</m:t>
                      </m:r>
                    </m:oMath>
                  </m:oMathPara>
                </a14:m>
                <a:endParaRPr lang="en-US" sz="2000" dirty="0">
                  <a:latin typeface="Cmbx12" panose="02000803000000000000" pitchFamily="2"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𝑠𝑡𝑒𝑝</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𝑇𝑂𝑇</m:t>
                              </m:r>
                            </m:sub>
                          </m:sSub>
                        </m:num>
                        <m:den>
                          <m:r>
                            <a:rPr lang="en-US" sz="2000" b="0" i="1" smtClean="0">
                              <a:latin typeface="Cambria Math" panose="02040503050406030204" pitchFamily="18" charset="0"/>
                            </a:rPr>
                            <m:t>256</m:t>
                          </m:r>
                        </m:den>
                      </m:f>
                      <m:r>
                        <a:rPr lang="en-US" sz="2000" b="0" i="1" smtClean="0">
                          <a:latin typeface="Cambria Math" panose="02040503050406030204" pitchFamily="18" charset="0"/>
                        </a:rPr>
                        <m:t>=39 </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buNone/>
                </a:pPr>
                <a:r>
                  <a:rPr lang="en-US" sz="1100" dirty="0">
                    <a:latin typeface="Cmbx12" panose="02000803000000000000" pitchFamily="2" charset="0"/>
                  </a:rPr>
                  <a:t>[2]: https://www.ti.com/lit/ug/tidu950/tidu950.pdf?ts=1661679201370&amp;ref_url=https%253A%252F%252Fwww.google.com%252F</a:t>
                </a:r>
                <a:endParaRPr lang="en-GB" dirty="0">
                  <a:latin typeface="Cmbx12" panose="02000803000000000000" pitchFamily="2" charset="0"/>
                </a:endParaRPr>
              </a:p>
            </p:txBody>
          </p:sp>
        </mc:Choice>
        <mc:Fallback>
          <p:sp>
            <p:nvSpPr>
              <p:cNvPr id="3" name="Content Placeholder 2">
                <a:extLst>
                  <a:ext uri="{FF2B5EF4-FFF2-40B4-BE49-F238E27FC236}">
                    <a16:creationId xmlns:a16="http://schemas.microsoft.com/office/drawing/2014/main" id="{7F2A83B2-347B-F855-BF4A-76811F3EAB48}"/>
                  </a:ext>
                </a:extLst>
              </p:cNvPr>
              <p:cNvSpPr>
                <a:spLocks noGrp="1" noRot="1" noChangeAspect="1" noMove="1" noResize="1" noEditPoints="1" noAdjustHandles="1" noChangeArrowheads="1" noChangeShapeType="1" noTextEdit="1"/>
              </p:cNvSpPr>
              <p:nvPr>
                <p:ph idx="1"/>
              </p:nvPr>
            </p:nvSpPr>
            <p:spPr>
              <a:xfrm>
                <a:off x="838200" y="1825624"/>
                <a:ext cx="11169650" cy="4803775"/>
              </a:xfrm>
              <a:blipFill>
                <a:blip r:embed="rId2"/>
                <a:stretch>
                  <a:fillRect l="-491" t="-1015" r="-164"/>
                </a:stretch>
              </a:blipFill>
            </p:spPr>
            <p:txBody>
              <a:bodyPr/>
              <a:lstStyle/>
              <a:p>
                <a:r>
                  <a:rPr lang="en-GB">
                    <a:noFill/>
                  </a:rPr>
                  <a:t> </a:t>
                </a:r>
              </a:p>
            </p:txBody>
          </p:sp>
        </mc:Fallback>
      </mc:AlternateContent>
    </p:spTree>
    <p:extLst>
      <p:ext uri="{BB962C8B-B14F-4D97-AF65-F5344CB8AC3E}">
        <p14:creationId xmlns:p14="http://schemas.microsoft.com/office/powerpoint/2010/main" val="426068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Resistance Calculations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52" name="Content Placeholder 2">
                <a:extLst>
                  <a:ext uri="{FF2B5EF4-FFF2-40B4-BE49-F238E27FC236}">
                    <a16:creationId xmlns:a16="http://schemas.microsoft.com/office/drawing/2014/main" id="{0FF330B6-3967-D1D0-FEA1-277C94974CA7}"/>
                  </a:ext>
                </a:extLst>
              </p:cNvPr>
              <p:cNvSpPr txBox="1">
                <a:spLocks/>
              </p:cNvSpPr>
              <p:nvPr/>
            </p:nvSpPr>
            <p:spPr>
              <a:xfrm>
                <a:off x="495436" y="1502373"/>
                <a:ext cx="8579673" cy="42580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mbx12" panose="02000803000000000000" pitchFamily="2" charset="0"/>
                  </a:rPr>
                  <a:t>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1.8</m:t>
                        </m:r>
                      </m:sub>
                    </m:sSub>
                  </m:oMath>
                </a14:m>
                <a:r>
                  <a:rPr lang="en-US" sz="2000" dirty="0">
                    <a:latin typeface="Cmbx12" panose="02000803000000000000" pitchFamily="2" charset="0"/>
                  </a:rPr>
                  <a:t>, </a:t>
                </a: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=1.4</m:t>
                          </m:r>
                          <m:r>
                            <a:rPr lang="en-US" sz="2000" b="0" i="1" smtClean="0">
                              <a:latin typeface="Cambria Math" panose="02040503050406030204" pitchFamily="18" charset="0"/>
                            </a:rPr>
                            <m:t>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𝑚𝑎𝑥</m:t>
                              </m:r>
                            </m:sub>
                          </m:sSub>
                        </m:fName>
                        <m:e>
                          <m:r>
                            <a:rPr lang="en-US" sz="2000" i="1">
                              <a:latin typeface="Cambria Math" panose="02040503050406030204" pitchFamily="18" charset="0"/>
                            </a:rPr>
                            <m:t>=</m:t>
                          </m:r>
                          <m:r>
                            <a:rPr lang="en-US" sz="2000" b="0" i="1" smtClean="0">
                              <a:latin typeface="Cambria Math" panose="02040503050406030204" pitchFamily="18" charset="0"/>
                            </a:rPr>
                            <m:t>2.2</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fName>
                        <m:e>
                          <m:r>
                            <a:rPr lang="en-US" sz="2000" b="0" i="1" smtClean="0">
                              <a:latin typeface="Cambria Math" panose="02040503050406030204" pitchFamily="18" charset="0"/>
                            </a:rPr>
                            <m:t>=3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fName>
                        <m:e>
                          <m:r>
                            <a:rPr lang="en-US" sz="2000" i="1">
                              <a:latin typeface="Cambria Math" panose="02040503050406030204" pitchFamily="18" charset="0"/>
                            </a:rPr>
                            <m:t>=</m:t>
                          </m:r>
                          <m:r>
                            <a:rPr lang="en-US" sz="2000" b="0" i="1" smtClean="0">
                              <a:latin typeface="Cambria Math" panose="02040503050406030204" pitchFamily="18" charset="0"/>
                            </a:rPr>
                            <m:t>1.25</m:t>
                          </m:r>
                          <m:r>
                            <a:rPr lang="en-US" sz="2000" b="0" i="1" smtClean="0">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𝐿𝑆𝑚𝑎𝑥</m:t>
                              </m:r>
                            </m:sub>
                          </m:sSub>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𝑚𝑖𝑛</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en>
                              </m:f>
                              <m:r>
                                <a:rPr lang="en-US" sz="2000" b="0" i="1" smtClean="0">
                                  <a:latin typeface="Cambria Math" panose="02040503050406030204" pitchFamily="18" charset="0"/>
                                </a:rPr>
                                <m:t>−1</m:t>
                              </m:r>
                            </m:e>
                          </m:d>
                          <m:r>
                            <a:rPr lang="en-US" sz="2000" b="0" i="1" smtClean="0">
                              <a:latin typeface="Cambria Math" panose="02040503050406030204" pitchFamily="18" charset="0"/>
                            </a:rPr>
                            <m:t>=360 </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𝑚𝑎𝑥</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en>
                          </m:f>
                        </m:e>
                      </m:d>
                      <m:r>
                        <a:rPr lang="en-US" sz="2000" b="0" i="1" smtClean="0">
                          <a:latin typeface="Cambria Math" panose="02040503050406030204" pitchFamily="18" charset="0"/>
                        </a:rPr>
                        <m:t>=473.7</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𝐷𝑃𝑚𝑖𝑛</m:t>
                              </m:r>
                            </m:sub>
                          </m:sSub>
                        </m:fName>
                        <m:e>
                          <m:r>
                            <a:rPr lang="en-US" sz="2000" b="0" i="1" smtClean="0">
                              <a:latin typeface="Cambria Math" panose="02040503050406030204" pitchFamily="18" charset="0"/>
                            </a:rPr>
                            <m:t>=</m:t>
                          </m:r>
                          <m:r>
                            <a:rPr lang="en-US" sz="2000">
                              <a:latin typeface="Cambria Math" panose="02040503050406030204" pitchFamily="18" charset="0"/>
                            </a:rPr>
                            <m:t>0</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fName>
                        <m:e>
                          <m:r>
                            <a:rPr lang="en-US" sz="2000" i="1">
                              <a:latin typeface="Cambria Math" panose="02040503050406030204" pitchFamily="18" charset="0"/>
                            </a:rPr>
                            <m:t>=</m:t>
                          </m:r>
                          <m:r>
                            <a:rPr lang="en-US" sz="2000">
                              <a:latin typeface="Cambria Math" panose="02040503050406030204" pitchFamily="18" charset="0"/>
                            </a:rPr>
                            <m:t>7</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𝐷𝑃𝑚𝑖𝑛</m:t>
                                  </m:r>
                                </m:sub>
                              </m:sSub>
                            </m:e>
                          </m:d>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r>
                                <a:rPr lang="en-US" sz="2000" b="0" i="1" smtClean="0">
                                  <a:latin typeface="Cambria Math" panose="02040503050406030204" pitchFamily="18" charset="0"/>
                                </a:rPr>
                                <m:t>𝑚𝑖𝑛</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smtClean="0">
                              <a:latin typeface="Cambria Math" panose="02040503050406030204" pitchFamily="18" charset="0"/>
                            </a:rPr>
                            <m:t>𝐿𝑆𝑚</m:t>
                          </m:r>
                          <m:r>
                            <a:rPr lang="en-US" sz="2000" b="0" i="1" smtClean="0">
                              <a:latin typeface="Cambria Math" panose="02040503050406030204" pitchFamily="18" charset="0"/>
                            </a:rPr>
                            <m:t>𝑎𝑥</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den>
                      </m:f>
                    </m:oMath>
                  </m:oMathPara>
                </a14:m>
                <a:endParaRPr lang="en-US" sz="2000" dirty="0">
                  <a:latin typeface="Cmbx12" panose="02000803000000000000" pitchFamily="2" charset="0"/>
                </a:endParaRPr>
              </a:p>
              <a:p>
                <a:pPr marL="0" indent="0">
                  <a:lnSpc>
                    <a:spcPct val="110000"/>
                  </a:lnSpc>
                  <a:buNone/>
                </a:pPr>
                <a:r>
                  <a:rPr lang="en-US" sz="2000" dirty="0">
                    <a:latin typeface="Cmbx12" panose="02000803000000000000" pitchFamily="2" charset="0"/>
                  </a:rPr>
                  <a:t>Assume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=500 </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r>
                        <a:rPr lang="en-US" sz="2000" b="0" i="1" smtClean="0">
                          <a:latin typeface="Cambria Math" panose="02040503050406030204" pitchFamily="18" charset="0"/>
                        </a:rPr>
                        <m:t>=5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b="0" dirty="0">
                  <a:latin typeface="Cmbx12" panose="02000803000000000000" pitchFamily="2" charset="0"/>
                  <a:ea typeface="Cambria Math" panose="02040503050406030204" pitchFamily="18" charset="0"/>
                </a:endParaRPr>
              </a:p>
              <a:p>
                <a:pPr marL="0" indent="0">
                  <a:lnSpc>
                    <a:spcPct val="110000"/>
                  </a:lnSpc>
                  <a:buNone/>
                </a:pPr>
                <a:r>
                  <a:rPr lang="en-US" sz="2000" dirty="0">
                    <a:latin typeface="Cmbx12" panose="02000803000000000000" pitchFamily="2" charset="0"/>
                  </a:rPr>
                  <a:t>Verify:</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den>
                      </m:f>
                      <m:r>
                        <a:rPr lang="en-US" sz="2000" b="0" i="1" smtClean="0">
                          <a:latin typeface="Cambria Math" panose="02040503050406030204" pitchFamily="18" charset="0"/>
                        </a:rPr>
                        <m:t>=455 </m:t>
                      </m:r>
                      <m:r>
                        <m:rPr>
                          <m:sty m:val="p"/>
                        </m:rP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i="1">
                                  <a:latin typeface="Cambria Math" panose="02040503050406030204" pitchFamily="18" charset="0"/>
                                </a:rPr>
                                <m:t>2</m:t>
                              </m:r>
                              <m:r>
                                <a:rPr lang="en-US" sz="2000" i="1">
                                  <a:latin typeface="Cambria Math" panose="02040503050406030204" pitchFamily="18" charset="0"/>
                                </a:rPr>
                                <m:t>𝑚𝑎𝑥</m:t>
                              </m:r>
                            </m:sub>
                          </m:sSub>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
                            <m:dPr>
                              <m:ctrlPr>
                                <a:rPr lang="en-US" sz="2000" i="1">
                                  <a:latin typeface="Cambria Math" panose="02040503050406030204" pitchFamily="18" charset="0"/>
                                </a:rPr>
                              </m:ctrlPr>
                            </m:dPr>
                            <m:e>
                              <m:r>
                                <a:rPr lang="en-US" sz="2000" i="1">
                                  <a:latin typeface="Cambria Math" panose="02040503050406030204" pitchFamily="18" charset="0"/>
                                </a:rPr>
                                <m:t>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𝐿𝑆𝑚𝑖𝑛</m:t>
                                      </m:r>
                                    </m:sub>
                                  </m:sSub>
                                </m:den>
                              </m:f>
                            </m:e>
                          </m:d>
                          <m:r>
                            <a:rPr lang="en-US" sz="2000" i="1">
                              <a:latin typeface="Cambria Math" panose="02040503050406030204" pitchFamily="18" charset="0"/>
                            </a:rPr>
                            <m:t>=</m:t>
                          </m:r>
                          <m:r>
                            <a:rPr lang="en-US" sz="2000" b="0" i="1" smtClean="0">
                              <a:latin typeface="Cambria Math" panose="02040503050406030204" pitchFamily="18" charset="0"/>
                            </a:rPr>
                            <m:t>2.24</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p:txBody>
          </p:sp>
        </mc:Choice>
        <mc:Fallback xmlns="">
          <p:sp>
            <p:nvSpPr>
              <p:cNvPr id="452" name="Content Placeholder 2">
                <a:extLst>
                  <a:ext uri="{FF2B5EF4-FFF2-40B4-BE49-F238E27FC236}">
                    <a16:creationId xmlns:a16="http://schemas.microsoft.com/office/drawing/2014/main" id="{0FF330B6-3967-D1D0-FEA1-277C94974CA7}"/>
                  </a:ext>
                </a:extLst>
              </p:cNvPr>
              <p:cNvSpPr txBox="1">
                <a:spLocks noRot="1" noChangeAspect="1" noMove="1" noResize="1" noEditPoints="1" noAdjustHandles="1" noChangeArrowheads="1" noChangeShapeType="1" noTextEdit="1"/>
              </p:cNvSpPr>
              <p:nvPr/>
            </p:nvSpPr>
            <p:spPr>
              <a:xfrm>
                <a:off x="495436" y="1502373"/>
                <a:ext cx="8579673" cy="4258066"/>
              </a:xfrm>
              <a:prstGeom prst="rect">
                <a:avLst/>
              </a:prstGeom>
              <a:blipFill>
                <a:blip r:embed="rId2"/>
                <a:stretch>
                  <a:fillRect l="-213" t="-1431"/>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6FB37B6-E9C3-96DB-8DEF-3EA96C7B33B8}"/>
                  </a:ext>
                </a:extLst>
              </p14:cNvPr>
              <p14:cNvContentPartPr/>
              <p14:nvPr/>
            </p14:nvContentPartPr>
            <p14:xfrm>
              <a:off x="7855789" y="1777193"/>
              <a:ext cx="1219320" cy="1465560"/>
            </p14:xfrm>
          </p:contentPart>
        </mc:Choice>
        <mc:Fallback xmlns="">
          <p:pic>
            <p:nvPicPr>
              <p:cNvPr id="3" name="Ink 2">
                <a:extLst>
                  <a:ext uri="{FF2B5EF4-FFF2-40B4-BE49-F238E27FC236}">
                    <a16:creationId xmlns:a16="http://schemas.microsoft.com/office/drawing/2014/main" id="{86FB37B6-E9C3-96DB-8DEF-3EA96C7B33B8}"/>
                  </a:ext>
                </a:extLst>
              </p:cNvPr>
              <p:cNvPicPr/>
              <p:nvPr/>
            </p:nvPicPr>
            <p:blipFill>
              <a:blip r:embed="rId4"/>
              <a:stretch>
                <a:fillRect/>
              </a:stretch>
            </p:blipFill>
            <p:spPr>
              <a:xfrm>
                <a:off x="7846789" y="1768193"/>
                <a:ext cx="1236960" cy="148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300C3085-A1DE-B57D-E8D9-0BAB3E681F1B}"/>
                  </a:ext>
                </a:extLst>
              </p14:cNvPr>
              <p14:cNvContentPartPr/>
              <p14:nvPr/>
            </p14:nvContentPartPr>
            <p14:xfrm>
              <a:off x="8435029" y="1990313"/>
              <a:ext cx="1629360" cy="1384200"/>
            </p14:xfrm>
          </p:contentPart>
        </mc:Choice>
        <mc:Fallback xmlns="">
          <p:pic>
            <p:nvPicPr>
              <p:cNvPr id="15" name="Ink 14">
                <a:extLst>
                  <a:ext uri="{FF2B5EF4-FFF2-40B4-BE49-F238E27FC236}">
                    <a16:creationId xmlns:a16="http://schemas.microsoft.com/office/drawing/2014/main" id="{300C3085-A1DE-B57D-E8D9-0BAB3E681F1B}"/>
                  </a:ext>
                </a:extLst>
              </p:cNvPr>
              <p:cNvPicPr/>
              <p:nvPr/>
            </p:nvPicPr>
            <p:blipFill>
              <a:blip r:embed="rId6"/>
              <a:stretch>
                <a:fillRect/>
              </a:stretch>
            </p:blipFill>
            <p:spPr>
              <a:xfrm>
                <a:off x="8426029" y="1981313"/>
                <a:ext cx="1647000" cy="1401840"/>
              </a:xfrm>
              <a:prstGeom prst="rect">
                <a:avLst/>
              </a:prstGeom>
            </p:spPr>
          </p:pic>
        </mc:Fallback>
      </mc:AlternateContent>
      <p:grpSp>
        <p:nvGrpSpPr>
          <p:cNvPr id="16" name="Group 15">
            <a:extLst>
              <a:ext uri="{FF2B5EF4-FFF2-40B4-BE49-F238E27FC236}">
                <a16:creationId xmlns:a16="http://schemas.microsoft.com/office/drawing/2014/main" id="{A2B0ECC0-B1A6-B8EC-D78B-34EB77435733}"/>
              </a:ext>
            </a:extLst>
          </p:cNvPr>
          <p:cNvGrpSpPr/>
          <p:nvPr/>
        </p:nvGrpSpPr>
        <p:grpSpPr>
          <a:xfrm>
            <a:off x="9409909" y="3308993"/>
            <a:ext cx="2118960" cy="1477800"/>
            <a:chOff x="9251869" y="3247770"/>
            <a:chExt cx="2118960" cy="147780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85FB4149-1376-295E-09EA-843B757F034C}"/>
                    </a:ext>
                  </a:extLst>
                </p14:cNvPr>
                <p14:cNvContentPartPr/>
                <p14:nvPr/>
              </p14:nvContentPartPr>
              <p14:xfrm>
                <a:off x="9269869" y="3262890"/>
                <a:ext cx="465840" cy="1383120"/>
              </p14:xfrm>
            </p:contentPart>
          </mc:Choice>
          <mc:Fallback xmlns="">
            <p:pic>
              <p:nvPicPr>
                <p:cNvPr id="64" name="Ink 63">
                  <a:extLst>
                    <a:ext uri="{FF2B5EF4-FFF2-40B4-BE49-F238E27FC236}">
                      <a16:creationId xmlns:a16="http://schemas.microsoft.com/office/drawing/2014/main" id="{E103F6CF-1554-7CEF-9082-F454C300D65B}"/>
                    </a:ext>
                  </a:extLst>
                </p:cNvPr>
                <p:cNvPicPr/>
                <p:nvPr/>
              </p:nvPicPr>
              <p:blipFill>
                <a:blip r:embed="rId27"/>
                <a:stretch>
                  <a:fillRect/>
                </a:stretch>
              </p:blipFill>
              <p:spPr>
                <a:xfrm>
                  <a:off x="9260869" y="3253890"/>
                  <a:ext cx="483480" cy="140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9CB550B7-8282-C71D-4A27-942D8194EEFD}"/>
                    </a:ext>
                  </a:extLst>
                </p14:cNvPr>
                <p14:cNvContentPartPr/>
                <p14:nvPr/>
              </p14:nvContentPartPr>
              <p14:xfrm>
                <a:off x="9251869" y="4563570"/>
                <a:ext cx="364320" cy="89280"/>
              </p14:xfrm>
            </p:contentPart>
          </mc:Choice>
          <mc:Fallback xmlns="">
            <p:pic>
              <p:nvPicPr>
                <p:cNvPr id="65" name="Ink 64">
                  <a:extLst>
                    <a:ext uri="{FF2B5EF4-FFF2-40B4-BE49-F238E27FC236}">
                      <a16:creationId xmlns:a16="http://schemas.microsoft.com/office/drawing/2014/main" id="{F4E8EB00-A221-CB97-11D8-2342B7D623AF}"/>
                    </a:ext>
                  </a:extLst>
                </p:cNvPr>
                <p:cNvPicPr/>
                <p:nvPr/>
              </p:nvPicPr>
              <p:blipFill>
                <a:blip r:embed="rId29"/>
                <a:stretch>
                  <a:fillRect/>
                </a:stretch>
              </p:blipFill>
              <p:spPr>
                <a:xfrm>
                  <a:off x="9242878" y="4554570"/>
                  <a:ext cx="381943"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B8AA9D03-9950-C03E-8F61-2ACA5163370D}"/>
                    </a:ext>
                  </a:extLst>
                </p14:cNvPr>
                <p14:cNvContentPartPr/>
                <p14:nvPr/>
              </p14:nvContentPartPr>
              <p14:xfrm>
                <a:off x="9377509" y="4579410"/>
                <a:ext cx="215640" cy="146160"/>
              </p14:xfrm>
            </p:contentPart>
          </mc:Choice>
          <mc:Fallback xmlns="">
            <p:pic>
              <p:nvPicPr>
                <p:cNvPr id="66" name="Ink 65">
                  <a:extLst>
                    <a:ext uri="{FF2B5EF4-FFF2-40B4-BE49-F238E27FC236}">
                      <a16:creationId xmlns:a16="http://schemas.microsoft.com/office/drawing/2014/main" id="{0C4FD99C-5F9D-6306-CCDB-EED08050D288}"/>
                    </a:ext>
                  </a:extLst>
                </p:cNvPr>
                <p:cNvPicPr/>
                <p:nvPr/>
              </p:nvPicPr>
              <p:blipFill>
                <a:blip r:embed="rId31"/>
                <a:stretch>
                  <a:fillRect/>
                </a:stretch>
              </p:blipFill>
              <p:spPr>
                <a:xfrm>
                  <a:off x="9368524" y="4570388"/>
                  <a:ext cx="233251" cy="16384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010C65CA-1029-842C-25E9-C6F4B4425D78}"/>
                    </a:ext>
                  </a:extLst>
                </p14:cNvPr>
                <p14:cNvContentPartPr/>
                <p14:nvPr/>
              </p14:nvContentPartPr>
              <p14:xfrm>
                <a:off x="9527629" y="3247770"/>
                <a:ext cx="1084320" cy="1278360"/>
              </p14:xfrm>
            </p:contentPart>
          </mc:Choice>
          <mc:Fallback xmlns="">
            <p:pic>
              <p:nvPicPr>
                <p:cNvPr id="68" name="Ink 67">
                  <a:extLst>
                    <a:ext uri="{FF2B5EF4-FFF2-40B4-BE49-F238E27FC236}">
                      <a16:creationId xmlns:a16="http://schemas.microsoft.com/office/drawing/2014/main" id="{718EF31E-F769-1CCA-14A8-6AEBEEEA9F5E}"/>
                    </a:ext>
                  </a:extLst>
                </p:cNvPr>
                <p:cNvPicPr/>
                <p:nvPr/>
              </p:nvPicPr>
              <p:blipFill>
                <a:blip r:embed="rId33"/>
                <a:stretch>
                  <a:fillRect/>
                </a:stretch>
              </p:blipFill>
              <p:spPr>
                <a:xfrm>
                  <a:off x="9518629" y="3238770"/>
                  <a:ext cx="1101960" cy="129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E7E317EF-4D04-F223-C963-D02BBB118918}"/>
                    </a:ext>
                  </a:extLst>
                </p14:cNvPr>
                <p14:cNvContentPartPr/>
                <p14:nvPr/>
              </p14:nvContentPartPr>
              <p14:xfrm>
                <a:off x="10714549" y="4134810"/>
                <a:ext cx="229320" cy="17640"/>
              </p14:xfrm>
            </p:contentPart>
          </mc:Choice>
          <mc:Fallback xmlns="">
            <p:pic>
              <p:nvPicPr>
                <p:cNvPr id="69" name="Ink 68">
                  <a:extLst>
                    <a:ext uri="{FF2B5EF4-FFF2-40B4-BE49-F238E27FC236}">
                      <a16:creationId xmlns:a16="http://schemas.microsoft.com/office/drawing/2014/main" id="{17F3E91E-68FF-4385-8525-3687DD16BD9D}"/>
                    </a:ext>
                  </a:extLst>
                </p:cNvPr>
                <p:cNvPicPr/>
                <p:nvPr/>
              </p:nvPicPr>
              <p:blipFill>
                <a:blip r:embed="rId35"/>
                <a:stretch>
                  <a:fillRect/>
                </a:stretch>
              </p:blipFill>
              <p:spPr>
                <a:xfrm>
                  <a:off x="10705549" y="4125810"/>
                  <a:ext cx="2469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568508B4-4638-2165-C7E0-9AA56C6641D2}"/>
                    </a:ext>
                  </a:extLst>
                </p14:cNvPr>
                <p14:cNvContentPartPr/>
                <p14:nvPr/>
              </p14:nvContentPartPr>
              <p14:xfrm>
                <a:off x="10662709" y="4076490"/>
                <a:ext cx="103320" cy="158760"/>
              </p14:xfrm>
            </p:contentPart>
          </mc:Choice>
          <mc:Fallback xmlns="">
            <p:pic>
              <p:nvPicPr>
                <p:cNvPr id="70" name="Ink 69">
                  <a:extLst>
                    <a:ext uri="{FF2B5EF4-FFF2-40B4-BE49-F238E27FC236}">
                      <a16:creationId xmlns:a16="http://schemas.microsoft.com/office/drawing/2014/main" id="{C18F5430-C424-37AD-6814-75F5E2CB90DD}"/>
                    </a:ext>
                  </a:extLst>
                </p:cNvPr>
                <p:cNvPicPr/>
                <p:nvPr/>
              </p:nvPicPr>
              <p:blipFill>
                <a:blip r:embed="rId37"/>
                <a:stretch>
                  <a:fillRect/>
                </a:stretch>
              </p:blipFill>
              <p:spPr>
                <a:xfrm>
                  <a:off x="10653709" y="4067490"/>
                  <a:ext cx="1209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5B13DD4F-6B42-4C66-29FC-24EE91B64689}"/>
                    </a:ext>
                  </a:extLst>
                </p14:cNvPr>
                <p14:cNvContentPartPr/>
                <p14:nvPr/>
              </p14:nvContentPartPr>
              <p14:xfrm>
                <a:off x="9449509" y="4473570"/>
                <a:ext cx="880560" cy="100800"/>
              </p14:xfrm>
            </p:contentPart>
          </mc:Choice>
          <mc:Fallback xmlns="">
            <p:pic>
              <p:nvPicPr>
                <p:cNvPr id="72" name="Ink 71">
                  <a:extLst>
                    <a:ext uri="{FF2B5EF4-FFF2-40B4-BE49-F238E27FC236}">
                      <a16:creationId xmlns:a16="http://schemas.microsoft.com/office/drawing/2014/main" id="{F88EB8FA-A301-B493-B26B-2CF21FFFE11B}"/>
                    </a:ext>
                  </a:extLst>
                </p:cNvPr>
                <p:cNvPicPr/>
                <p:nvPr/>
              </p:nvPicPr>
              <p:blipFill>
                <a:blip r:embed="rId39"/>
                <a:stretch>
                  <a:fillRect/>
                </a:stretch>
              </p:blipFill>
              <p:spPr>
                <a:xfrm>
                  <a:off x="9440509" y="4464602"/>
                  <a:ext cx="898200" cy="11837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6555E3A5-691E-4FAE-6476-AE8E89A32D01}"/>
                    </a:ext>
                  </a:extLst>
                </p14:cNvPr>
                <p14:cNvContentPartPr/>
                <p14:nvPr/>
              </p14:nvContentPartPr>
              <p14:xfrm>
                <a:off x="10994989" y="4003410"/>
                <a:ext cx="142920" cy="265320"/>
              </p14:xfrm>
            </p:contentPart>
          </mc:Choice>
          <mc:Fallback xmlns="">
            <p:pic>
              <p:nvPicPr>
                <p:cNvPr id="74" name="Ink 73">
                  <a:extLst>
                    <a:ext uri="{FF2B5EF4-FFF2-40B4-BE49-F238E27FC236}">
                      <a16:creationId xmlns:a16="http://schemas.microsoft.com/office/drawing/2014/main" id="{45665B33-8B08-FF94-38F2-3B84E3187608}"/>
                    </a:ext>
                  </a:extLst>
                </p:cNvPr>
                <p:cNvPicPr/>
                <p:nvPr/>
              </p:nvPicPr>
              <p:blipFill>
                <a:blip r:embed="rId41"/>
                <a:stretch>
                  <a:fillRect/>
                </a:stretch>
              </p:blipFill>
              <p:spPr>
                <a:xfrm>
                  <a:off x="10985989" y="3994410"/>
                  <a:ext cx="1605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2FAD3C07-8949-6A4B-F504-4CAA08C1D6B3}"/>
                    </a:ext>
                  </a:extLst>
                </p14:cNvPr>
                <p14:cNvContentPartPr/>
                <p14:nvPr/>
              </p14:nvContentPartPr>
              <p14:xfrm>
                <a:off x="11147989" y="4180530"/>
                <a:ext cx="136080" cy="155160"/>
              </p14:xfrm>
            </p:contentPart>
          </mc:Choice>
          <mc:Fallback xmlns="">
            <p:pic>
              <p:nvPicPr>
                <p:cNvPr id="75" name="Ink 74">
                  <a:extLst>
                    <a:ext uri="{FF2B5EF4-FFF2-40B4-BE49-F238E27FC236}">
                      <a16:creationId xmlns:a16="http://schemas.microsoft.com/office/drawing/2014/main" id="{0818BDBA-4853-6DF0-9DA8-9B8B4B7E0655}"/>
                    </a:ext>
                  </a:extLst>
                </p:cNvPr>
                <p:cNvPicPr/>
                <p:nvPr/>
              </p:nvPicPr>
              <p:blipFill>
                <a:blip r:embed="rId43"/>
                <a:stretch>
                  <a:fillRect/>
                </a:stretch>
              </p:blipFill>
              <p:spPr>
                <a:xfrm>
                  <a:off x="11138989" y="4171509"/>
                  <a:ext cx="153720" cy="17284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3F0AE932-C74B-FF46-A2E4-B0FCCFB3A437}"/>
                    </a:ext>
                  </a:extLst>
                </p14:cNvPr>
                <p14:cNvContentPartPr/>
                <p14:nvPr/>
              </p14:nvContentPartPr>
              <p14:xfrm>
                <a:off x="11295949" y="4147770"/>
                <a:ext cx="74880" cy="195480"/>
              </p14:xfrm>
            </p:contentPart>
          </mc:Choice>
          <mc:Fallback xmlns="">
            <p:pic>
              <p:nvPicPr>
                <p:cNvPr id="77" name="Ink 76">
                  <a:extLst>
                    <a:ext uri="{FF2B5EF4-FFF2-40B4-BE49-F238E27FC236}">
                      <a16:creationId xmlns:a16="http://schemas.microsoft.com/office/drawing/2014/main" id="{A46A811C-F4FF-5704-4CBA-5FAAF05D7BF9}"/>
                    </a:ext>
                  </a:extLst>
                </p:cNvPr>
                <p:cNvPicPr/>
                <p:nvPr/>
              </p:nvPicPr>
              <p:blipFill>
                <a:blip r:embed="rId45"/>
                <a:stretch>
                  <a:fillRect/>
                </a:stretch>
              </p:blipFill>
              <p:spPr>
                <a:xfrm>
                  <a:off x="11286992" y="4138770"/>
                  <a:ext cx="92436" cy="213120"/>
                </a:xfrm>
                <a:prstGeom prst="rect">
                  <a:avLst/>
                </a:prstGeom>
              </p:spPr>
            </p:pic>
          </mc:Fallback>
        </mc:AlternateContent>
      </p:grpSp>
      <p:grpSp>
        <p:nvGrpSpPr>
          <p:cNvPr id="27" name="Group 26">
            <a:extLst>
              <a:ext uri="{FF2B5EF4-FFF2-40B4-BE49-F238E27FC236}">
                <a16:creationId xmlns:a16="http://schemas.microsoft.com/office/drawing/2014/main" id="{4509AC8A-4B54-FB7C-4341-E7D400752173}"/>
              </a:ext>
            </a:extLst>
          </p:cNvPr>
          <p:cNvGrpSpPr/>
          <p:nvPr/>
        </p:nvGrpSpPr>
        <p:grpSpPr>
          <a:xfrm>
            <a:off x="9650389" y="2975633"/>
            <a:ext cx="808560" cy="417960"/>
            <a:chOff x="9492349" y="2914410"/>
            <a:chExt cx="808560" cy="417960"/>
          </a:xfrm>
        </p:grpSpPr>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3DE3E842-9488-9BED-3127-29345DFCA1BC}"/>
                    </a:ext>
                  </a:extLst>
                </p14:cNvPr>
                <p14:cNvContentPartPr/>
                <p14:nvPr/>
              </p14:nvContentPartPr>
              <p14:xfrm>
                <a:off x="9492349" y="3229770"/>
                <a:ext cx="100440" cy="102600"/>
              </p14:xfrm>
            </p:contentPart>
          </mc:Choice>
          <mc:Fallback xmlns="">
            <p:pic>
              <p:nvPicPr>
                <p:cNvPr id="79" name="Ink 78">
                  <a:extLst>
                    <a:ext uri="{FF2B5EF4-FFF2-40B4-BE49-F238E27FC236}">
                      <a16:creationId xmlns:a16="http://schemas.microsoft.com/office/drawing/2014/main" id="{6F8DA639-F68B-8084-1498-9CD6031ADCD9}"/>
                    </a:ext>
                  </a:extLst>
                </p:cNvPr>
                <p:cNvPicPr/>
                <p:nvPr/>
              </p:nvPicPr>
              <p:blipFill>
                <a:blip r:embed="rId47"/>
                <a:stretch>
                  <a:fillRect/>
                </a:stretch>
              </p:blipFill>
              <p:spPr>
                <a:xfrm>
                  <a:off x="9483349" y="3220770"/>
                  <a:ext cx="1180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85E7F3A3-C6A6-DF61-A313-4CE37BCB6978}"/>
                    </a:ext>
                  </a:extLst>
                </p14:cNvPr>
                <p14:cNvContentPartPr/>
                <p14:nvPr/>
              </p14:nvContentPartPr>
              <p14:xfrm>
                <a:off x="9757309" y="2941410"/>
                <a:ext cx="155520" cy="182520"/>
              </p14:xfrm>
            </p:contentPart>
          </mc:Choice>
          <mc:Fallback xmlns="">
            <p:pic>
              <p:nvPicPr>
                <p:cNvPr id="80" name="Ink 79">
                  <a:extLst>
                    <a:ext uri="{FF2B5EF4-FFF2-40B4-BE49-F238E27FC236}">
                      <a16:creationId xmlns:a16="http://schemas.microsoft.com/office/drawing/2014/main" id="{354C5996-4E19-18AF-3495-D3945ADA2E36}"/>
                    </a:ext>
                  </a:extLst>
                </p:cNvPr>
                <p:cNvPicPr/>
                <p:nvPr/>
              </p:nvPicPr>
              <p:blipFill>
                <a:blip r:embed="rId49"/>
                <a:stretch>
                  <a:fillRect/>
                </a:stretch>
              </p:blipFill>
              <p:spPr>
                <a:xfrm>
                  <a:off x="9748309" y="2932410"/>
                  <a:ext cx="173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B5FA861A-0474-5BF0-6DE8-39C0AD0CA9AB}"/>
                    </a:ext>
                  </a:extLst>
                </p14:cNvPr>
                <p14:cNvContentPartPr/>
                <p14:nvPr/>
              </p14:nvContentPartPr>
              <p14:xfrm>
                <a:off x="9944869" y="2914410"/>
                <a:ext cx="356040" cy="354600"/>
              </p14:xfrm>
            </p:contentPart>
          </mc:Choice>
          <mc:Fallback xmlns="">
            <p:pic>
              <p:nvPicPr>
                <p:cNvPr id="81" name="Ink 80">
                  <a:extLst>
                    <a:ext uri="{FF2B5EF4-FFF2-40B4-BE49-F238E27FC236}">
                      <a16:creationId xmlns:a16="http://schemas.microsoft.com/office/drawing/2014/main" id="{72C48FA3-3D33-C68D-14C7-0E654383D082}"/>
                    </a:ext>
                  </a:extLst>
                </p:cNvPr>
                <p:cNvPicPr/>
                <p:nvPr/>
              </p:nvPicPr>
              <p:blipFill>
                <a:blip r:embed="rId51"/>
                <a:stretch>
                  <a:fillRect/>
                </a:stretch>
              </p:blipFill>
              <p:spPr>
                <a:xfrm>
                  <a:off x="9935860" y="2905410"/>
                  <a:ext cx="373698" cy="372240"/>
                </a:xfrm>
                <a:prstGeom prst="rect">
                  <a:avLst/>
                </a:prstGeom>
              </p:spPr>
            </p:pic>
          </mc:Fallback>
        </mc:AlternateContent>
      </p:grpSp>
      <p:grpSp>
        <p:nvGrpSpPr>
          <p:cNvPr id="31" name="Group 30">
            <a:extLst>
              <a:ext uri="{FF2B5EF4-FFF2-40B4-BE49-F238E27FC236}">
                <a16:creationId xmlns:a16="http://schemas.microsoft.com/office/drawing/2014/main" id="{DB1C9470-CBB0-5373-2E05-369DBA26D53C}"/>
              </a:ext>
            </a:extLst>
          </p:cNvPr>
          <p:cNvGrpSpPr/>
          <p:nvPr/>
        </p:nvGrpSpPr>
        <p:grpSpPr>
          <a:xfrm>
            <a:off x="9758389" y="1822913"/>
            <a:ext cx="616680" cy="282240"/>
            <a:chOff x="9600349" y="1761690"/>
            <a:chExt cx="616680" cy="282240"/>
          </a:xfrm>
        </p:grpSpPr>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CCEC48D8-C3F5-701B-8E70-083C44371A05}"/>
                    </a:ext>
                  </a:extLst>
                </p14:cNvPr>
                <p14:cNvContentPartPr/>
                <p14:nvPr/>
              </p14:nvContentPartPr>
              <p14:xfrm>
                <a:off x="9600349" y="1892730"/>
                <a:ext cx="65880" cy="70200"/>
              </p14:xfrm>
            </p:contentPart>
          </mc:Choice>
          <mc:Fallback xmlns="">
            <p:pic>
              <p:nvPicPr>
                <p:cNvPr id="83" name="Ink 82">
                  <a:extLst>
                    <a:ext uri="{FF2B5EF4-FFF2-40B4-BE49-F238E27FC236}">
                      <a16:creationId xmlns:a16="http://schemas.microsoft.com/office/drawing/2014/main" id="{82C8C2B9-CA44-8A65-890A-C306F0C13359}"/>
                    </a:ext>
                  </a:extLst>
                </p:cNvPr>
                <p:cNvPicPr/>
                <p:nvPr/>
              </p:nvPicPr>
              <p:blipFill>
                <a:blip r:embed="rId53"/>
                <a:stretch>
                  <a:fillRect/>
                </a:stretch>
              </p:blipFill>
              <p:spPr>
                <a:xfrm>
                  <a:off x="9591300" y="1883730"/>
                  <a:ext cx="83617"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3404DCDB-4DEE-C226-612A-78CA0EF30F0D}"/>
                    </a:ext>
                  </a:extLst>
                </p14:cNvPr>
                <p14:cNvContentPartPr/>
                <p14:nvPr/>
              </p14:nvContentPartPr>
              <p14:xfrm>
                <a:off x="9625909" y="1908210"/>
                <a:ext cx="61560" cy="65880"/>
              </p14:xfrm>
            </p:contentPart>
          </mc:Choice>
          <mc:Fallback xmlns="">
            <p:pic>
              <p:nvPicPr>
                <p:cNvPr id="84" name="Ink 83">
                  <a:extLst>
                    <a:ext uri="{FF2B5EF4-FFF2-40B4-BE49-F238E27FC236}">
                      <a16:creationId xmlns:a16="http://schemas.microsoft.com/office/drawing/2014/main" id="{5E8D07C3-D64F-5FE7-7060-0D877A48A624}"/>
                    </a:ext>
                  </a:extLst>
                </p:cNvPr>
                <p:cNvPicPr/>
                <p:nvPr/>
              </p:nvPicPr>
              <p:blipFill>
                <a:blip r:embed="rId55"/>
                <a:stretch>
                  <a:fillRect/>
                </a:stretch>
              </p:blipFill>
              <p:spPr>
                <a:xfrm>
                  <a:off x="9616909" y="1899210"/>
                  <a:ext cx="792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7C2856EF-BBBF-63A2-8BDC-B6DEE072109F}"/>
                    </a:ext>
                  </a:extLst>
                </p14:cNvPr>
                <p14:cNvContentPartPr/>
                <p14:nvPr/>
              </p14:nvContentPartPr>
              <p14:xfrm>
                <a:off x="9784309" y="1768890"/>
                <a:ext cx="102600" cy="238320"/>
              </p14:xfrm>
            </p:contentPart>
          </mc:Choice>
          <mc:Fallback xmlns="">
            <p:pic>
              <p:nvPicPr>
                <p:cNvPr id="85" name="Ink 84">
                  <a:extLst>
                    <a:ext uri="{FF2B5EF4-FFF2-40B4-BE49-F238E27FC236}">
                      <a16:creationId xmlns:a16="http://schemas.microsoft.com/office/drawing/2014/main" id="{195ADC58-0BA4-A29A-17DF-CA781C32E12B}"/>
                    </a:ext>
                  </a:extLst>
                </p:cNvPr>
                <p:cNvPicPr/>
                <p:nvPr/>
              </p:nvPicPr>
              <p:blipFill>
                <a:blip r:embed="rId57"/>
                <a:stretch>
                  <a:fillRect/>
                </a:stretch>
              </p:blipFill>
              <p:spPr>
                <a:xfrm>
                  <a:off x="9775309" y="1759876"/>
                  <a:ext cx="120240" cy="255987"/>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6FBE1FA3-F61B-EFEB-E101-B37DE5E8849B}"/>
                    </a:ext>
                  </a:extLst>
                </p14:cNvPr>
                <p14:cNvContentPartPr/>
                <p14:nvPr/>
              </p14:nvContentPartPr>
              <p14:xfrm>
                <a:off x="9888349" y="1931970"/>
                <a:ext cx="1800" cy="1800"/>
              </p14:xfrm>
            </p:contentPart>
          </mc:Choice>
          <mc:Fallback xmlns="">
            <p:pic>
              <p:nvPicPr>
                <p:cNvPr id="86" name="Ink 85">
                  <a:extLst>
                    <a:ext uri="{FF2B5EF4-FFF2-40B4-BE49-F238E27FC236}">
                      <a16:creationId xmlns:a16="http://schemas.microsoft.com/office/drawing/2014/main" id="{7ECD7E9D-EB4A-73D1-33F9-7809051EF292}"/>
                    </a:ext>
                  </a:extLst>
                </p:cNvPr>
                <p:cNvPicPr/>
                <p:nvPr/>
              </p:nvPicPr>
              <p:blipFill>
                <a:blip r:embed="rId59"/>
                <a:stretch>
                  <a:fillRect/>
                </a:stretch>
              </p:blipFill>
              <p:spPr>
                <a:xfrm>
                  <a:off x="9880849" y="1922970"/>
                  <a:ext cx="165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A727AAB8-36AF-DDC2-5791-60FB5A81BCDF}"/>
                    </a:ext>
                  </a:extLst>
                </p14:cNvPr>
                <p14:cNvContentPartPr/>
                <p14:nvPr/>
              </p14:nvContentPartPr>
              <p14:xfrm>
                <a:off x="9887989" y="1761690"/>
                <a:ext cx="306720" cy="282240"/>
              </p14:xfrm>
            </p:contentPart>
          </mc:Choice>
          <mc:Fallback xmlns="">
            <p:pic>
              <p:nvPicPr>
                <p:cNvPr id="87" name="Ink 86">
                  <a:extLst>
                    <a:ext uri="{FF2B5EF4-FFF2-40B4-BE49-F238E27FC236}">
                      <a16:creationId xmlns:a16="http://schemas.microsoft.com/office/drawing/2014/main" id="{06605FBA-9C13-41AE-B8D1-D047492A0272}"/>
                    </a:ext>
                  </a:extLst>
                </p:cNvPr>
                <p:cNvPicPr/>
                <p:nvPr/>
              </p:nvPicPr>
              <p:blipFill>
                <a:blip r:embed="rId61"/>
                <a:stretch>
                  <a:fillRect/>
                </a:stretch>
              </p:blipFill>
              <p:spPr>
                <a:xfrm>
                  <a:off x="9878978" y="1752690"/>
                  <a:ext cx="324381"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7FFF9C0A-B1F7-48D5-4DA0-7EEB310E256B}"/>
                    </a:ext>
                  </a:extLst>
                </p14:cNvPr>
                <p14:cNvContentPartPr/>
                <p14:nvPr/>
              </p14:nvContentPartPr>
              <p14:xfrm>
                <a:off x="10092109" y="1867170"/>
                <a:ext cx="124920" cy="7200"/>
              </p14:xfrm>
            </p:contentPart>
          </mc:Choice>
          <mc:Fallback xmlns="">
            <p:pic>
              <p:nvPicPr>
                <p:cNvPr id="88" name="Ink 87">
                  <a:extLst>
                    <a:ext uri="{FF2B5EF4-FFF2-40B4-BE49-F238E27FC236}">
                      <a16:creationId xmlns:a16="http://schemas.microsoft.com/office/drawing/2014/main" id="{803C0AE8-E264-1BEC-3EBD-0BFD2F83BD80}"/>
                    </a:ext>
                  </a:extLst>
                </p:cNvPr>
                <p:cNvPicPr/>
                <p:nvPr/>
              </p:nvPicPr>
              <p:blipFill>
                <a:blip r:embed="rId63"/>
                <a:stretch>
                  <a:fillRect/>
                </a:stretch>
              </p:blipFill>
              <p:spPr>
                <a:xfrm>
                  <a:off x="10083109" y="1858170"/>
                  <a:ext cx="142560" cy="24840"/>
                </a:xfrm>
                <a:prstGeom prst="rect">
                  <a:avLst/>
                </a:prstGeom>
              </p:spPr>
            </p:pic>
          </mc:Fallback>
        </mc:AlternateContent>
      </p:grpSp>
      <p:grpSp>
        <p:nvGrpSpPr>
          <p:cNvPr id="39" name="Group 38">
            <a:extLst>
              <a:ext uri="{FF2B5EF4-FFF2-40B4-BE49-F238E27FC236}">
                <a16:creationId xmlns:a16="http://schemas.microsoft.com/office/drawing/2014/main" id="{10A9F0C4-8079-5152-2118-A79303847E9E}"/>
              </a:ext>
            </a:extLst>
          </p:cNvPr>
          <p:cNvGrpSpPr/>
          <p:nvPr/>
        </p:nvGrpSpPr>
        <p:grpSpPr>
          <a:xfrm>
            <a:off x="10180669" y="2306753"/>
            <a:ext cx="248760" cy="318240"/>
            <a:chOff x="10022629" y="2245530"/>
            <a:chExt cx="248760" cy="318240"/>
          </a:xfrm>
        </p:grpSpPr>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D6EF9CE5-B897-5DBA-58CC-36D6AD43B612}"/>
                    </a:ext>
                  </a:extLst>
                </p14:cNvPr>
                <p14:cNvContentPartPr/>
                <p14:nvPr/>
              </p14:nvContentPartPr>
              <p14:xfrm>
                <a:off x="10022629" y="2245530"/>
                <a:ext cx="128520" cy="264600"/>
              </p14:xfrm>
            </p:contentPart>
          </mc:Choice>
          <mc:Fallback xmlns="">
            <p:pic>
              <p:nvPicPr>
                <p:cNvPr id="91" name="Ink 90">
                  <a:extLst>
                    <a:ext uri="{FF2B5EF4-FFF2-40B4-BE49-F238E27FC236}">
                      <a16:creationId xmlns:a16="http://schemas.microsoft.com/office/drawing/2014/main" id="{F2639D76-4219-01D4-F62B-BE58AA4DB722}"/>
                    </a:ext>
                  </a:extLst>
                </p:cNvPr>
                <p:cNvPicPr/>
                <p:nvPr/>
              </p:nvPicPr>
              <p:blipFill>
                <a:blip r:embed="rId67"/>
                <a:stretch>
                  <a:fillRect/>
                </a:stretch>
              </p:blipFill>
              <p:spPr>
                <a:xfrm>
                  <a:off x="10013629" y="2236530"/>
                  <a:ext cx="1461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8DB0A45A-FA55-C28D-964A-45E9F2530CCB}"/>
                    </a:ext>
                  </a:extLst>
                </p14:cNvPr>
                <p14:cNvContentPartPr/>
                <p14:nvPr/>
              </p14:nvContentPartPr>
              <p14:xfrm>
                <a:off x="10254109" y="2399970"/>
                <a:ext cx="17280" cy="163800"/>
              </p14:xfrm>
            </p:contentPart>
          </mc:Choice>
          <mc:Fallback xmlns="">
            <p:pic>
              <p:nvPicPr>
                <p:cNvPr id="92" name="Ink 91">
                  <a:extLst>
                    <a:ext uri="{FF2B5EF4-FFF2-40B4-BE49-F238E27FC236}">
                      <a16:creationId xmlns:a16="http://schemas.microsoft.com/office/drawing/2014/main" id="{A2AAF6A1-9D24-8F81-A261-0A111C72F265}"/>
                    </a:ext>
                  </a:extLst>
                </p:cNvPr>
                <p:cNvPicPr/>
                <p:nvPr/>
              </p:nvPicPr>
              <p:blipFill>
                <a:blip r:embed="rId69"/>
                <a:stretch>
                  <a:fillRect/>
                </a:stretch>
              </p:blipFill>
              <p:spPr>
                <a:xfrm>
                  <a:off x="10245109" y="2390990"/>
                  <a:ext cx="34920" cy="181401"/>
                </a:xfrm>
                <a:prstGeom prst="rect">
                  <a:avLst/>
                </a:prstGeom>
              </p:spPr>
            </p:pic>
          </mc:Fallback>
        </mc:AlternateContent>
      </p:grpSp>
      <p:grpSp>
        <p:nvGrpSpPr>
          <p:cNvPr id="42" name="Group 41">
            <a:extLst>
              <a:ext uri="{FF2B5EF4-FFF2-40B4-BE49-F238E27FC236}">
                <a16:creationId xmlns:a16="http://schemas.microsoft.com/office/drawing/2014/main" id="{5BAF3079-7AFB-D36B-5E21-F19DDC37A66C}"/>
              </a:ext>
            </a:extLst>
          </p:cNvPr>
          <p:cNvGrpSpPr/>
          <p:nvPr/>
        </p:nvGrpSpPr>
        <p:grpSpPr>
          <a:xfrm>
            <a:off x="9046669" y="3965993"/>
            <a:ext cx="318600" cy="329400"/>
            <a:chOff x="8888629" y="3904770"/>
            <a:chExt cx="318600" cy="329400"/>
          </a:xfrm>
        </p:grpSpPr>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92652E43-0678-3BC6-252C-6AA82DD1B841}"/>
                    </a:ext>
                  </a:extLst>
                </p14:cNvPr>
                <p14:cNvContentPartPr/>
                <p14:nvPr/>
              </p14:nvContentPartPr>
              <p14:xfrm>
                <a:off x="8888629" y="3904770"/>
                <a:ext cx="137160" cy="258840"/>
              </p14:xfrm>
            </p:contentPart>
          </mc:Choice>
          <mc:Fallback xmlns="">
            <p:pic>
              <p:nvPicPr>
                <p:cNvPr id="94" name="Ink 93">
                  <a:extLst>
                    <a:ext uri="{FF2B5EF4-FFF2-40B4-BE49-F238E27FC236}">
                      <a16:creationId xmlns:a16="http://schemas.microsoft.com/office/drawing/2014/main" id="{6104B734-3BEB-0879-EBC6-FF3BE2A1ED6A}"/>
                    </a:ext>
                  </a:extLst>
                </p:cNvPr>
                <p:cNvPicPr/>
                <p:nvPr/>
              </p:nvPicPr>
              <p:blipFill>
                <a:blip r:embed="rId71"/>
                <a:stretch>
                  <a:fillRect/>
                </a:stretch>
              </p:blipFill>
              <p:spPr>
                <a:xfrm>
                  <a:off x="8879629" y="3895770"/>
                  <a:ext cx="154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1B8317BC-E98C-DF21-0609-BD86444A7B2F}"/>
                    </a:ext>
                  </a:extLst>
                </p14:cNvPr>
                <p14:cNvContentPartPr/>
                <p14:nvPr/>
              </p14:nvContentPartPr>
              <p14:xfrm>
                <a:off x="9078709" y="4076850"/>
                <a:ext cx="128520" cy="157320"/>
              </p14:xfrm>
            </p:contentPart>
          </mc:Choice>
          <mc:Fallback xmlns="">
            <p:pic>
              <p:nvPicPr>
                <p:cNvPr id="95" name="Ink 94">
                  <a:extLst>
                    <a:ext uri="{FF2B5EF4-FFF2-40B4-BE49-F238E27FC236}">
                      <a16:creationId xmlns:a16="http://schemas.microsoft.com/office/drawing/2014/main" id="{EC368A93-104F-3AE2-7CE2-1DDDFF0D1018}"/>
                    </a:ext>
                  </a:extLst>
                </p:cNvPr>
                <p:cNvPicPr/>
                <p:nvPr/>
              </p:nvPicPr>
              <p:blipFill>
                <a:blip r:embed="rId73"/>
                <a:stretch>
                  <a:fillRect/>
                </a:stretch>
              </p:blipFill>
              <p:spPr>
                <a:xfrm>
                  <a:off x="9069684" y="4067850"/>
                  <a:ext cx="146210" cy="174960"/>
                </a:xfrm>
                <a:prstGeom prst="rect">
                  <a:avLst/>
                </a:prstGeom>
              </p:spPr>
            </p:pic>
          </mc:Fallback>
        </mc:AlternateContent>
      </p:grpSp>
      <p:grpSp>
        <p:nvGrpSpPr>
          <p:cNvPr id="45" name="Group 44">
            <a:extLst>
              <a:ext uri="{FF2B5EF4-FFF2-40B4-BE49-F238E27FC236}">
                <a16:creationId xmlns:a16="http://schemas.microsoft.com/office/drawing/2014/main" id="{B4370CEE-27D1-2BB4-CB26-32627C30F194}"/>
              </a:ext>
            </a:extLst>
          </p:cNvPr>
          <p:cNvGrpSpPr/>
          <p:nvPr/>
        </p:nvGrpSpPr>
        <p:grpSpPr>
          <a:xfrm>
            <a:off x="10971949" y="3458033"/>
            <a:ext cx="313560" cy="348120"/>
            <a:chOff x="10813909" y="3396810"/>
            <a:chExt cx="313560" cy="348120"/>
          </a:xfrm>
        </p:grpSpPr>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8E58F14F-B54D-2A31-A567-16D40FF37BE0}"/>
                    </a:ext>
                  </a:extLst>
                </p14:cNvPr>
                <p14:cNvContentPartPr/>
                <p14:nvPr/>
              </p14:nvContentPartPr>
              <p14:xfrm>
                <a:off x="10813909" y="3396810"/>
                <a:ext cx="142200" cy="218160"/>
              </p14:xfrm>
            </p:contentPart>
          </mc:Choice>
          <mc:Fallback xmlns="">
            <p:pic>
              <p:nvPicPr>
                <p:cNvPr id="97" name="Ink 96">
                  <a:extLst>
                    <a:ext uri="{FF2B5EF4-FFF2-40B4-BE49-F238E27FC236}">
                      <a16:creationId xmlns:a16="http://schemas.microsoft.com/office/drawing/2014/main" id="{FD8F1F19-3C36-D1B6-18F2-5CBA9E20447A}"/>
                    </a:ext>
                  </a:extLst>
                </p:cNvPr>
                <p:cNvPicPr/>
                <p:nvPr/>
              </p:nvPicPr>
              <p:blipFill>
                <a:blip r:embed="rId75"/>
                <a:stretch>
                  <a:fillRect/>
                </a:stretch>
              </p:blipFill>
              <p:spPr>
                <a:xfrm>
                  <a:off x="10804909" y="3387810"/>
                  <a:ext cx="159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61B74585-1D53-09A5-66E5-8312DDDA5BCB}"/>
                    </a:ext>
                  </a:extLst>
                </p14:cNvPr>
                <p14:cNvContentPartPr/>
                <p14:nvPr/>
              </p14:nvContentPartPr>
              <p14:xfrm>
                <a:off x="10988509" y="3540090"/>
                <a:ext cx="138960" cy="204840"/>
              </p14:xfrm>
            </p:contentPart>
          </mc:Choice>
          <mc:Fallback xmlns="">
            <p:pic>
              <p:nvPicPr>
                <p:cNvPr id="98" name="Ink 97">
                  <a:extLst>
                    <a:ext uri="{FF2B5EF4-FFF2-40B4-BE49-F238E27FC236}">
                      <a16:creationId xmlns:a16="http://schemas.microsoft.com/office/drawing/2014/main" id="{918F3C04-E914-75E5-24CE-3517386CDA3A}"/>
                    </a:ext>
                  </a:extLst>
                </p:cNvPr>
                <p:cNvPicPr/>
                <p:nvPr/>
              </p:nvPicPr>
              <p:blipFill>
                <a:blip r:embed="rId77"/>
                <a:stretch>
                  <a:fillRect/>
                </a:stretch>
              </p:blipFill>
              <p:spPr>
                <a:xfrm>
                  <a:off x="10979486" y="3531090"/>
                  <a:ext cx="156646"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E752CE07-AD90-05A3-4B78-0FB7FF78F0D4}"/>
                    </a:ext>
                  </a:extLst>
                </p14:cNvPr>
                <p14:cNvContentPartPr/>
                <p14:nvPr/>
              </p14:nvContentPartPr>
              <p14:xfrm>
                <a:off x="11040709" y="3519570"/>
                <a:ext cx="47520" cy="47160"/>
              </p14:xfrm>
            </p:contentPart>
          </mc:Choice>
          <mc:Fallback xmlns="">
            <p:pic>
              <p:nvPicPr>
                <p:cNvPr id="100" name="Ink 99">
                  <a:extLst>
                    <a:ext uri="{FF2B5EF4-FFF2-40B4-BE49-F238E27FC236}">
                      <a16:creationId xmlns:a16="http://schemas.microsoft.com/office/drawing/2014/main" id="{75A25C50-8F67-D26C-FF57-3753A0182D5A}"/>
                    </a:ext>
                  </a:extLst>
                </p:cNvPr>
                <p:cNvPicPr/>
                <p:nvPr/>
              </p:nvPicPr>
              <p:blipFill>
                <a:blip r:embed="rId79"/>
                <a:stretch>
                  <a:fillRect/>
                </a:stretch>
              </p:blipFill>
              <p:spPr>
                <a:xfrm>
                  <a:off x="11031709" y="3510570"/>
                  <a:ext cx="65160" cy="6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17C108AB-3EE0-D15B-C94B-04CE17AE231E}"/>
                  </a:ext>
                </a:extLst>
              </p14:cNvPr>
              <p14:cNvContentPartPr/>
              <p14:nvPr/>
            </p14:nvContentPartPr>
            <p14:xfrm>
              <a:off x="9372469" y="5080193"/>
              <a:ext cx="7200" cy="8640"/>
            </p14:xfrm>
          </p:contentPart>
        </mc:Choice>
        <mc:Fallback xmlns="">
          <p:pic>
            <p:nvPicPr>
              <p:cNvPr id="49" name="Ink 48">
                <a:extLst>
                  <a:ext uri="{FF2B5EF4-FFF2-40B4-BE49-F238E27FC236}">
                    <a16:creationId xmlns:a16="http://schemas.microsoft.com/office/drawing/2014/main" id="{17C108AB-3EE0-D15B-C94B-04CE17AE231E}"/>
                  </a:ext>
                </a:extLst>
              </p:cNvPr>
              <p:cNvPicPr/>
              <p:nvPr/>
            </p:nvPicPr>
            <p:blipFill>
              <a:blip r:embed="rId81"/>
              <a:stretch>
                <a:fillRect/>
              </a:stretch>
            </p:blipFill>
            <p:spPr>
              <a:xfrm>
                <a:off x="9363469" y="5071193"/>
                <a:ext cx="24840" cy="26280"/>
              </a:xfrm>
              <a:prstGeom prst="rect">
                <a:avLst/>
              </a:prstGeom>
            </p:spPr>
          </p:pic>
        </mc:Fallback>
      </mc:AlternateContent>
      <p:grpSp>
        <p:nvGrpSpPr>
          <p:cNvPr id="50" name="Group 49">
            <a:extLst>
              <a:ext uri="{FF2B5EF4-FFF2-40B4-BE49-F238E27FC236}">
                <a16:creationId xmlns:a16="http://schemas.microsoft.com/office/drawing/2014/main" id="{BD710298-5A9E-9D79-848A-4A12E020099A}"/>
              </a:ext>
            </a:extLst>
          </p:cNvPr>
          <p:cNvGrpSpPr/>
          <p:nvPr/>
        </p:nvGrpSpPr>
        <p:grpSpPr>
          <a:xfrm>
            <a:off x="8914848" y="2535288"/>
            <a:ext cx="2963160" cy="2401343"/>
            <a:chOff x="8784229" y="2327970"/>
            <a:chExt cx="2963160" cy="2667960"/>
          </a:xfrm>
        </p:grpSpPr>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3EC3A105-245A-CC9B-F752-6C98709B803F}"/>
                    </a:ext>
                  </a:extLst>
                </p14:cNvPr>
                <p14:cNvContentPartPr/>
                <p14:nvPr/>
              </p14:nvContentPartPr>
              <p14:xfrm>
                <a:off x="8784229" y="2701650"/>
                <a:ext cx="2963160" cy="2294280"/>
              </p14:xfrm>
            </p:contentPart>
          </mc:Choice>
          <mc:Fallback xmlns="">
            <p:pic>
              <p:nvPicPr>
                <p:cNvPr id="103" name="Ink 102">
                  <a:extLst>
                    <a:ext uri="{FF2B5EF4-FFF2-40B4-BE49-F238E27FC236}">
                      <a16:creationId xmlns:a16="http://schemas.microsoft.com/office/drawing/2014/main" id="{D11260ED-EC0E-D481-55F6-059E18889585}"/>
                    </a:ext>
                  </a:extLst>
                </p:cNvPr>
                <p:cNvPicPr/>
                <p:nvPr/>
              </p:nvPicPr>
              <p:blipFill>
                <a:blip r:embed="rId83"/>
                <a:stretch>
                  <a:fillRect/>
                </a:stretch>
              </p:blipFill>
              <p:spPr>
                <a:xfrm>
                  <a:off x="8775229" y="2692649"/>
                  <a:ext cx="2980800" cy="2311923"/>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041D7AE5-FB17-A1B4-30F1-92D2D63F858F}"/>
                    </a:ext>
                  </a:extLst>
                </p14:cNvPr>
                <p14:cNvContentPartPr/>
                <p14:nvPr/>
              </p14:nvContentPartPr>
              <p14:xfrm>
                <a:off x="11085709" y="2327970"/>
                <a:ext cx="156240" cy="324720"/>
              </p14:xfrm>
            </p:contentPart>
          </mc:Choice>
          <mc:Fallback xmlns="">
            <p:pic>
              <p:nvPicPr>
                <p:cNvPr id="104" name="Ink 103">
                  <a:extLst>
                    <a:ext uri="{FF2B5EF4-FFF2-40B4-BE49-F238E27FC236}">
                      <a16:creationId xmlns:a16="http://schemas.microsoft.com/office/drawing/2014/main" id="{82941F5F-7BC4-8DFF-C24E-DA96A85B5813}"/>
                    </a:ext>
                  </a:extLst>
                </p:cNvPr>
                <p:cNvPicPr/>
                <p:nvPr/>
              </p:nvPicPr>
              <p:blipFill>
                <a:blip r:embed="rId85"/>
                <a:stretch>
                  <a:fillRect/>
                </a:stretch>
              </p:blipFill>
              <p:spPr>
                <a:xfrm>
                  <a:off x="11076709" y="2318970"/>
                  <a:ext cx="1738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6859709D-08A2-7582-5EB2-314204A9AB48}"/>
                    </a:ext>
                  </a:extLst>
                </p14:cNvPr>
                <p14:cNvContentPartPr/>
                <p14:nvPr/>
              </p14:nvContentPartPr>
              <p14:xfrm>
                <a:off x="11240869" y="2547570"/>
                <a:ext cx="81000" cy="176040"/>
              </p14:xfrm>
            </p:contentPart>
          </mc:Choice>
          <mc:Fallback xmlns="">
            <p:pic>
              <p:nvPicPr>
                <p:cNvPr id="109" name="Ink 108">
                  <a:extLst>
                    <a:ext uri="{FF2B5EF4-FFF2-40B4-BE49-F238E27FC236}">
                      <a16:creationId xmlns:a16="http://schemas.microsoft.com/office/drawing/2014/main" id="{7B6AE38A-C43A-56F2-9FA4-7D36D910E0C3}"/>
                    </a:ext>
                  </a:extLst>
                </p:cNvPr>
                <p:cNvPicPr/>
                <p:nvPr/>
              </p:nvPicPr>
              <p:blipFill>
                <a:blip r:embed="rId87"/>
                <a:stretch>
                  <a:fillRect/>
                </a:stretch>
              </p:blipFill>
              <p:spPr>
                <a:xfrm>
                  <a:off x="11231869" y="2538570"/>
                  <a:ext cx="986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8AE862F6-7EEA-3D34-E851-8FB23AE2859A}"/>
                    </a:ext>
                  </a:extLst>
                </p14:cNvPr>
                <p14:cNvContentPartPr/>
                <p14:nvPr/>
              </p14:nvContentPartPr>
              <p14:xfrm>
                <a:off x="11381269" y="2551170"/>
                <a:ext cx="104040" cy="166320"/>
              </p14:xfrm>
            </p:contentPart>
          </mc:Choice>
          <mc:Fallback xmlns="">
            <p:pic>
              <p:nvPicPr>
                <p:cNvPr id="110" name="Ink 109">
                  <a:extLst>
                    <a:ext uri="{FF2B5EF4-FFF2-40B4-BE49-F238E27FC236}">
                      <a16:creationId xmlns:a16="http://schemas.microsoft.com/office/drawing/2014/main" id="{ACEDCB84-FC7A-4903-921B-340780B0E53F}"/>
                    </a:ext>
                  </a:extLst>
                </p:cNvPr>
                <p:cNvPicPr/>
                <p:nvPr/>
              </p:nvPicPr>
              <p:blipFill>
                <a:blip r:embed="rId89"/>
                <a:stretch>
                  <a:fillRect/>
                </a:stretch>
              </p:blipFill>
              <p:spPr>
                <a:xfrm>
                  <a:off x="11372269" y="2542170"/>
                  <a:ext cx="121680" cy="183960"/>
                </a:xfrm>
                <a:prstGeom prst="rect">
                  <a:avLst/>
                </a:prstGeom>
              </p:spPr>
            </p:pic>
          </mc:Fallback>
        </mc:AlternateContent>
      </p:grpSp>
      <p:grpSp>
        <p:nvGrpSpPr>
          <p:cNvPr id="454" name="Group 453">
            <a:extLst>
              <a:ext uri="{FF2B5EF4-FFF2-40B4-BE49-F238E27FC236}">
                <a16:creationId xmlns:a16="http://schemas.microsoft.com/office/drawing/2014/main" id="{97778006-BB56-89EC-2B76-C8E37643C1BF}"/>
              </a:ext>
            </a:extLst>
          </p:cNvPr>
          <p:cNvGrpSpPr/>
          <p:nvPr/>
        </p:nvGrpSpPr>
        <p:grpSpPr>
          <a:xfrm>
            <a:off x="8160709" y="1461342"/>
            <a:ext cx="498600" cy="262440"/>
            <a:chOff x="8002669" y="1400119"/>
            <a:chExt cx="498600" cy="262440"/>
          </a:xfrm>
        </p:grpSpPr>
        <mc:AlternateContent xmlns:mc="http://schemas.openxmlformats.org/markup-compatibility/2006" xmlns:p14="http://schemas.microsoft.com/office/powerpoint/2010/main">
          <mc:Choice Requires="p14">
            <p:contentPart p14:bwMode="auto" r:id="rId90">
              <p14:nvContentPartPr>
                <p14:cNvPr id="450" name="Ink 449">
                  <a:extLst>
                    <a:ext uri="{FF2B5EF4-FFF2-40B4-BE49-F238E27FC236}">
                      <a16:creationId xmlns:a16="http://schemas.microsoft.com/office/drawing/2014/main" id="{6CE7555A-D757-4905-4280-1A51EA54749F}"/>
                    </a:ext>
                  </a:extLst>
                </p14:cNvPr>
                <p14:cNvContentPartPr/>
                <p14:nvPr/>
              </p14:nvContentPartPr>
              <p14:xfrm>
                <a:off x="8002669" y="1400119"/>
                <a:ext cx="104760" cy="240480"/>
              </p14:xfrm>
            </p:contentPart>
          </mc:Choice>
          <mc:Fallback xmlns="">
            <p:pic>
              <p:nvPicPr>
                <p:cNvPr id="450" name="Ink 449">
                  <a:extLst>
                    <a:ext uri="{FF2B5EF4-FFF2-40B4-BE49-F238E27FC236}">
                      <a16:creationId xmlns:a16="http://schemas.microsoft.com/office/drawing/2014/main" id="{6CE7555A-D757-4905-4280-1A51EA54749F}"/>
                    </a:ext>
                  </a:extLst>
                </p:cNvPr>
                <p:cNvPicPr/>
                <p:nvPr/>
              </p:nvPicPr>
              <p:blipFill>
                <a:blip r:embed="rId91"/>
                <a:stretch>
                  <a:fillRect/>
                </a:stretch>
              </p:blipFill>
              <p:spPr>
                <a:xfrm>
                  <a:off x="7993669" y="1391479"/>
                  <a:ext cx="1224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51" name="Ink 450">
                  <a:extLst>
                    <a:ext uri="{FF2B5EF4-FFF2-40B4-BE49-F238E27FC236}">
                      <a16:creationId xmlns:a16="http://schemas.microsoft.com/office/drawing/2014/main" id="{66C8E829-0628-AA48-518F-D1073E1DA8FE}"/>
                    </a:ext>
                  </a:extLst>
                </p14:cNvPr>
                <p14:cNvContentPartPr/>
                <p14:nvPr/>
              </p14:nvContentPartPr>
              <p14:xfrm>
                <a:off x="8176909" y="1421359"/>
                <a:ext cx="153000" cy="241200"/>
              </p14:xfrm>
            </p:contentPart>
          </mc:Choice>
          <mc:Fallback xmlns="">
            <p:pic>
              <p:nvPicPr>
                <p:cNvPr id="451" name="Ink 450">
                  <a:extLst>
                    <a:ext uri="{FF2B5EF4-FFF2-40B4-BE49-F238E27FC236}">
                      <a16:creationId xmlns:a16="http://schemas.microsoft.com/office/drawing/2014/main" id="{66C8E829-0628-AA48-518F-D1073E1DA8FE}"/>
                    </a:ext>
                  </a:extLst>
                </p:cNvPr>
                <p:cNvPicPr/>
                <p:nvPr/>
              </p:nvPicPr>
              <p:blipFill>
                <a:blip r:embed="rId93"/>
                <a:stretch>
                  <a:fillRect/>
                </a:stretch>
              </p:blipFill>
              <p:spPr>
                <a:xfrm>
                  <a:off x="8167909" y="1412359"/>
                  <a:ext cx="170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53" name="Ink 452">
                  <a:extLst>
                    <a:ext uri="{FF2B5EF4-FFF2-40B4-BE49-F238E27FC236}">
                      <a16:creationId xmlns:a16="http://schemas.microsoft.com/office/drawing/2014/main" id="{9AF8F599-AC73-DABD-0FF5-7AABE5E29E5B}"/>
                    </a:ext>
                  </a:extLst>
                </p14:cNvPr>
                <p14:cNvContentPartPr/>
                <p14:nvPr/>
              </p14:nvContentPartPr>
              <p14:xfrm>
                <a:off x="8364109" y="1482919"/>
                <a:ext cx="137160" cy="167040"/>
              </p14:xfrm>
            </p:contentPart>
          </mc:Choice>
          <mc:Fallback xmlns="">
            <p:pic>
              <p:nvPicPr>
                <p:cNvPr id="453" name="Ink 452">
                  <a:extLst>
                    <a:ext uri="{FF2B5EF4-FFF2-40B4-BE49-F238E27FC236}">
                      <a16:creationId xmlns:a16="http://schemas.microsoft.com/office/drawing/2014/main" id="{9AF8F599-AC73-DABD-0FF5-7AABE5E29E5B}"/>
                    </a:ext>
                  </a:extLst>
                </p:cNvPr>
                <p:cNvPicPr/>
                <p:nvPr/>
              </p:nvPicPr>
              <p:blipFill>
                <a:blip r:embed="rId95"/>
                <a:stretch>
                  <a:fillRect/>
                </a:stretch>
              </p:blipFill>
              <p:spPr>
                <a:xfrm>
                  <a:off x="8355109" y="1473919"/>
                  <a:ext cx="154800" cy="184680"/>
                </a:xfrm>
                <a:prstGeom prst="rect">
                  <a:avLst/>
                </a:prstGeom>
              </p:spPr>
            </p:pic>
          </mc:Fallback>
        </mc:AlternateContent>
      </p:grpSp>
      <p:grpSp>
        <p:nvGrpSpPr>
          <p:cNvPr id="460" name="Group 459">
            <a:extLst>
              <a:ext uri="{FF2B5EF4-FFF2-40B4-BE49-F238E27FC236}">
                <a16:creationId xmlns:a16="http://schemas.microsoft.com/office/drawing/2014/main" id="{C4B73CE9-6BB5-49A2-5423-39E8B061DB52}"/>
              </a:ext>
            </a:extLst>
          </p:cNvPr>
          <p:cNvGrpSpPr/>
          <p:nvPr/>
        </p:nvGrpSpPr>
        <p:grpSpPr>
          <a:xfrm>
            <a:off x="7490389" y="1724862"/>
            <a:ext cx="498600" cy="365400"/>
            <a:chOff x="7332349" y="1663639"/>
            <a:chExt cx="498600" cy="365400"/>
          </a:xfrm>
        </p:grpSpPr>
        <mc:AlternateContent xmlns:mc="http://schemas.openxmlformats.org/markup-compatibility/2006" xmlns:p14="http://schemas.microsoft.com/office/powerpoint/2010/main">
          <mc:Choice Requires="p14">
            <p:contentPart p14:bwMode="auto" r:id="rId96">
              <p14:nvContentPartPr>
                <p14:cNvPr id="456" name="Ink 455">
                  <a:extLst>
                    <a:ext uri="{FF2B5EF4-FFF2-40B4-BE49-F238E27FC236}">
                      <a16:creationId xmlns:a16="http://schemas.microsoft.com/office/drawing/2014/main" id="{D2E81974-1666-5F87-B009-6791BA079AE8}"/>
                    </a:ext>
                  </a:extLst>
                </p14:cNvPr>
                <p14:cNvContentPartPr/>
                <p14:nvPr/>
              </p14:nvContentPartPr>
              <p14:xfrm>
                <a:off x="7433149" y="1999519"/>
                <a:ext cx="397800" cy="29520"/>
              </p14:xfrm>
            </p:contentPart>
          </mc:Choice>
          <mc:Fallback xmlns="">
            <p:pic>
              <p:nvPicPr>
                <p:cNvPr id="456" name="Ink 455">
                  <a:extLst>
                    <a:ext uri="{FF2B5EF4-FFF2-40B4-BE49-F238E27FC236}">
                      <a16:creationId xmlns:a16="http://schemas.microsoft.com/office/drawing/2014/main" id="{D2E81974-1666-5F87-B009-6791BA079AE8}"/>
                    </a:ext>
                  </a:extLst>
                </p:cNvPr>
                <p:cNvPicPr/>
                <p:nvPr/>
              </p:nvPicPr>
              <p:blipFill>
                <a:blip r:embed="rId97"/>
                <a:stretch>
                  <a:fillRect/>
                </a:stretch>
              </p:blipFill>
              <p:spPr>
                <a:xfrm>
                  <a:off x="7424509" y="1990879"/>
                  <a:ext cx="4154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57" name="Ink 456">
                  <a:extLst>
                    <a:ext uri="{FF2B5EF4-FFF2-40B4-BE49-F238E27FC236}">
                      <a16:creationId xmlns:a16="http://schemas.microsoft.com/office/drawing/2014/main" id="{FA804C4B-D001-ED49-1C04-54205CF5B66B}"/>
                    </a:ext>
                  </a:extLst>
                </p14:cNvPr>
                <p14:cNvContentPartPr/>
                <p14:nvPr/>
              </p14:nvContentPartPr>
              <p14:xfrm>
                <a:off x="7390669" y="1683079"/>
                <a:ext cx="117000" cy="19080"/>
              </p14:xfrm>
            </p:contentPart>
          </mc:Choice>
          <mc:Fallback xmlns="">
            <p:pic>
              <p:nvPicPr>
                <p:cNvPr id="457" name="Ink 456">
                  <a:extLst>
                    <a:ext uri="{FF2B5EF4-FFF2-40B4-BE49-F238E27FC236}">
                      <a16:creationId xmlns:a16="http://schemas.microsoft.com/office/drawing/2014/main" id="{FA804C4B-D001-ED49-1C04-54205CF5B66B}"/>
                    </a:ext>
                  </a:extLst>
                </p:cNvPr>
                <p:cNvPicPr/>
                <p:nvPr/>
              </p:nvPicPr>
              <p:blipFill>
                <a:blip r:embed="rId99"/>
                <a:stretch>
                  <a:fillRect/>
                </a:stretch>
              </p:blipFill>
              <p:spPr>
                <a:xfrm>
                  <a:off x="7382029" y="1674439"/>
                  <a:ext cx="134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58" name="Ink 457">
                  <a:extLst>
                    <a:ext uri="{FF2B5EF4-FFF2-40B4-BE49-F238E27FC236}">
                      <a16:creationId xmlns:a16="http://schemas.microsoft.com/office/drawing/2014/main" id="{C1DE66DB-C67A-5A8A-4388-9F3AEEBE3C11}"/>
                    </a:ext>
                  </a:extLst>
                </p14:cNvPr>
                <p14:cNvContentPartPr/>
                <p14:nvPr/>
              </p14:nvContentPartPr>
              <p14:xfrm>
                <a:off x="7332349" y="1663639"/>
                <a:ext cx="163440" cy="235080"/>
              </p14:xfrm>
            </p:contentPart>
          </mc:Choice>
          <mc:Fallback xmlns="">
            <p:pic>
              <p:nvPicPr>
                <p:cNvPr id="458" name="Ink 457">
                  <a:extLst>
                    <a:ext uri="{FF2B5EF4-FFF2-40B4-BE49-F238E27FC236}">
                      <a16:creationId xmlns:a16="http://schemas.microsoft.com/office/drawing/2014/main" id="{C1DE66DB-C67A-5A8A-4388-9F3AEEBE3C11}"/>
                    </a:ext>
                  </a:extLst>
                </p:cNvPr>
                <p:cNvPicPr/>
                <p:nvPr/>
              </p:nvPicPr>
              <p:blipFill>
                <a:blip r:embed="rId101"/>
                <a:stretch>
                  <a:fillRect/>
                </a:stretch>
              </p:blipFill>
              <p:spPr>
                <a:xfrm>
                  <a:off x="7323349" y="1654999"/>
                  <a:ext cx="1810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9" name="Ink 458">
                  <a:extLst>
                    <a:ext uri="{FF2B5EF4-FFF2-40B4-BE49-F238E27FC236}">
                      <a16:creationId xmlns:a16="http://schemas.microsoft.com/office/drawing/2014/main" id="{ECA9FDB7-01D8-B647-903A-00FF1E2A3ACA}"/>
                    </a:ext>
                  </a:extLst>
                </p14:cNvPr>
                <p14:cNvContentPartPr/>
                <p14:nvPr/>
              </p14:nvContentPartPr>
              <p14:xfrm>
                <a:off x="7570309" y="1696399"/>
                <a:ext cx="158760" cy="207360"/>
              </p14:xfrm>
            </p:contentPart>
          </mc:Choice>
          <mc:Fallback xmlns="">
            <p:pic>
              <p:nvPicPr>
                <p:cNvPr id="459" name="Ink 458">
                  <a:extLst>
                    <a:ext uri="{FF2B5EF4-FFF2-40B4-BE49-F238E27FC236}">
                      <a16:creationId xmlns:a16="http://schemas.microsoft.com/office/drawing/2014/main" id="{ECA9FDB7-01D8-B647-903A-00FF1E2A3ACA}"/>
                    </a:ext>
                  </a:extLst>
                </p:cNvPr>
                <p:cNvPicPr/>
                <p:nvPr/>
              </p:nvPicPr>
              <p:blipFill>
                <a:blip r:embed="rId103"/>
                <a:stretch>
                  <a:fillRect/>
                </a:stretch>
              </p:blipFill>
              <p:spPr>
                <a:xfrm>
                  <a:off x="7561309" y="1687399"/>
                  <a:ext cx="176400" cy="225000"/>
                </a:xfrm>
                <a:prstGeom prst="rect">
                  <a:avLst/>
                </a:prstGeom>
              </p:spPr>
            </p:pic>
          </mc:Fallback>
        </mc:AlternateContent>
      </p:grpSp>
      <p:grpSp>
        <p:nvGrpSpPr>
          <p:cNvPr id="465" name="Group 464">
            <a:extLst>
              <a:ext uri="{FF2B5EF4-FFF2-40B4-BE49-F238E27FC236}">
                <a16:creationId xmlns:a16="http://schemas.microsoft.com/office/drawing/2014/main" id="{3D4419B1-1B5E-D688-D7D1-DB481CA2D9BF}"/>
              </a:ext>
            </a:extLst>
          </p:cNvPr>
          <p:cNvGrpSpPr/>
          <p:nvPr/>
        </p:nvGrpSpPr>
        <p:grpSpPr>
          <a:xfrm>
            <a:off x="8553109" y="1939782"/>
            <a:ext cx="335880" cy="228240"/>
            <a:chOff x="8395069" y="1878559"/>
            <a:chExt cx="335880" cy="228240"/>
          </a:xfrm>
        </p:grpSpPr>
        <mc:AlternateContent xmlns:mc="http://schemas.openxmlformats.org/markup-compatibility/2006" xmlns:p14="http://schemas.microsoft.com/office/powerpoint/2010/main">
          <mc:Choice Requires="p14">
            <p:contentPart p14:bwMode="auto" r:id="rId104">
              <p14:nvContentPartPr>
                <p14:cNvPr id="461" name="Ink 460">
                  <a:extLst>
                    <a:ext uri="{FF2B5EF4-FFF2-40B4-BE49-F238E27FC236}">
                      <a16:creationId xmlns:a16="http://schemas.microsoft.com/office/drawing/2014/main" id="{0B6F1DB3-A720-4E02-ABC9-2807EB4B54D0}"/>
                    </a:ext>
                  </a:extLst>
                </p14:cNvPr>
                <p14:cNvContentPartPr/>
                <p14:nvPr/>
              </p14:nvContentPartPr>
              <p14:xfrm>
                <a:off x="8395069" y="1887199"/>
                <a:ext cx="119160" cy="176400"/>
              </p14:xfrm>
            </p:contentPart>
          </mc:Choice>
          <mc:Fallback xmlns="">
            <p:pic>
              <p:nvPicPr>
                <p:cNvPr id="461" name="Ink 460">
                  <a:extLst>
                    <a:ext uri="{FF2B5EF4-FFF2-40B4-BE49-F238E27FC236}">
                      <a16:creationId xmlns:a16="http://schemas.microsoft.com/office/drawing/2014/main" id="{0B6F1DB3-A720-4E02-ABC9-2807EB4B54D0}"/>
                    </a:ext>
                  </a:extLst>
                </p:cNvPr>
                <p:cNvPicPr/>
                <p:nvPr/>
              </p:nvPicPr>
              <p:blipFill>
                <a:blip r:embed="rId105"/>
                <a:stretch>
                  <a:fillRect/>
                </a:stretch>
              </p:blipFill>
              <p:spPr>
                <a:xfrm>
                  <a:off x="8386429" y="1878559"/>
                  <a:ext cx="1368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62" name="Ink 461">
                  <a:extLst>
                    <a:ext uri="{FF2B5EF4-FFF2-40B4-BE49-F238E27FC236}">
                      <a16:creationId xmlns:a16="http://schemas.microsoft.com/office/drawing/2014/main" id="{245B7CF6-4C37-08FE-C81C-A02F0DCA6196}"/>
                    </a:ext>
                  </a:extLst>
                </p14:cNvPr>
                <p14:cNvContentPartPr/>
                <p14:nvPr/>
              </p14:nvContentPartPr>
              <p14:xfrm>
                <a:off x="8488669" y="1878559"/>
                <a:ext cx="210600" cy="228240"/>
              </p14:xfrm>
            </p:contentPart>
          </mc:Choice>
          <mc:Fallback xmlns="">
            <p:pic>
              <p:nvPicPr>
                <p:cNvPr id="462" name="Ink 461">
                  <a:extLst>
                    <a:ext uri="{FF2B5EF4-FFF2-40B4-BE49-F238E27FC236}">
                      <a16:creationId xmlns:a16="http://schemas.microsoft.com/office/drawing/2014/main" id="{245B7CF6-4C37-08FE-C81C-A02F0DCA6196}"/>
                    </a:ext>
                  </a:extLst>
                </p:cNvPr>
                <p:cNvPicPr/>
                <p:nvPr/>
              </p:nvPicPr>
              <p:blipFill>
                <a:blip r:embed="rId107"/>
                <a:stretch>
                  <a:fillRect/>
                </a:stretch>
              </p:blipFill>
              <p:spPr>
                <a:xfrm>
                  <a:off x="8480029" y="1869559"/>
                  <a:ext cx="2282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63" name="Ink 462">
                  <a:extLst>
                    <a:ext uri="{FF2B5EF4-FFF2-40B4-BE49-F238E27FC236}">
                      <a16:creationId xmlns:a16="http://schemas.microsoft.com/office/drawing/2014/main" id="{01242DF0-F14D-6278-698B-1E0A7422EFB1}"/>
                    </a:ext>
                  </a:extLst>
                </p14:cNvPr>
                <p14:cNvContentPartPr/>
                <p14:nvPr/>
              </p14:nvContentPartPr>
              <p14:xfrm>
                <a:off x="8652469" y="1932199"/>
                <a:ext cx="78480" cy="22320"/>
              </p14:xfrm>
            </p:contentPart>
          </mc:Choice>
          <mc:Fallback xmlns="">
            <p:pic>
              <p:nvPicPr>
                <p:cNvPr id="463" name="Ink 462">
                  <a:extLst>
                    <a:ext uri="{FF2B5EF4-FFF2-40B4-BE49-F238E27FC236}">
                      <a16:creationId xmlns:a16="http://schemas.microsoft.com/office/drawing/2014/main" id="{01242DF0-F14D-6278-698B-1E0A7422EFB1}"/>
                    </a:ext>
                  </a:extLst>
                </p:cNvPr>
                <p:cNvPicPr/>
                <p:nvPr/>
              </p:nvPicPr>
              <p:blipFill>
                <a:blip r:embed="rId109"/>
                <a:stretch>
                  <a:fillRect/>
                </a:stretch>
              </p:blipFill>
              <p:spPr>
                <a:xfrm>
                  <a:off x="8643469" y="1923199"/>
                  <a:ext cx="96120" cy="39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474" name="Ink 473">
                <a:extLst>
                  <a:ext uri="{FF2B5EF4-FFF2-40B4-BE49-F238E27FC236}">
                    <a16:creationId xmlns:a16="http://schemas.microsoft.com/office/drawing/2014/main" id="{E1225ACF-3578-E074-7419-9B3112CE8183}"/>
                  </a:ext>
                </a:extLst>
              </p14:cNvPr>
              <p14:cNvContentPartPr/>
              <p14:nvPr/>
            </p14:nvContentPartPr>
            <p14:xfrm>
              <a:off x="8165749" y="2769222"/>
              <a:ext cx="132840" cy="294480"/>
            </p14:xfrm>
          </p:contentPart>
        </mc:Choice>
        <mc:Fallback xmlns="">
          <p:pic>
            <p:nvPicPr>
              <p:cNvPr id="474" name="Ink 473">
                <a:extLst>
                  <a:ext uri="{FF2B5EF4-FFF2-40B4-BE49-F238E27FC236}">
                    <a16:creationId xmlns:a16="http://schemas.microsoft.com/office/drawing/2014/main" id="{E1225ACF-3578-E074-7419-9B3112CE8183}"/>
                  </a:ext>
                </a:extLst>
              </p:cNvPr>
              <p:cNvPicPr/>
              <p:nvPr/>
            </p:nvPicPr>
            <p:blipFill>
              <a:blip r:embed="rId111"/>
              <a:stretch>
                <a:fillRect/>
              </a:stretch>
            </p:blipFill>
            <p:spPr>
              <a:xfrm>
                <a:off x="8157109" y="2760222"/>
                <a:ext cx="1504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75" name="Ink 474">
                <a:extLst>
                  <a:ext uri="{FF2B5EF4-FFF2-40B4-BE49-F238E27FC236}">
                    <a16:creationId xmlns:a16="http://schemas.microsoft.com/office/drawing/2014/main" id="{54F8B25E-FCD1-704E-6C21-D7AF57C78094}"/>
                  </a:ext>
                </a:extLst>
              </p14:cNvPr>
              <p14:cNvContentPartPr/>
              <p14:nvPr/>
            </p14:nvContentPartPr>
            <p14:xfrm>
              <a:off x="8346109" y="2738622"/>
              <a:ext cx="217800" cy="367200"/>
            </p14:xfrm>
          </p:contentPart>
        </mc:Choice>
        <mc:Fallback xmlns="">
          <p:pic>
            <p:nvPicPr>
              <p:cNvPr id="475" name="Ink 474">
                <a:extLst>
                  <a:ext uri="{FF2B5EF4-FFF2-40B4-BE49-F238E27FC236}">
                    <a16:creationId xmlns:a16="http://schemas.microsoft.com/office/drawing/2014/main" id="{54F8B25E-FCD1-704E-6C21-D7AF57C78094}"/>
                  </a:ext>
                </a:extLst>
              </p:cNvPr>
              <p:cNvPicPr/>
              <p:nvPr/>
            </p:nvPicPr>
            <p:blipFill>
              <a:blip r:embed="rId113"/>
              <a:stretch>
                <a:fillRect/>
              </a:stretch>
            </p:blipFill>
            <p:spPr>
              <a:xfrm>
                <a:off x="8337469" y="2729622"/>
                <a:ext cx="23544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88" name="Ink 487">
                <a:extLst>
                  <a:ext uri="{FF2B5EF4-FFF2-40B4-BE49-F238E27FC236}">
                    <a16:creationId xmlns:a16="http://schemas.microsoft.com/office/drawing/2014/main" id="{DEEF8DDA-1660-1FB2-8EFA-47CB8E21C492}"/>
                  </a:ext>
                </a:extLst>
              </p14:cNvPr>
              <p14:cNvContentPartPr/>
              <p14:nvPr/>
            </p14:nvContentPartPr>
            <p14:xfrm>
              <a:off x="10116949" y="3913662"/>
              <a:ext cx="1602000" cy="655560"/>
            </p14:xfrm>
          </p:contentPart>
        </mc:Choice>
        <mc:Fallback xmlns="">
          <p:pic>
            <p:nvPicPr>
              <p:cNvPr id="488" name="Ink 487">
                <a:extLst>
                  <a:ext uri="{FF2B5EF4-FFF2-40B4-BE49-F238E27FC236}">
                    <a16:creationId xmlns:a16="http://schemas.microsoft.com/office/drawing/2014/main" id="{DEEF8DDA-1660-1FB2-8EFA-47CB8E21C492}"/>
                  </a:ext>
                </a:extLst>
              </p:cNvPr>
              <p:cNvPicPr/>
              <p:nvPr/>
            </p:nvPicPr>
            <p:blipFill>
              <a:blip r:embed="rId115"/>
              <a:stretch>
                <a:fillRect/>
              </a:stretch>
            </p:blipFill>
            <p:spPr>
              <a:xfrm>
                <a:off x="10107949" y="3904662"/>
                <a:ext cx="1619640" cy="673200"/>
              </a:xfrm>
              <a:prstGeom prst="rect">
                <a:avLst/>
              </a:prstGeom>
            </p:spPr>
          </p:pic>
        </mc:Fallback>
      </mc:AlternateContent>
      <p:grpSp>
        <p:nvGrpSpPr>
          <p:cNvPr id="491" name="Group 490">
            <a:extLst>
              <a:ext uri="{FF2B5EF4-FFF2-40B4-BE49-F238E27FC236}">
                <a16:creationId xmlns:a16="http://schemas.microsoft.com/office/drawing/2014/main" id="{7F8E826B-C7F8-DEFB-1606-E7FD60D000C0}"/>
              </a:ext>
            </a:extLst>
          </p:cNvPr>
          <p:cNvGrpSpPr/>
          <p:nvPr/>
        </p:nvGrpSpPr>
        <p:grpSpPr>
          <a:xfrm>
            <a:off x="11293069" y="4578222"/>
            <a:ext cx="214920" cy="726480"/>
            <a:chOff x="11135029" y="4516999"/>
            <a:chExt cx="214920" cy="726480"/>
          </a:xfrm>
        </p:grpSpPr>
        <mc:AlternateContent xmlns:mc="http://schemas.openxmlformats.org/markup-compatibility/2006" xmlns:p14="http://schemas.microsoft.com/office/powerpoint/2010/main">
          <mc:Choice Requires="p14">
            <p:contentPart p14:bwMode="auto" r:id="rId116">
              <p14:nvContentPartPr>
                <p14:cNvPr id="489" name="Ink 488">
                  <a:extLst>
                    <a:ext uri="{FF2B5EF4-FFF2-40B4-BE49-F238E27FC236}">
                      <a16:creationId xmlns:a16="http://schemas.microsoft.com/office/drawing/2014/main" id="{49144A96-7AD2-8100-0C57-ADE7FA784F40}"/>
                    </a:ext>
                  </a:extLst>
                </p14:cNvPr>
                <p14:cNvContentPartPr/>
                <p14:nvPr/>
              </p14:nvContentPartPr>
              <p14:xfrm>
                <a:off x="11190829" y="4652719"/>
                <a:ext cx="55440" cy="590760"/>
              </p14:xfrm>
            </p:contentPart>
          </mc:Choice>
          <mc:Fallback xmlns="">
            <p:pic>
              <p:nvPicPr>
                <p:cNvPr id="489" name="Ink 488">
                  <a:extLst>
                    <a:ext uri="{FF2B5EF4-FFF2-40B4-BE49-F238E27FC236}">
                      <a16:creationId xmlns:a16="http://schemas.microsoft.com/office/drawing/2014/main" id="{49144A96-7AD2-8100-0C57-ADE7FA784F40}"/>
                    </a:ext>
                  </a:extLst>
                </p:cNvPr>
                <p:cNvPicPr/>
                <p:nvPr/>
              </p:nvPicPr>
              <p:blipFill>
                <a:blip r:embed="rId117"/>
                <a:stretch>
                  <a:fillRect/>
                </a:stretch>
              </p:blipFill>
              <p:spPr>
                <a:xfrm>
                  <a:off x="11182189" y="4644079"/>
                  <a:ext cx="7308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90" name="Ink 489">
                  <a:extLst>
                    <a:ext uri="{FF2B5EF4-FFF2-40B4-BE49-F238E27FC236}">
                      <a16:creationId xmlns:a16="http://schemas.microsoft.com/office/drawing/2014/main" id="{19603969-B41E-DE84-3E8F-7E4EC5DC23EF}"/>
                    </a:ext>
                  </a:extLst>
                </p14:cNvPr>
                <p14:cNvContentPartPr/>
                <p14:nvPr/>
              </p14:nvContentPartPr>
              <p14:xfrm>
                <a:off x="11135029" y="4516999"/>
                <a:ext cx="214920" cy="188280"/>
              </p14:xfrm>
            </p:contentPart>
          </mc:Choice>
          <mc:Fallback xmlns="">
            <p:pic>
              <p:nvPicPr>
                <p:cNvPr id="490" name="Ink 489">
                  <a:extLst>
                    <a:ext uri="{FF2B5EF4-FFF2-40B4-BE49-F238E27FC236}">
                      <a16:creationId xmlns:a16="http://schemas.microsoft.com/office/drawing/2014/main" id="{19603969-B41E-DE84-3E8F-7E4EC5DC23EF}"/>
                    </a:ext>
                  </a:extLst>
                </p:cNvPr>
                <p:cNvPicPr/>
                <p:nvPr/>
              </p:nvPicPr>
              <p:blipFill>
                <a:blip r:embed="rId119"/>
                <a:stretch>
                  <a:fillRect/>
                </a:stretch>
              </p:blipFill>
              <p:spPr>
                <a:xfrm>
                  <a:off x="11126389" y="4508359"/>
                  <a:ext cx="232560" cy="205920"/>
                </a:xfrm>
                <a:prstGeom prst="rect">
                  <a:avLst/>
                </a:prstGeom>
              </p:spPr>
            </p:pic>
          </mc:Fallback>
        </mc:AlternateContent>
      </p:grpSp>
      <p:grpSp>
        <p:nvGrpSpPr>
          <p:cNvPr id="501" name="Group 500">
            <a:extLst>
              <a:ext uri="{FF2B5EF4-FFF2-40B4-BE49-F238E27FC236}">
                <a16:creationId xmlns:a16="http://schemas.microsoft.com/office/drawing/2014/main" id="{9543A25E-40D6-9831-5265-D9C5AFF1C6F0}"/>
              </a:ext>
            </a:extLst>
          </p:cNvPr>
          <p:cNvGrpSpPr/>
          <p:nvPr/>
        </p:nvGrpSpPr>
        <p:grpSpPr>
          <a:xfrm>
            <a:off x="10982389" y="5362302"/>
            <a:ext cx="573840" cy="459360"/>
            <a:chOff x="10824349" y="5301079"/>
            <a:chExt cx="573840" cy="459360"/>
          </a:xfrm>
        </p:grpSpPr>
        <mc:AlternateContent xmlns:mc="http://schemas.openxmlformats.org/markup-compatibility/2006" xmlns:p14="http://schemas.microsoft.com/office/powerpoint/2010/main">
          <mc:Choice Requires="p14">
            <p:contentPart p14:bwMode="auto" r:id="rId120">
              <p14:nvContentPartPr>
                <p14:cNvPr id="496" name="Ink 495">
                  <a:extLst>
                    <a:ext uri="{FF2B5EF4-FFF2-40B4-BE49-F238E27FC236}">
                      <a16:creationId xmlns:a16="http://schemas.microsoft.com/office/drawing/2014/main" id="{DA6A4929-8E7C-99F2-B3ED-3521D912E780}"/>
                    </a:ext>
                  </a:extLst>
                </p14:cNvPr>
                <p14:cNvContentPartPr/>
                <p14:nvPr/>
              </p14:nvContentPartPr>
              <p14:xfrm>
                <a:off x="10920109" y="5473159"/>
                <a:ext cx="27000" cy="241200"/>
              </p14:xfrm>
            </p:contentPart>
          </mc:Choice>
          <mc:Fallback xmlns="">
            <p:pic>
              <p:nvPicPr>
                <p:cNvPr id="496" name="Ink 495">
                  <a:extLst>
                    <a:ext uri="{FF2B5EF4-FFF2-40B4-BE49-F238E27FC236}">
                      <a16:creationId xmlns:a16="http://schemas.microsoft.com/office/drawing/2014/main" id="{DA6A4929-8E7C-99F2-B3ED-3521D912E780}"/>
                    </a:ext>
                  </a:extLst>
                </p:cNvPr>
                <p:cNvPicPr/>
                <p:nvPr/>
              </p:nvPicPr>
              <p:blipFill>
                <a:blip r:embed="rId121"/>
                <a:stretch>
                  <a:fillRect/>
                </a:stretch>
              </p:blipFill>
              <p:spPr>
                <a:xfrm>
                  <a:off x="10911109" y="5464519"/>
                  <a:ext cx="4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97" name="Ink 496">
                  <a:extLst>
                    <a:ext uri="{FF2B5EF4-FFF2-40B4-BE49-F238E27FC236}">
                      <a16:creationId xmlns:a16="http://schemas.microsoft.com/office/drawing/2014/main" id="{79FE5E98-1C4B-5756-EFAA-89DF14D60F95}"/>
                    </a:ext>
                  </a:extLst>
                </p14:cNvPr>
                <p14:cNvContentPartPr/>
                <p14:nvPr/>
              </p14:nvContentPartPr>
              <p14:xfrm>
                <a:off x="10838749" y="5400079"/>
                <a:ext cx="117360" cy="89640"/>
              </p14:xfrm>
            </p:contentPart>
          </mc:Choice>
          <mc:Fallback xmlns="">
            <p:pic>
              <p:nvPicPr>
                <p:cNvPr id="497" name="Ink 496">
                  <a:extLst>
                    <a:ext uri="{FF2B5EF4-FFF2-40B4-BE49-F238E27FC236}">
                      <a16:creationId xmlns:a16="http://schemas.microsoft.com/office/drawing/2014/main" id="{79FE5E98-1C4B-5756-EFAA-89DF14D60F95}"/>
                    </a:ext>
                  </a:extLst>
                </p:cNvPr>
                <p:cNvPicPr/>
                <p:nvPr/>
              </p:nvPicPr>
              <p:blipFill>
                <a:blip r:embed="rId123"/>
                <a:stretch>
                  <a:fillRect/>
                </a:stretch>
              </p:blipFill>
              <p:spPr>
                <a:xfrm>
                  <a:off x="10830109" y="5391079"/>
                  <a:ext cx="1350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98" name="Ink 497">
                  <a:extLst>
                    <a:ext uri="{FF2B5EF4-FFF2-40B4-BE49-F238E27FC236}">
                      <a16:creationId xmlns:a16="http://schemas.microsoft.com/office/drawing/2014/main" id="{741A5B58-BA63-3BC1-FC68-6BE10379DBE7}"/>
                    </a:ext>
                  </a:extLst>
                </p14:cNvPr>
                <p14:cNvContentPartPr/>
                <p14:nvPr/>
              </p14:nvContentPartPr>
              <p14:xfrm>
                <a:off x="10824349" y="5691679"/>
                <a:ext cx="160920" cy="68760"/>
              </p14:xfrm>
            </p:contentPart>
          </mc:Choice>
          <mc:Fallback xmlns="">
            <p:pic>
              <p:nvPicPr>
                <p:cNvPr id="498" name="Ink 497">
                  <a:extLst>
                    <a:ext uri="{FF2B5EF4-FFF2-40B4-BE49-F238E27FC236}">
                      <a16:creationId xmlns:a16="http://schemas.microsoft.com/office/drawing/2014/main" id="{741A5B58-BA63-3BC1-FC68-6BE10379DBE7}"/>
                    </a:ext>
                  </a:extLst>
                </p:cNvPr>
                <p:cNvPicPr/>
                <p:nvPr/>
              </p:nvPicPr>
              <p:blipFill>
                <a:blip r:embed="rId125"/>
                <a:stretch>
                  <a:fillRect/>
                </a:stretch>
              </p:blipFill>
              <p:spPr>
                <a:xfrm>
                  <a:off x="10815349" y="5683039"/>
                  <a:ext cx="1785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99" name="Ink 498">
                  <a:extLst>
                    <a:ext uri="{FF2B5EF4-FFF2-40B4-BE49-F238E27FC236}">
                      <a16:creationId xmlns:a16="http://schemas.microsoft.com/office/drawing/2014/main" id="{4CF6F6F7-6713-AEFB-34DE-119F97EC3560}"/>
                    </a:ext>
                  </a:extLst>
                </p14:cNvPr>
                <p14:cNvContentPartPr/>
                <p14:nvPr/>
              </p14:nvContentPartPr>
              <p14:xfrm>
                <a:off x="11044669" y="5301079"/>
                <a:ext cx="98280" cy="150840"/>
              </p14:xfrm>
            </p:contentPart>
          </mc:Choice>
          <mc:Fallback xmlns="">
            <p:pic>
              <p:nvPicPr>
                <p:cNvPr id="499" name="Ink 498">
                  <a:extLst>
                    <a:ext uri="{FF2B5EF4-FFF2-40B4-BE49-F238E27FC236}">
                      <a16:creationId xmlns:a16="http://schemas.microsoft.com/office/drawing/2014/main" id="{4CF6F6F7-6713-AEFB-34DE-119F97EC3560}"/>
                    </a:ext>
                  </a:extLst>
                </p:cNvPr>
                <p:cNvPicPr/>
                <p:nvPr/>
              </p:nvPicPr>
              <p:blipFill>
                <a:blip r:embed="rId127"/>
                <a:stretch>
                  <a:fillRect/>
                </a:stretch>
              </p:blipFill>
              <p:spPr>
                <a:xfrm>
                  <a:off x="11036029" y="5292439"/>
                  <a:ext cx="1159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00" name="Ink 499">
                  <a:extLst>
                    <a:ext uri="{FF2B5EF4-FFF2-40B4-BE49-F238E27FC236}">
                      <a16:creationId xmlns:a16="http://schemas.microsoft.com/office/drawing/2014/main" id="{3305268C-E9F1-C119-F2AB-1D578FCDB949}"/>
                    </a:ext>
                  </a:extLst>
                </p14:cNvPr>
                <p14:cNvContentPartPr/>
                <p14:nvPr/>
              </p14:nvContentPartPr>
              <p14:xfrm>
                <a:off x="11191189" y="5393239"/>
                <a:ext cx="207000" cy="261000"/>
              </p14:xfrm>
            </p:contentPart>
          </mc:Choice>
          <mc:Fallback xmlns="">
            <p:pic>
              <p:nvPicPr>
                <p:cNvPr id="500" name="Ink 499">
                  <a:extLst>
                    <a:ext uri="{FF2B5EF4-FFF2-40B4-BE49-F238E27FC236}">
                      <a16:creationId xmlns:a16="http://schemas.microsoft.com/office/drawing/2014/main" id="{3305268C-E9F1-C119-F2AB-1D578FCDB949}"/>
                    </a:ext>
                  </a:extLst>
                </p:cNvPr>
                <p:cNvPicPr/>
                <p:nvPr/>
              </p:nvPicPr>
              <p:blipFill>
                <a:blip r:embed="rId129"/>
                <a:stretch>
                  <a:fillRect/>
                </a:stretch>
              </p:blipFill>
              <p:spPr>
                <a:xfrm>
                  <a:off x="11182549" y="5384599"/>
                  <a:ext cx="224640" cy="278640"/>
                </a:xfrm>
                <a:prstGeom prst="rect">
                  <a:avLst/>
                </a:prstGeom>
              </p:spPr>
            </p:pic>
          </mc:Fallback>
        </mc:AlternateContent>
      </p:grpSp>
      <mc:AlternateContent xmlns:mc="http://schemas.openxmlformats.org/markup-compatibility/2006" xmlns:a14="http://schemas.microsoft.com/office/drawing/2010/main">
        <mc:Choice Requires="a14">
          <p:sp>
            <p:nvSpPr>
              <p:cNvPr id="502" name="Content Placeholder 2">
                <a:extLst>
                  <a:ext uri="{FF2B5EF4-FFF2-40B4-BE49-F238E27FC236}">
                    <a16:creationId xmlns:a16="http://schemas.microsoft.com/office/drawing/2014/main" id="{4DA1CD2A-31CC-69EE-1C06-0AAA9EB655AA}"/>
                  </a:ext>
                </a:extLst>
              </p:cNvPr>
              <p:cNvSpPr txBox="1">
                <a:spLocks/>
              </p:cNvSpPr>
              <p:nvPr/>
            </p:nvSpPr>
            <p:spPr>
              <a:xfrm>
                <a:off x="495436" y="5592315"/>
                <a:ext cx="11036678" cy="971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Cmbx12" panose="02000803000000000000" pitchFamily="2" charset="0"/>
                  </a:rPr>
                  <a:t>Notes: </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𝑅𝑒𝑓</m:t>
                        </m:r>
                      </m:sub>
                    </m:sSub>
                  </m:oMath>
                </a14:m>
                <a:r>
                  <a:rPr lang="en-US" sz="1400" dirty="0">
                    <a:latin typeface="Cmbx12" panose="02000803000000000000" pitchFamily="2" charset="0"/>
                  </a:rPr>
                  <a:t> is from the adjustable dual LDO (MIC2211) datasheet</a:t>
                </a:r>
              </a:p>
              <a:p>
                <a14:m>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𝑅</m:t>
                        </m:r>
                      </m:e>
                      <m:sub>
                        <m:r>
                          <a:rPr lang="en-US" sz="1400" b="0" i="1" dirty="0" smtClean="0">
                            <a:latin typeface="Cambria Math" panose="02040503050406030204" pitchFamily="18" charset="0"/>
                          </a:rPr>
                          <m:t>𝐿𝑆𝑚𝑎𝑥</m:t>
                        </m:r>
                      </m:sub>
                    </m:sSub>
                  </m:oMath>
                </a14:m>
                <a:r>
                  <a:rPr lang="en-US" sz="1400" dirty="0">
                    <a:latin typeface="Cmbx12" panose="02000803000000000000" pitchFamily="2" charset="0"/>
                  </a:rPr>
                  <a:t> is set to ensure loop stability, not sure of the basis of this value</a:t>
                </a:r>
              </a:p>
            </p:txBody>
          </p:sp>
        </mc:Choice>
        <mc:Fallback xmlns="">
          <p:sp>
            <p:nvSpPr>
              <p:cNvPr id="502" name="Content Placeholder 2">
                <a:extLst>
                  <a:ext uri="{FF2B5EF4-FFF2-40B4-BE49-F238E27FC236}">
                    <a16:creationId xmlns:a16="http://schemas.microsoft.com/office/drawing/2014/main" id="{4DA1CD2A-31CC-69EE-1C06-0AAA9EB655AA}"/>
                  </a:ext>
                </a:extLst>
              </p:cNvPr>
              <p:cNvSpPr txBox="1">
                <a:spLocks noRot="1" noChangeAspect="1" noMove="1" noResize="1" noEditPoints="1" noAdjustHandles="1" noChangeArrowheads="1" noChangeShapeType="1" noTextEdit="1"/>
              </p:cNvSpPr>
              <p:nvPr/>
            </p:nvSpPr>
            <p:spPr>
              <a:xfrm>
                <a:off x="495436" y="5592315"/>
                <a:ext cx="11036678" cy="971719"/>
              </a:xfrm>
              <a:prstGeom prst="rect">
                <a:avLst/>
              </a:prstGeom>
              <a:blipFill>
                <a:blip r:embed="rId130"/>
                <a:stretch>
                  <a:fillRect l="-166" t="-2500" b="-3125"/>
                </a:stretch>
              </a:blipFill>
            </p:spPr>
            <p:txBody>
              <a:bodyPr/>
              <a:lstStyle/>
              <a:p>
                <a:r>
                  <a:rPr lang="en-GB">
                    <a:noFill/>
                  </a:rPr>
                  <a:t> </a:t>
                </a:r>
              </a:p>
            </p:txBody>
          </p:sp>
        </mc:Fallback>
      </mc:AlternateContent>
    </p:spTree>
    <p:extLst>
      <p:ext uri="{BB962C8B-B14F-4D97-AF65-F5344CB8AC3E}">
        <p14:creationId xmlns:p14="http://schemas.microsoft.com/office/powerpoint/2010/main" val="377769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Resistance Calculations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52" name="Content Placeholder 2">
                <a:extLst>
                  <a:ext uri="{FF2B5EF4-FFF2-40B4-BE49-F238E27FC236}">
                    <a16:creationId xmlns:a16="http://schemas.microsoft.com/office/drawing/2014/main" id="{0FF330B6-3967-D1D0-FEA1-277C94974CA7}"/>
                  </a:ext>
                </a:extLst>
              </p:cNvPr>
              <p:cNvSpPr txBox="1">
                <a:spLocks/>
              </p:cNvSpPr>
              <p:nvPr/>
            </p:nvSpPr>
            <p:spPr>
              <a:xfrm>
                <a:off x="491835" y="1365662"/>
                <a:ext cx="11383489" cy="53142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mbx12" panose="02000803000000000000" pitchFamily="2" charset="0"/>
                  </a:rPr>
                  <a:t>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3.3</m:t>
                        </m:r>
                      </m:sub>
                    </m:sSub>
                  </m:oMath>
                </a14:m>
                <a:r>
                  <a:rPr lang="en-US" sz="2000" dirty="0">
                    <a:latin typeface="Cmbx12" panose="02000803000000000000" pitchFamily="2" charset="0"/>
                  </a:rPr>
                  <a:t>, </a:t>
                </a: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=3</m:t>
                          </m:r>
                          <m:r>
                            <a:rPr lang="en-US" sz="2000" b="0" i="1" smtClean="0">
                              <a:latin typeface="Cambria Math" panose="02040503050406030204" pitchFamily="18" charset="0"/>
                            </a:rPr>
                            <m:t>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𝑚𝑎𝑥</m:t>
                              </m:r>
                            </m:sub>
                          </m:sSub>
                        </m:fName>
                        <m:e>
                          <m:r>
                            <a:rPr lang="en-US" sz="2000" b="0" i="1" smtClean="0">
                              <a:latin typeface="Cambria Math" panose="02040503050406030204" pitchFamily="18" charset="0"/>
                            </a:rPr>
                            <m:t>=3.6</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fName>
                        <m:e>
                          <m:r>
                            <a:rPr lang="en-US" sz="2000" b="0" i="1" smtClean="0">
                              <a:latin typeface="Cambria Math" panose="02040503050406030204" pitchFamily="18" charset="0"/>
                            </a:rPr>
                            <m:t>=3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fName>
                        <m:e>
                          <m:r>
                            <a:rPr lang="en-US" sz="2000" i="1">
                              <a:latin typeface="Cambria Math" panose="02040503050406030204" pitchFamily="18" charset="0"/>
                            </a:rPr>
                            <m:t>=</m:t>
                          </m:r>
                          <m:r>
                            <a:rPr lang="en-US" sz="2000" b="0" i="1" smtClean="0">
                              <a:latin typeface="Cambria Math" panose="02040503050406030204" pitchFamily="18" charset="0"/>
                            </a:rPr>
                            <m:t>1.25</m:t>
                          </m:r>
                          <m:r>
                            <a:rPr lang="en-US" sz="2000" b="0" i="1" smtClean="0">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𝐿𝑆𝑚𝑎𝑥</m:t>
                              </m:r>
                            </m:sub>
                          </m:sSub>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en>
                              </m:f>
                              <m:r>
                                <a:rPr lang="en-US" sz="2000" b="0" i="1" smtClean="0">
                                  <a:latin typeface="Cambria Math" panose="02040503050406030204" pitchFamily="18" charset="0"/>
                                </a:rPr>
                                <m:t>−1</m:t>
                              </m:r>
                            </m:e>
                          </m:d>
                          <m:r>
                            <a:rPr lang="en-US" sz="2000" b="0" i="1" smtClean="0">
                              <a:latin typeface="Cambria Math" panose="02040503050406030204" pitchFamily="18" charset="0"/>
                            </a:rPr>
                            <m:t>=4.2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𝑚𝑎𝑥</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en>
                          </m:f>
                        </m:e>
                      </m:d>
                      <m:r>
                        <a:rPr lang="en-US" sz="2000" b="0" i="1" smtClean="0">
                          <a:latin typeface="Cambria Math" panose="02040503050406030204" pitchFamily="18" charset="0"/>
                        </a:rPr>
                        <m:t>=2. 2</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𝐷𝑃𝑚𝑖𝑛</m:t>
                              </m:r>
                            </m:sub>
                          </m:sSub>
                        </m:fName>
                        <m:e>
                          <m:r>
                            <a:rPr lang="en-US" sz="2000" b="0" i="1" smtClean="0">
                              <a:latin typeface="Cambria Math" panose="02040503050406030204" pitchFamily="18" charset="0"/>
                            </a:rPr>
                            <m:t>=</m:t>
                          </m:r>
                          <m:r>
                            <a:rPr lang="en-US" sz="2000">
                              <a:latin typeface="Cambria Math" panose="02040503050406030204" pitchFamily="18" charset="0"/>
                            </a:rPr>
                            <m:t>0</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fName>
                        <m:e>
                          <m:r>
                            <a:rPr lang="en-US" sz="2000" i="1">
                              <a:latin typeface="Cambria Math" panose="02040503050406030204" pitchFamily="18" charset="0"/>
                            </a:rPr>
                            <m:t>=</m:t>
                          </m:r>
                          <m:r>
                            <a:rPr lang="en-US" sz="2000">
                              <a:latin typeface="Cambria Math" panose="02040503050406030204" pitchFamily="18" charset="0"/>
                            </a:rPr>
                            <m:t>7</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𝐷𝑃𝑚𝑖𝑛</m:t>
                                  </m:r>
                                </m:sub>
                              </m:sSub>
                            </m:e>
                          </m:d>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r>
                                <a:rPr lang="en-US" sz="2000" b="0" i="1" smtClean="0">
                                  <a:latin typeface="Cambria Math" panose="02040503050406030204" pitchFamily="18" charset="0"/>
                                </a:rPr>
                                <m:t>𝑚𝑖𝑛</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smtClean="0">
                              <a:latin typeface="Cambria Math" panose="02040503050406030204" pitchFamily="18" charset="0"/>
                            </a:rPr>
                            <m:t>𝐿𝑆𝑚</m:t>
                          </m:r>
                          <m:r>
                            <a:rPr lang="en-US" sz="2000" b="0" i="1" smtClean="0">
                              <a:latin typeface="Cambria Math" panose="02040503050406030204" pitchFamily="18" charset="0"/>
                            </a:rPr>
                            <m:t>𝑎𝑥</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den>
                      </m:f>
                    </m:oMath>
                  </m:oMathPara>
                </a14:m>
                <a:endParaRPr lang="en-US" sz="2000" dirty="0">
                  <a:latin typeface="Cmbx12" panose="02000803000000000000" pitchFamily="2" charset="0"/>
                </a:endParaRPr>
              </a:p>
              <a:p>
                <a:pPr marL="0" indent="0">
                  <a:lnSpc>
                    <a:spcPct val="110000"/>
                  </a:lnSpc>
                  <a:buNone/>
                </a:pPr>
                <a:r>
                  <a:rPr lang="en-US" sz="2000" dirty="0">
                    <a:latin typeface="Cmbx12" panose="02000803000000000000" pitchFamily="2" charset="0"/>
                  </a:rPr>
                  <a:t>Assume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=5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r>
                        <a:rPr lang="en-US" sz="2000" b="0" i="1" smtClean="0">
                          <a:latin typeface="Cambria Math" panose="02040503050406030204" pitchFamily="18" charset="0"/>
                        </a:rPr>
                        <m:t>=4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b="0" dirty="0">
                  <a:latin typeface="Cmbx12" panose="02000803000000000000" pitchFamily="2" charset="0"/>
                  <a:ea typeface="Cambria Math" panose="02040503050406030204" pitchFamily="18" charset="0"/>
                </a:endParaRPr>
              </a:p>
              <a:p>
                <a:pPr marL="0" indent="0">
                  <a:lnSpc>
                    <a:spcPct val="110000"/>
                  </a:lnSpc>
                  <a:buNone/>
                </a:pPr>
                <a:r>
                  <a:rPr lang="en-US" sz="2000" dirty="0">
                    <a:latin typeface="Cmbx12" panose="02000803000000000000" pitchFamily="2" charset="0"/>
                  </a:rPr>
                  <a:t>Verify:</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den>
                      </m:f>
                      <m:r>
                        <a:rPr lang="en-US" sz="2000" b="0" i="1" smtClean="0">
                          <a:latin typeface="Cambria Math" panose="02040503050406030204" pitchFamily="18" charset="0"/>
                        </a:rPr>
                        <m:t>=2.2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i="1">
                                  <a:latin typeface="Cambria Math" panose="02040503050406030204" pitchFamily="18" charset="0"/>
                                </a:rPr>
                                <m:t>2</m:t>
                              </m:r>
                              <m:r>
                                <a:rPr lang="en-US" sz="2000" i="1">
                                  <a:latin typeface="Cambria Math" panose="02040503050406030204" pitchFamily="18" charset="0"/>
                                </a:rPr>
                                <m:t>𝑚𝑎𝑥</m:t>
                              </m:r>
                            </m:sub>
                          </m:sSub>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
                            <m:dPr>
                              <m:ctrlPr>
                                <a:rPr lang="en-US" sz="2000" i="1">
                                  <a:latin typeface="Cambria Math" panose="02040503050406030204" pitchFamily="18" charset="0"/>
                                </a:rPr>
                              </m:ctrlPr>
                            </m:dPr>
                            <m:e>
                              <m:r>
                                <a:rPr lang="en-US" sz="2000" i="1">
                                  <a:latin typeface="Cambria Math" panose="02040503050406030204" pitchFamily="18" charset="0"/>
                                </a:rPr>
                                <m:t>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m:t>
                                      </m:r>
                                      <m:r>
                                        <a:rPr lang="en-US" sz="2000" b="0" i="1" smtClean="0">
                                          <a:latin typeface="Cambria Math" panose="02040503050406030204" pitchFamily="18" charset="0"/>
                                        </a:rPr>
                                        <m:t>𝑖𝑛</m:t>
                                      </m:r>
                                    </m:sub>
                                  </m:sSub>
                                </m:den>
                              </m:f>
                            </m:e>
                          </m:d>
                          <m:r>
                            <a:rPr lang="en-US" sz="2000" b="0" i="1" smtClean="0">
                              <a:latin typeface="Cambria Math" panose="02040503050406030204" pitchFamily="18" charset="0"/>
                            </a:rPr>
                            <m:t>=3.64</m:t>
                          </m:r>
                          <m:r>
                            <a:rPr lang="en-US" sz="2000" b="0" i="1" smtClean="0">
                              <a:latin typeface="Cambria Math" panose="02040503050406030204" pitchFamily="18" charset="0"/>
                            </a:rPr>
                            <m:t>𝑉</m:t>
                          </m:r>
                        </m:e>
                      </m:func>
                    </m:oMath>
                  </m:oMathPara>
                </a14:m>
                <a:endParaRPr lang="en-US" sz="2000" dirty="0">
                  <a:latin typeface="Cmbx12" panose="02000803000000000000" pitchFamily="2" charset="0"/>
                </a:endParaRPr>
              </a:p>
              <a:p>
                <a:pPr marL="0" indent="0">
                  <a:buNone/>
                </a:pPr>
                <a:r>
                  <a:rPr lang="en-US" sz="2000" dirty="0">
                    <a:latin typeface="Cmbx12" panose="02000803000000000000" pitchFamily="2" charset="0"/>
                  </a:rPr>
                  <a:t>Notes: </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oMath>
                </a14:m>
                <a:r>
                  <a:rPr lang="en-US" sz="2000" dirty="0">
                    <a:latin typeface="Cmbx12" panose="02000803000000000000" pitchFamily="2" charset="0"/>
                  </a:rPr>
                  <a:t> is from the dual LDO (MIC2211) datasheet </a:t>
                </a:r>
                <a:endParaRPr lang="en-US" sz="2000" b="0" i="1" dirty="0">
                  <a:latin typeface="Cambria Math" panose="02040503050406030204" pitchFamily="18" charset="0"/>
                </a:endParaRPr>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𝑅</m:t>
                        </m:r>
                      </m:e>
                      <m:sub>
                        <m:r>
                          <a:rPr lang="en-US" sz="2000" b="0" i="1" dirty="0" smtClean="0">
                            <a:latin typeface="Cambria Math" panose="02040503050406030204" pitchFamily="18" charset="0"/>
                          </a:rPr>
                          <m:t>𝐿𝑆𝑚𝑎𝑥</m:t>
                        </m:r>
                      </m:sub>
                    </m:sSub>
                  </m:oMath>
                </a14:m>
                <a:r>
                  <a:rPr lang="en-US" sz="2000" dirty="0">
                    <a:latin typeface="Cmbx12" panose="02000803000000000000" pitchFamily="2" charset="0"/>
                  </a:rPr>
                  <a:t> is set to ensure loop stability in the TI note, not sure of the basis of this value</a:t>
                </a:r>
              </a:p>
            </p:txBody>
          </p:sp>
        </mc:Choice>
        <mc:Fallback xmlns="">
          <p:sp>
            <p:nvSpPr>
              <p:cNvPr id="452" name="Content Placeholder 2">
                <a:extLst>
                  <a:ext uri="{FF2B5EF4-FFF2-40B4-BE49-F238E27FC236}">
                    <a16:creationId xmlns:a16="http://schemas.microsoft.com/office/drawing/2014/main" id="{0FF330B6-3967-D1D0-FEA1-277C94974CA7}"/>
                  </a:ext>
                </a:extLst>
              </p:cNvPr>
              <p:cNvSpPr txBox="1">
                <a:spLocks noRot="1" noChangeAspect="1" noMove="1" noResize="1" noEditPoints="1" noAdjustHandles="1" noChangeArrowheads="1" noChangeShapeType="1" noTextEdit="1"/>
              </p:cNvSpPr>
              <p:nvPr/>
            </p:nvSpPr>
            <p:spPr>
              <a:xfrm>
                <a:off x="491835" y="1365662"/>
                <a:ext cx="11383489" cy="5314208"/>
              </a:xfrm>
              <a:prstGeom prst="rect">
                <a:avLst/>
              </a:prstGeom>
              <a:blipFill>
                <a:blip r:embed="rId2"/>
                <a:stretch>
                  <a:fillRect l="-161" t="-1261"/>
                </a:stretch>
              </a:blipFill>
            </p:spPr>
            <p:txBody>
              <a:bodyPr/>
              <a:lstStyle/>
              <a:p>
                <a:r>
                  <a:rPr lang="en-GB">
                    <a:noFill/>
                  </a:rPr>
                  <a:t> </a:t>
                </a:r>
              </a:p>
            </p:txBody>
          </p:sp>
        </mc:Fallback>
      </mc:AlternateContent>
    </p:spTree>
    <p:extLst>
      <p:ext uri="{BB962C8B-B14F-4D97-AF65-F5344CB8AC3E}">
        <p14:creationId xmlns:p14="http://schemas.microsoft.com/office/powerpoint/2010/main" val="385658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Resistance Calculations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52" name="Content Placeholder 2">
                <a:extLst>
                  <a:ext uri="{FF2B5EF4-FFF2-40B4-BE49-F238E27FC236}">
                    <a16:creationId xmlns:a16="http://schemas.microsoft.com/office/drawing/2014/main" id="{0FF330B6-3967-D1D0-FEA1-277C94974CA7}"/>
                  </a:ext>
                </a:extLst>
              </p:cNvPr>
              <p:cNvSpPr txBox="1">
                <a:spLocks/>
              </p:cNvSpPr>
              <p:nvPr/>
            </p:nvSpPr>
            <p:spPr>
              <a:xfrm>
                <a:off x="491835" y="1701140"/>
                <a:ext cx="11383489" cy="42805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mbx12" panose="02000803000000000000" pitchFamily="2" charset="0"/>
                  </a:rPr>
                  <a:t>For nominal supplies:</a:t>
                </a: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sub>
                          </m:sSub>
                        </m:fName>
                        <m:e>
                          <m:r>
                            <a:rPr lang="en-US" sz="2000" b="0" i="1" smtClean="0">
                              <a:latin typeface="Cambria Math" panose="02040503050406030204" pitchFamily="18" charset="0"/>
                            </a:rPr>
                            <m:t>=1.8</m:t>
                          </m:r>
                          <m:r>
                            <a:rPr lang="en-US" sz="2000" b="0" i="1" smtClean="0">
                              <a:latin typeface="Cambria Math" panose="02040503050406030204" pitchFamily="18" charset="0"/>
                            </a:rPr>
                            <m:t>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2</m:t>
                              </m:r>
                            </m:sub>
                          </m:sSub>
                        </m:fName>
                        <m:e>
                          <m:r>
                            <a:rPr lang="en-US" sz="2000" b="0" i="1" smtClean="0">
                              <a:latin typeface="Cambria Math" panose="02040503050406030204" pitchFamily="18" charset="0"/>
                            </a:rPr>
                            <m:t>=3.3</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m:t>
                              </m:r>
                            </m:sub>
                          </m:sSub>
                          <m:r>
                            <a:rPr lang="en-US" sz="2000" b="0" i="1" smtClean="0">
                              <a:latin typeface="Cambria Math" panose="02040503050406030204" pitchFamily="18" charset="0"/>
                            </a:rPr>
                            <m:t>=</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num>
                                <m:den>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sub>
                                      </m:sSub>
                                      <m:r>
                                        <a:rPr lang="en-US" sz="2000" b="0" i="1" smtClean="0">
                                          <a:latin typeface="Cambria Math" panose="02040503050406030204" pitchFamily="18" charset="0"/>
                                        </a:rPr>
                                        <m:t>−</m:t>
                                      </m:r>
                                      <m:r>
                                        <a:rPr lang="en-US" sz="2000" i="1">
                                          <a:latin typeface="Cambria Math" panose="02040503050406030204" pitchFamily="18" charset="0"/>
                                        </a:rPr>
                                        <m:t>𝑉</m:t>
                                      </m:r>
                                    </m:e>
                                    <m:sub>
                                      <m:r>
                                        <a:rPr lang="en-US" sz="2000" i="1">
                                          <a:latin typeface="Cambria Math" panose="02040503050406030204" pitchFamily="18" charset="0"/>
                                        </a:rPr>
                                        <m:t>𝑅𝑒𝑓</m:t>
                                      </m:r>
                                    </m:sub>
                                  </m:sSub>
                                </m:den>
                              </m:f>
                            </m:e>
                          </m:d>
                        </m:e>
                      </m:func>
                    </m:oMath>
                  </m:oMathPara>
                </a14:m>
                <a:endParaRPr lang="en-US" sz="2000" dirty="0">
                  <a:latin typeface="Cmbx12" panose="02000803000000000000" pitchFamily="2" charset="0"/>
                </a:endParaRPr>
              </a:p>
              <a:p>
                <a:pPr marL="0" indent="0">
                  <a:lnSpc>
                    <a:spcPct val="110000"/>
                  </a:lnSpc>
                  <a:buNone/>
                </a:pPr>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𝑅</m:t>
                          </m:r>
                        </m:e>
                        <m:sub>
                          <m:r>
                            <a:rPr lang="en-US" sz="2000" b="0" i="1" smtClean="0">
                              <a:latin typeface="Cambria Math" panose="02040503050406030204" pitchFamily="18" charset="0"/>
                            </a:rPr>
                            <m:t>𝐿𝑆</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0" smtClean="0">
                          <a:latin typeface="Cambria Math" panose="02040503050406030204" pitchFamily="18" charset="0"/>
                        </a:rPr>
                        <m:t>818.2 </m:t>
                      </m:r>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𝐿𝑆</m:t>
                          </m:r>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0" smtClean="0">
                          <a:latin typeface="Cambria Math" panose="02040503050406030204" pitchFamily="18" charset="0"/>
                        </a:rPr>
                        <m:t>2.6</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i="1" smtClean="0">
                              <a:latin typeface="Cambria Math" panose="02040503050406030204" pitchFamily="18" charset="0"/>
                            </a:rPr>
                            <m:t>𝐿𝑆</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sub>
                          </m:sSub>
                        </m:den>
                      </m:f>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𝐷𝑃</m:t>
                          </m:r>
                        </m:sub>
                      </m:sSub>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𝐿𝑆</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𝐿𝑆</m:t>
                              </m:r>
                            </m:sub>
                          </m:sSub>
                        </m:den>
                      </m:f>
                    </m:oMath>
                  </m:oMathPara>
                </a14:m>
                <a:endParaRPr lang="en-US" sz="2000" dirty="0">
                  <a:latin typeface="Cmbx12" panose="02000803000000000000" pitchFamily="2" charset="0"/>
                </a:endParaRPr>
              </a:p>
              <a:p>
                <a:pPr marL="0" indent="0">
                  <a:lnSpc>
                    <a:spcPct val="110000"/>
                  </a:lnSpc>
                  <a:buNone/>
                </a:pPr>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𝑅</m:t>
                          </m:r>
                        </m:e>
                        <m:sub>
                          <m:r>
                            <a:rPr lang="en-US" sz="2000" b="0" i="1" smtClean="0">
                              <a:latin typeface="Cambria Math" panose="02040503050406030204" pitchFamily="18" charset="0"/>
                            </a:rPr>
                            <m:t>𝐷𝑃</m:t>
                          </m:r>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0" smtClean="0">
                          <a:latin typeface="Cambria Math" panose="02040503050406030204" pitchFamily="18" charset="0"/>
                        </a:rPr>
                        <m:t>478 </m:t>
                      </m:r>
                      <m:r>
                        <m:rPr>
                          <m:sty m:val="p"/>
                        </m:rP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𝑅</m:t>
                          </m:r>
                        </m:e>
                        <m:sub>
                          <m:r>
                            <a:rPr lang="en-US" sz="2000" b="0" i="1" smtClean="0">
                              <a:latin typeface="Cambria Math" panose="02040503050406030204" pitchFamily="18" charset="0"/>
                            </a:rPr>
                            <m:t>𝐷𝑃</m:t>
                          </m:r>
                          <m:r>
                            <a:rPr lang="en-US" sz="2000" i="1">
                              <a:latin typeface="Cambria Math" panose="02040503050406030204" pitchFamily="18" charset="0"/>
                            </a:rPr>
                            <m:t>2</m:t>
                          </m:r>
                        </m:sub>
                      </m:sSub>
                      <m:r>
                        <a:rPr lang="en-US" sz="2000" i="1">
                          <a:latin typeface="Cambria Math" panose="02040503050406030204" pitchFamily="18" charset="0"/>
                        </a:rPr>
                        <m:t>=</m:t>
                      </m:r>
                      <m:r>
                        <a:rPr lang="en-US" sz="2000">
                          <a:latin typeface="Cambria Math" panose="02040503050406030204" pitchFamily="18" charset="0"/>
                        </a:rPr>
                        <m:t>2.</m:t>
                      </m:r>
                      <m:r>
                        <a:rPr lang="en-US" sz="2000" i="1">
                          <a:latin typeface="Cambria Math" panose="02040503050406030204" pitchFamily="18" charset="0"/>
                        </a:rPr>
                        <m:t> </m:t>
                      </m:r>
                      <m:r>
                        <a:rPr lang="en-US" sz="2000" b="0" i="1" smtClean="0">
                          <a:latin typeface="Cambria Math" panose="02040503050406030204" pitchFamily="18" charset="0"/>
                        </a:rPr>
                        <m:t>4</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𝐷𝑃</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𝑇𝑂𝑇</m:t>
                              </m:r>
                            </m:sub>
                          </m:sSub>
                          <m:r>
                            <a:rPr lang="en-US" sz="2000" b="0" i="1" smtClean="0">
                              <a:latin typeface="Cambria Math" panose="02040503050406030204" pitchFamily="18" charset="0"/>
                            </a:rPr>
                            <m:t>𝑁</m:t>
                          </m:r>
                        </m:num>
                        <m:den>
                          <m:r>
                            <a:rPr lang="en-US" sz="2000" b="0" i="1" smtClean="0">
                              <a:latin typeface="Cambria Math" panose="02040503050406030204" pitchFamily="18" charset="0"/>
                            </a:rPr>
                            <m:t>256</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𝑊</m:t>
                          </m:r>
                        </m:sub>
                      </m:sSub>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𝐷𝑃</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𝑊</m:t>
                              </m:r>
                            </m:sub>
                          </m:sSub>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256</m:t>
                          </m:r>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𝑇𝑂𝑇</m:t>
                              </m:r>
                            </m:sub>
                          </m:sSub>
                        </m:den>
                      </m:f>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𝑊</m:t>
                          </m:r>
                        </m:sub>
                      </m:sSub>
                      <m:r>
                        <a:rPr lang="en-US" sz="2000" b="0" i="1" smtClean="0">
                          <a:latin typeface="Cambria Math" panose="02040503050406030204" pitchFamily="18" charset="0"/>
                        </a:rPr>
                        <m:t>=75 </m:t>
                      </m:r>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𝑅</m:t>
                          </m:r>
                        </m:e>
                        <m:sub>
                          <m:r>
                            <a:rPr lang="en-US" sz="2000" b="0" i="1" smtClean="0">
                              <a:latin typeface="Cambria Math" panose="02040503050406030204" pitchFamily="18" charset="0"/>
                            </a:rPr>
                            <m:t>𝑇𝑂𝑇</m:t>
                          </m:r>
                        </m:sub>
                      </m:sSub>
                      <m:r>
                        <a:rPr lang="en-US" sz="2000" i="1">
                          <a:latin typeface="Cambria Math" panose="02040503050406030204" pitchFamily="18" charset="0"/>
                        </a:rPr>
                        <m:t>=</m:t>
                      </m:r>
                      <m:r>
                        <a:rPr lang="en-US" sz="2000" b="0" i="1" smtClean="0">
                          <a:latin typeface="Cambria Math" panose="02040503050406030204" pitchFamily="18" charset="0"/>
                        </a:rPr>
                        <m:t>10</m:t>
                      </m:r>
                      <m:r>
                        <a:rPr lang="en-US" sz="2000" i="1">
                          <a:latin typeface="Cambria Math" panose="02040503050406030204" pitchFamily="18" charset="0"/>
                        </a:rPr>
                        <m:t>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10.3</m:t>
                      </m:r>
                      <m:r>
                        <a:rPr lang="en-US" sz="2000" b="0" i="1" smtClean="0">
                          <a:latin typeface="Cambria Math" panose="02040503050406030204" pitchFamily="18" charset="0"/>
                          <a:ea typeface="Cambria Math" panose="02040503050406030204" pitchFamily="18" charset="0"/>
                        </a:rPr>
                        <m:t>≈11</m:t>
                      </m:r>
                      <m:r>
                        <a:rPr lang="en-US" sz="2000" i="1">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𝐵h</m:t>
                          </m:r>
                        </m:e>
                      </m:d>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59.5</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60 </m:t>
                      </m:r>
                      <m:r>
                        <a:rPr lang="en-US" sz="2000" b="0" i="1" smtClean="0">
                          <a:latin typeface="Cambria Math" panose="02040503050406030204" pitchFamily="18" charset="0"/>
                        </a:rPr>
                        <m:t>(3</m:t>
                      </m:r>
                      <m:r>
                        <a:rPr lang="en-US" sz="2000" b="0" i="1" smtClean="0">
                          <a:latin typeface="Cambria Math" panose="02040503050406030204" pitchFamily="18" charset="0"/>
                        </a:rPr>
                        <m:t>𝐶h</m:t>
                      </m:r>
                      <m:r>
                        <a:rPr lang="en-US" sz="2000" b="0" i="1" smtClean="0">
                          <a:latin typeface="Cambria Math" panose="02040503050406030204" pitchFamily="18" charset="0"/>
                        </a:rPr>
                        <m:t>)</m:t>
                      </m:r>
                    </m:oMath>
                  </m:oMathPara>
                </a14:m>
                <a:endParaRPr lang="en-US" sz="2000" dirty="0">
                  <a:latin typeface="Cmbx12" panose="02000803000000000000" pitchFamily="2" charset="0"/>
                </a:endParaRPr>
              </a:p>
            </p:txBody>
          </p:sp>
        </mc:Choice>
        <mc:Fallback xmlns="">
          <p:sp>
            <p:nvSpPr>
              <p:cNvPr id="452" name="Content Placeholder 2">
                <a:extLst>
                  <a:ext uri="{FF2B5EF4-FFF2-40B4-BE49-F238E27FC236}">
                    <a16:creationId xmlns:a16="http://schemas.microsoft.com/office/drawing/2014/main" id="{0FF330B6-3967-D1D0-FEA1-277C94974CA7}"/>
                  </a:ext>
                </a:extLst>
              </p:cNvPr>
              <p:cNvSpPr txBox="1">
                <a:spLocks noRot="1" noChangeAspect="1" noMove="1" noResize="1" noEditPoints="1" noAdjustHandles="1" noChangeArrowheads="1" noChangeShapeType="1" noTextEdit="1"/>
              </p:cNvSpPr>
              <p:nvPr/>
            </p:nvSpPr>
            <p:spPr>
              <a:xfrm>
                <a:off x="491835" y="1701140"/>
                <a:ext cx="11383489" cy="4280560"/>
              </a:xfrm>
              <a:prstGeom prst="rect">
                <a:avLst/>
              </a:prstGeom>
              <a:blipFill>
                <a:blip r:embed="rId2"/>
                <a:stretch>
                  <a:fillRect l="-107" t="-1567"/>
                </a:stretch>
              </a:blipFill>
            </p:spPr>
            <p:txBody>
              <a:bodyPr/>
              <a:lstStyle/>
              <a:p>
                <a:r>
                  <a:rPr lang="en-GB">
                    <a:noFill/>
                  </a:rPr>
                  <a:t> </a:t>
                </a:r>
              </a:p>
            </p:txBody>
          </p:sp>
        </mc:Fallback>
      </mc:AlternateContent>
    </p:spTree>
    <p:extLst>
      <p:ext uri="{BB962C8B-B14F-4D97-AF65-F5344CB8AC3E}">
        <p14:creationId xmlns:p14="http://schemas.microsoft.com/office/powerpoint/2010/main" val="234931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Resistors </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F8F464C2-A606-BC28-06BF-4ABBBC60853E}"/>
                  </a:ext>
                </a:extLst>
              </p:cNvPr>
              <p:cNvGraphicFramePr>
                <a:graphicFrameLocks noGrp="1"/>
              </p:cNvGraphicFramePr>
              <p:nvPr>
                <p:extLst>
                  <p:ext uri="{D42A27DB-BD31-4B8C-83A1-F6EECF244321}">
                    <p14:modId xmlns:p14="http://schemas.microsoft.com/office/powerpoint/2010/main" val="4164544884"/>
                  </p:ext>
                </p:extLst>
              </p:nvPr>
            </p:nvGraphicFramePr>
            <p:xfrm>
              <a:off x="1523999" y="2131060"/>
              <a:ext cx="9144000" cy="25958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118721094"/>
                        </a:ext>
                      </a:extLst>
                    </a:gridCol>
                    <a:gridCol w="2286000">
                      <a:extLst>
                        <a:ext uri="{9D8B030D-6E8A-4147-A177-3AD203B41FA5}">
                          <a16:colId xmlns:a16="http://schemas.microsoft.com/office/drawing/2014/main" val="4015494352"/>
                        </a:ext>
                      </a:extLst>
                    </a:gridCol>
                    <a:gridCol w="2286000">
                      <a:extLst>
                        <a:ext uri="{9D8B030D-6E8A-4147-A177-3AD203B41FA5}">
                          <a16:colId xmlns:a16="http://schemas.microsoft.com/office/drawing/2014/main" val="34377441"/>
                        </a:ext>
                      </a:extLst>
                    </a:gridCol>
                    <a:gridCol w="2286000">
                      <a:extLst>
                        <a:ext uri="{9D8B030D-6E8A-4147-A177-3AD203B41FA5}">
                          <a16:colId xmlns:a16="http://schemas.microsoft.com/office/drawing/2014/main" val="4258923304"/>
                        </a:ext>
                      </a:extLst>
                    </a:gridCol>
                  </a:tblGrid>
                  <a:tr h="370840">
                    <a:tc>
                      <a:txBody>
                        <a:bodyPr/>
                        <a:lstStyle/>
                        <a:p>
                          <a:pPr algn="ctr"/>
                          <a:r>
                            <a:rPr lang="en-US" dirty="0">
                              <a:latin typeface="Cmbx12" panose="02000803000000000000" pitchFamily="2" charset="0"/>
                            </a:rPr>
                            <a:t>Output</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Resistor</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Computed Value</a:t>
                          </a:r>
                        </a:p>
                      </a:txBody>
                      <a:tcPr>
                        <a:solidFill>
                          <a:schemeClr val="accent1">
                            <a:lumMod val="20000"/>
                            <a:lumOff val="80000"/>
                          </a:schemeClr>
                        </a:solidFill>
                      </a:tcPr>
                    </a:tc>
                    <a:tc>
                      <a:txBody>
                        <a:bodyPr/>
                        <a:lstStyle/>
                        <a:p>
                          <a:pPr algn="ctr"/>
                          <a:r>
                            <a:rPr lang="en-US" dirty="0">
                              <a:latin typeface="Cmbx12" panose="02000803000000000000" pitchFamily="2" charset="0"/>
                            </a:rPr>
                            <a:t>Size 0805 1%</a:t>
                          </a:r>
                          <a:endParaRPr lang="en-GB" dirty="0">
                            <a:latin typeface="Cmbx12" panose="02000803000000000000" pitchFamily="2" charset="0"/>
                          </a:endParaRPr>
                        </a:p>
                      </a:txBody>
                      <a:tcPr>
                        <a:solidFill>
                          <a:schemeClr val="accent1">
                            <a:lumMod val="20000"/>
                            <a:lumOff val="80000"/>
                          </a:schemeClr>
                        </a:solidFill>
                      </a:tcPr>
                    </a:tc>
                    <a:extLst>
                      <a:ext uri="{0D108BD9-81ED-4DB2-BD59-A6C34878D82A}">
                        <a16:rowId xmlns:a16="http://schemas.microsoft.com/office/drawing/2014/main" val="1521657722"/>
                      </a:ext>
                    </a:extLst>
                  </a:tr>
                  <a:tr h="370840">
                    <a:tc rowSpan="3">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1</m:t>
                                    </m:r>
                                  </m:sub>
                                </m:sSub>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360 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360 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1035827523"/>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4.99 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510915689"/>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500 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499 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2451984088"/>
                      </a:ext>
                    </a:extLst>
                  </a:tr>
                  <a:tr h="370840">
                    <a:tc rowSpan="3">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2</m:t>
                                    </m:r>
                                  </m:sub>
                                </m:sSub>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4.2 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4.22 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3080547292"/>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4.02 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4273298582"/>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4.99 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2136556164"/>
                      </a:ext>
                    </a:extLst>
                  </a:tr>
                </a:tbl>
              </a:graphicData>
            </a:graphic>
          </p:graphicFrame>
        </mc:Choice>
        <mc:Fallback xmlns="">
          <p:graphicFrame>
            <p:nvGraphicFramePr>
              <p:cNvPr id="3" name="Table 3">
                <a:extLst>
                  <a:ext uri="{FF2B5EF4-FFF2-40B4-BE49-F238E27FC236}">
                    <a16:creationId xmlns:a16="http://schemas.microsoft.com/office/drawing/2014/main" id="{F8F464C2-A606-BC28-06BF-4ABBBC60853E}"/>
                  </a:ext>
                </a:extLst>
              </p:cNvPr>
              <p:cNvGraphicFramePr>
                <a:graphicFrameLocks noGrp="1"/>
              </p:cNvGraphicFramePr>
              <p:nvPr>
                <p:extLst>
                  <p:ext uri="{D42A27DB-BD31-4B8C-83A1-F6EECF244321}">
                    <p14:modId xmlns:p14="http://schemas.microsoft.com/office/powerpoint/2010/main" val="4164544884"/>
                  </p:ext>
                </p:extLst>
              </p:nvPr>
            </p:nvGraphicFramePr>
            <p:xfrm>
              <a:off x="1523999" y="2131060"/>
              <a:ext cx="9144000" cy="25958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118721094"/>
                        </a:ext>
                      </a:extLst>
                    </a:gridCol>
                    <a:gridCol w="2286000">
                      <a:extLst>
                        <a:ext uri="{9D8B030D-6E8A-4147-A177-3AD203B41FA5}">
                          <a16:colId xmlns:a16="http://schemas.microsoft.com/office/drawing/2014/main" val="4015494352"/>
                        </a:ext>
                      </a:extLst>
                    </a:gridCol>
                    <a:gridCol w="2286000">
                      <a:extLst>
                        <a:ext uri="{9D8B030D-6E8A-4147-A177-3AD203B41FA5}">
                          <a16:colId xmlns:a16="http://schemas.microsoft.com/office/drawing/2014/main" val="34377441"/>
                        </a:ext>
                      </a:extLst>
                    </a:gridCol>
                    <a:gridCol w="2286000">
                      <a:extLst>
                        <a:ext uri="{9D8B030D-6E8A-4147-A177-3AD203B41FA5}">
                          <a16:colId xmlns:a16="http://schemas.microsoft.com/office/drawing/2014/main" val="4258923304"/>
                        </a:ext>
                      </a:extLst>
                    </a:gridCol>
                  </a:tblGrid>
                  <a:tr h="370840">
                    <a:tc>
                      <a:txBody>
                        <a:bodyPr/>
                        <a:lstStyle/>
                        <a:p>
                          <a:pPr algn="ctr"/>
                          <a:r>
                            <a:rPr lang="en-US" dirty="0">
                              <a:latin typeface="Cmbx12" panose="02000803000000000000" pitchFamily="2" charset="0"/>
                            </a:rPr>
                            <a:t>Output</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Resistor</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Computed Value</a:t>
                          </a:r>
                        </a:p>
                      </a:txBody>
                      <a:tcPr>
                        <a:solidFill>
                          <a:schemeClr val="accent1">
                            <a:lumMod val="20000"/>
                            <a:lumOff val="80000"/>
                          </a:schemeClr>
                        </a:solidFill>
                      </a:tcPr>
                    </a:tc>
                    <a:tc>
                      <a:txBody>
                        <a:bodyPr/>
                        <a:lstStyle/>
                        <a:p>
                          <a:pPr algn="ctr"/>
                          <a:r>
                            <a:rPr lang="en-US" dirty="0">
                              <a:latin typeface="Cmbx12" panose="02000803000000000000" pitchFamily="2" charset="0"/>
                            </a:rPr>
                            <a:t>Size 0805 1%</a:t>
                          </a:r>
                          <a:endParaRPr lang="en-GB" dirty="0">
                            <a:latin typeface="Cmbx12" panose="02000803000000000000" pitchFamily="2" charset="0"/>
                          </a:endParaRPr>
                        </a:p>
                      </a:txBody>
                      <a:tcPr>
                        <a:solidFill>
                          <a:schemeClr val="accent1">
                            <a:lumMod val="20000"/>
                            <a:lumOff val="80000"/>
                          </a:schemeClr>
                        </a:solidFill>
                      </a:tcPr>
                    </a:tc>
                    <a:extLst>
                      <a:ext uri="{0D108BD9-81ED-4DB2-BD59-A6C34878D82A}">
                        <a16:rowId xmlns:a16="http://schemas.microsoft.com/office/drawing/2014/main" val="1521657722"/>
                      </a:ext>
                    </a:extLst>
                  </a:tr>
                  <a:tr h="370840">
                    <a:tc rowSpan="3">
                      <a:txBody>
                        <a:bodyPr/>
                        <a:lstStyle/>
                        <a:p>
                          <a:endParaRPr lang="en-US"/>
                        </a:p>
                      </a:txBody>
                      <a:tcPr>
                        <a:blipFill>
                          <a:blip r:embed="rId2"/>
                          <a:stretch>
                            <a:fillRect l="-267" t="-35519" r="-301067" b="-101093"/>
                          </a:stretch>
                        </a:blipFill>
                      </a:tcPr>
                    </a:tc>
                    <a:tc>
                      <a:txBody>
                        <a:bodyPr/>
                        <a:lstStyle/>
                        <a:p>
                          <a:endParaRPr lang="en-US"/>
                        </a:p>
                      </a:txBody>
                      <a:tcPr>
                        <a:blipFill>
                          <a:blip r:embed="rId2"/>
                          <a:stretch>
                            <a:fillRect l="-100000" t="-106557" r="-200266" b="-503279"/>
                          </a:stretch>
                        </a:blipFill>
                      </a:tcPr>
                    </a:tc>
                    <a:tc>
                      <a:txBody>
                        <a:bodyPr/>
                        <a:lstStyle/>
                        <a:p>
                          <a:endParaRPr lang="en-US"/>
                        </a:p>
                      </a:txBody>
                      <a:tcPr>
                        <a:blipFill>
                          <a:blip r:embed="rId2"/>
                          <a:stretch>
                            <a:fillRect l="-200533" t="-106557" r="-100800" b="-503279"/>
                          </a:stretch>
                        </a:blipFill>
                      </a:tcPr>
                    </a:tc>
                    <a:tc>
                      <a:txBody>
                        <a:bodyPr/>
                        <a:lstStyle/>
                        <a:p>
                          <a:endParaRPr lang="en-US"/>
                        </a:p>
                      </a:txBody>
                      <a:tcPr>
                        <a:blipFill>
                          <a:blip r:embed="rId2"/>
                          <a:stretch>
                            <a:fillRect l="-300533" t="-106557" r="-800" b="-503279"/>
                          </a:stretch>
                        </a:blipFill>
                      </a:tcPr>
                    </a:tc>
                    <a:extLst>
                      <a:ext uri="{0D108BD9-81ED-4DB2-BD59-A6C34878D82A}">
                        <a16:rowId xmlns:a16="http://schemas.microsoft.com/office/drawing/2014/main" val="1035827523"/>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206557" r="-200266" b="-403279"/>
                          </a:stretch>
                        </a:blipFill>
                      </a:tcPr>
                    </a:tc>
                    <a:tc>
                      <a:txBody>
                        <a:bodyPr/>
                        <a:lstStyle/>
                        <a:p>
                          <a:endParaRPr lang="en-US"/>
                        </a:p>
                      </a:txBody>
                      <a:tcPr>
                        <a:blipFill>
                          <a:blip r:embed="rId2"/>
                          <a:stretch>
                            <a:fillRect l="-200533" t="-206557" r="-100800" b="-403279"/>
                          </a:stretch>
                        </a:blipFill>
                      </a:tcPr>
                    </a:tc>
                    <a:tc>
                      <a:txBody>
                        <a:bodyPr/>
                        <a:lstStyle/>
                        <a:p>
                          <a:endParaRPr lang="en-US"/>
                        </a:p>
                      </a:txBody>
                      <a:tcPr>
                        <a:blipFill>
                          <a:blip r:embed="rId2"/>
                          <a:stretch>
                            <a:fillRect l="-300533" t="-206557" r="-800" b="-403279"/>
                          </a:stretch>
                        </a:blipFill>
                      </a:tcPr>
                    </a:tc>
                    <a:extLst>
                      <a:ext uri="{0D108BD9-81ED-4DB2-BD59-A6C34878D82A}">
                        <a16:rowId xmlns:a16="http://schemas.microsoft.com/office/drawing/2014/main" val="510915689"/>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306557" r="-200266" b="-303279"/>
                          </a:stretch>
                        </a:blipFill>
                      </a:tcPr>
                    </a:tc>
                    <a:tc>
                      <a:txBody>
                        <a:bodyPr/>
                        <a:lstStyle/>
                        <a:p>
                          <a:endParaRPr lang="en-US"/>
                        </a:p>
                      </a:txBody>
                      <a:tcPr>
                        <a:blipFill>
                          <a:blip r:embed="rId2"/>
                          <a:stretch>
                            <a:fillRect l="-200533" t="-306557" r="-100800" b="-303279"/>
                          </a:stretch>
                        </a:blipFill>
                      </a:tcPr>
                    </a:tc>
                    <a:tc>
                      <a:txBody>
                        <a:bodyPr/>
                        <a:lstStyle/>
                        <a:p>
                          <a:endParaRPr lang="en-US"/>
                        </a:p>
                      </a:txBody>
                      <a:tcPr>
                        <a:blipFill>
                          <a:blip r:embed="rId2"/>
                          <a:stretch>
                            <a:fillRect l="-300533" t="-306557" r="-800" b="-303279"/>
                          </a:stretch>
                        </a:blipFill>
                      </a:tcPr>
                    </a:tc>
                    <a:extLst>
                      <a:ext uri="{0D108BD9-81ED-4DB2-BD59-A6C34878D82A}">
                        <a16:rowId xmlns:a16="http://schemas.microsoft.com/office/drawing/2014/main" val="2451984088"/>
                      </a:ext>
                    </a:extLst>
                  </a:tr>
                  <a:tr h="370840">
                    <a:tc rowSpan="3">
                      <a:txBody>
                        <a:bodyPr/>
                        <a:lstStyle/>
                        <a:p>
                          <a:endParaRPr lang="en-US"/>
                        </a:p>
                      </a:txBody>
                      <a:tcPr>
                        <a:blipFill>
                          <a:blip r:embed="rId2"/>
                          <a:stretch>
                            <a:fillRect l="-267" t="-135519" r="-301067" b="-1093"/>
                          </a:stretch>
                        </a:blipFill>
                      </a:tcPr>
                    </a:tc>
                    <a:tc>
                      <a:txBody>
                        <a:bodyPr/>
                        <a:lstStyle/>
                        <a:p>
                          <a:endParaRPr lang="en-US"/>
                        </a:p>
                      </a:txBody>
                      <a:tcPr>
                        <a:blipFill>
                          <a:blip r:embed="rId2"/>
                          <a:stretch>
                            <a:fillRect l="-100000" t="-406557" r="-200266" b="-203279"/>
                          </a:stretch>
                        </a:blipFill>
                      </a:tcPr>
                    </a:tc>
                    <a:tc>
                      <a:txBody>
                        <a:bodyPr/>
                        <a:lstStyle/>
                        <a:p>
                          <a:endParaRPr lang="en-US"/>
                        </a:p>
                      </a:txBody>
                      <a:tcPr>
                        <a:blipFill>
                          <a:blip r:embed="rId2"/>
                          <a:stretch>
                            <a:fillRect l="-200533" t="-406557" r="-100800" b="-203279"/>
                          </a:stretch>
                        </a:blipFill>
                      </a:tcPr>
                    </a:tc>
                    <a:tc>
                      <a:txBody>
                        <a:bodyPr/>
                        <a:lstStyle/>
                        <a:p>
                          <a:endParaRPr lang="en-US"/>
                        </a:p>
                      </a:txBody>
                      <a:tcPr>
                        <a:blipFill>
                          <a:blip r:embed="rId2"/>
                          <a:stretch>
                            <a:fillRect l="-300533" t="-406557" r="-800" b="-203279"/>
                          </a:stretch>
                        </a:blipFill>
                      </a:tcPr>
                    </a:tc>
                    <a:extLst>
                      <a:ext uri="{0D108BD9-81ED-4DB2-BD59-A6C34878D82A}">
                        <a16:rowId xmlns:a16="http://schemas.microsoft.com/office/drawing/2014/main" val="3080547292"/>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506557" r="-200266" b="-103279"/>
                          </a:stretch>
                        </a:blipFill>
                      </a:tcPr>
                    </a:tc>
                    <a:tc>
                      <a:txBody>
                        <a:bodyPr/>
                        <a:lstStyle/>
                        <a:p>
                          <a:endParaRPr lang="en-US"/>
                        </a:p>
                      </a:txBody>
                      <a:tcPr>
                        <a:blipFill>
                          <a:blip r:embed="rId2"/>
                          <a:stretch>
                            <a:fillRect l="-200533" t="-506557" r="-100800" b="-103279"/>
                          </a:stretch>
                        </a:blipFill>
                      </a:tcPr>
                    </a:tc>
                    <a:tc>
                      <a:txBody>
                        <a:bodyPr/>
                        <a:lstStyle/>
                        <a:p>
                          <a:endParaRPr lang="en-US"/>
                        </a:p>
                      </a:txBody>
                      <a:tcPr>
                        <a:blipFill>
                          <a:blip r:embed="rId2"/>
                          <a:stretch>
                            <a:fillRect l="-300533" t="-506557" r="-800" b="-103279"/>
                          </a:stretch>
                        </a:blipFill>
                      </a:tcPr>
                    </a:tc>
                    <a:extLst>
                      <a:ext uri="{0D108BD9-81ED-4DB2-BD59-A6C34878D82A}">
                        <a16:rowId xmlns:a16="http://schemas.microsoft.com/office/drawing/2014/main" val="4273298582"/>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606557" r="-200266" b="-3279"/>
                          </a:stretch>
                        </a:blipFill>
                      </a:tcPr>
                    </a:tc>
                    <a:tc>
                      <a:txBody>
                        <a:bodyPr/>
                        <a:lstStyle/>
                        <a:p>
                          <a:endParaRPr lang="en-US"/>
                        </a:p>
                      </a:txBody>
                      <a:tcPr>
                        <a:blipFill>
                          <a:blip r:embed="rId2"/>
                          <a:stretch>
                            <a:fillRect l="-200533" t="-606557" r="-100800" b="-3279"/>
                          </a:stretch>
                        </a:blipFill>
                      </a:tcPr>
                    </a:tc>
                    <a:tc>
                      <a:txBody>
                        <a:bodyPr/>
                        <a:lstStyle/>
                        <a:p>
                          <a:endParaRPr lang="en-US"/>
                        </a:p>
                      </a:txBody>
                      <a:tcPr>
                        <a:blipFill>
                          <a:blip r:embed="rId2"/>
                          <a:stretch>
                            <a:fillRect l="-300533" t="-606557" r="-800" b="-3279"/>
                          </a:stretch>
                        </a:blipFill>
                      </a:tcPr>
                    </a:tc>
                    <a:extLst>
                      <a:ext uri="{0D108BD9-81ED-4DB2-BD59-A6C34878D82A}">
                        <a16:rowId xmlns:a16="http://schemas.microsoft.com/office/drawing/2014/main" val="2136556164"/>
                      </a:ext>
                    </a:extLst>
                  </a:tr>
                </a:tbl>
              </a:graphicData>
            </a:graphic>
          </p:graphicFrame>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512A035-B34C-9D16-223B-74D2F8C36B16}"/>
                  </a:ext>
                </a:extLst>
              </p:cNvPr>
              <p:cNvSpPr txBox="1">
                <a:spLocks/>
              </p:cNvSpPr>
              <p:nvPr/>
            </p:nvSpPr>
            <p:spPr>
              <a:xfrm>
                <a:off x="495436" y="5592315"/>
                <a:ext cx="11036678" cy="971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Cmbx12" panose="02000803000000000000" pitchFamily="2" charset="0"/>
                  </a:rPr>
                  <a:t>Notes: </a:t>
                </a:r>
              </a:p>
              <a:p>
                <a:r>
                  <a:rPr lang="en-US" sz="1400" dirty="0">
                    <a:latin typeface="Cmbx12" panose="02000803000000000000" pitchFamily="2" charset="0"/>
                  </a:rPr>
                  <a:t>MIC2211 datasheet recommends the resistor values should be between 100kΩ and 500kΩ to prevent compromising the low quiescent current performance. This can’t be achieved with the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𝐿𝑆𝑚𝑎𝑥</m:t>
                        </m:r>
                      </m:sub>
                    </m:sSub>
                  </m:oMath>
                </a14:m>
                <a:r>
                  <a:rPr lang="en-US" sz="1400" dirty="0">
                    <a:latin typeface="Cmbx12" panose="02000803000000000000" pitchFamily="2" charset="0"/>
                  </a:rPr>
                  <a:t> assumption</a:t>
                </a:r>
              </a:p>
            </p:txBody>
          </p:sp>
        </mc:Choice>
        <mc:Fallback xmlns="">
          <p:sp>
            <p:nvSpPr>
              <p:cNvPr id="4" name="Content Placeholder 2">
                <a:extLst>
                  <a:ext uri="{FF2B5EF4-FFF2-40B4-BE49-F238E27FC236}">
                    <a16:creationId xmlns:a16="http://schemas.microsoft.com/office/drawing/2014/main" id="{3512A035-B34C-9D16-223B-74D2F8C36B16}"/>
                  </a:ext>
                </a:extLst>
              </p:cNvPr>
              <p:cNvSpPr txBox="1">
                <a:spLocks noRot="1" noChangeAspect="1" noMove="1" noResize="1" noEditPoints="1" noAdjustHandles="1" noChangeArrowheads="1" noChangeShapeType="1" noTextEdit="1"/>
              </p:cNvSpPr>
              <p:nvPr/>
            </p:nvSpPr>
            <p:spPr>
              <a:xfrm>
                <a:off x="495436" y="5592315"/>
                <a:ext cx="11036678" cy="971719"/>
              </a:xfrm>
              <a:prstGeom prst="rect">
                <a:avLst/>
              </a:prstGeom>
              <a:blipFill>
                <a:blip r:embed="rId3"/>
                <a:stretch>
                  <a:fillRect l="-166" t="-2500"/>
                </a:stretch>
              </a:blipFill>
            </p:spPr>
            <p:txBody>
              <a:bodyPr/>
              <a:lstStyle/>
              <a:p>
                <a:r>
                  <a:rPr lang="en-GB">
                    <a:noFill/>
                  </a:rPr>
                  <a:t> </a:t>
                </a:r>
              </a:p>
            </p:txBody>
          </p:sp>
        </mc:Fallback>
      </mc:AlternateContent>
    </p:spTree>
    <p:extLst>
      <p:ext uri="{BB962C8B-B14F-4D97-AF65-F5344CB8AC3E}">
        <p14:creationId xmlns:p14="http://schemas.microsoft.com/office/powerpoint/2010/main" val="238611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p:txBody>
          <a:bodyPr/>
          <a:lstStyle/>
          <a:p>
            <a:pPr algn="ctr"/>
            <a:r>
              <a:rPr lang="en-US" dirty="0">
                <a:latin typeface="Cmbx12" panose="02000803000000000000" pitchFamily="2" charset="0"/>
              </a:rPr>
              <a:t>Caravel Board V4 Block Diagram</a:t>
            </a:r>
            <a:endParaRPr lang="en-GB" dirty="0">
              <a:latin typeface="Cmbx12" panose="02000803000000000000" pitchFamily="2" charset="0"/>
            </a:endParaRPr>
          </a:p>
        </p:txBody>
      </p:sp>
      <p:sp>
        <p:nvSpPr>
          <p:cNvPr id="3" name="Rectangle 2">
            <a:extLst>
              <a:ext uri="{FF2B5EF4-FFF2-40B4-BE49-F238E27FC236}">
                <a16:creationId xmlns:a16="http://schemas.microsoft.com/office/drawing/2014/main" id="{9D3DFDDC-F9D0-77FC-6369-495B82D94973}"/>
              </a:ext>
            </a:extLst>
          </p:cNvPr>
          <p:cNvSpPr/>
          <p:nvPr/>
        </p:nvSpPr>
        <p:spPr>
          <a:xfrm>
            <a:off x="4762054" y="3515095"/>
            <a:ext cx="2743200" cy="23995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Caravel BB</a:t>
            </a:r>
            <a:endParaRPr lang="en-GB" dirty="0">
              <a:latin typeface="Cmbx12" panose="02000803000000000000" pitchFamily="2" charset="0"/>
            </a:endParaRPr>
          </a:p>
        </p:txBody>
      </p:sp>
      <p:sp>
        <p:nvSpPr>
          <p:cNvPr id="4" name="Rectangle 3">
            <a:extLst>
              <a:ext uri="{FF2B5EF4-FFF2-40B4-BE49-F238E27FC236}">
                <a16:creationId xmlns:a16="http://schemas.microsoft.com/office/drawing/2014/main" id="{5DCF85AB-5543-4465-1C49-4159C26470F6}"/>
              </a:ext>
            </a:extLst>
          </p:cNvPr>
          <p:cNvSpPr/>
          <p:nvPr/>
        </p:nvSpPr>
        <p:spPr>
          <a:xfrm>
            <a:off x="832888" y="3741065"/>
            <a:ext cx="1371600" cy="1371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FTDI</a:t>
            </a:r>
            <a:endParaRPr lang="en-GB" dirty="0">
              <a:latin typeface="Cmbx12" panose="02000803000000000000" pitchFamily="2" charset="0"/>
            </a:endParaRPr>
          </a:p>
        </p:txBody>
      </p:sp>
      <p:sp>
        <p:nvSpPr>
          <p:cNvPr id="7" name="Rectangle 6">
            <a:extLst>
              <a:ext uri="{FF2B5EF4-FFF2-40B4-BE49-F238E27FC236}">
                <a16:creationId xmlns:a16="http://schemas.microsoft.com/office/drawing/2014/main" id="{BDE846E2-8430-849F-B71D-27C39456DA25}"/>
              </a:ext>
            </a:extLst>
          </p:cNvPr>
          <p:cNvSpPr/>
          <p:nvPr/>
        </p:nvSpPr>
        <p:spPr>
          <a:xfrm>
            <a:off x="838200" y="1571024"/>
            <a:ext cx="2187039" cy="58563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USB Interface</a:t>
            </a:r>
            <a:endParaRPr lang="en-GB" dirty="0">
              <a:latin typeface="Cmbx12" panose="02000803000000000000" pitchFamily="2" charset="0"/>
            </a:endParaRPr>
          </a:p>
        </p:txBody>
      </p:sp>
      <p:cxnSp>
        <p:nvCxnSpPr>
          <p:cNvPr id="9" name="Straight Arrow Connector 8">
            <a:extLst>
              <a:ext uri="{FF2B5EF4-FFF2-40B4-BE49-F238E27FC236}">
                <a16:creationId xmlns:a16="http://schemas.microsoft.com/office/drawing/2014/main" id="{AEB1C644-9965-5D16-0F4F-F5CCCA533370}"/>
              </a:ext>
            </a:extLst>
          </p:cNvPr>
          <p:cNvCxnSpPr>
            <a:cxnSpLocks/>
          </p:cNvCxnSpPr>
          <p:nvPr/>
        </p:nvCxnSpPr>
        <p:spPr>
          <a:xfrm>
            <a:off x="1510631" y="2156657"/>
            <a:ext cx="8057" cy="159753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6A58947-04B3-BCE0-3B77-F4EB224C6A73}"/>
              </a:ext>
            </a:extLst>
          </p:cNvPr>
          <p:cNvSpPr txBox="1"/>
          <p:nvPr/>
        </p:nvSpPr>
        <p:spPr>
          <a:xfrm>
            <a:off x="4725997" y="3731854"/>
            <a:ext cx="1388522" cy="276999"/>
          </a:xfrm>
          <a:prstGeom prst="rect">
            <a:avLst/>
          </a:prstGeom>
          <a:noFill/>
        </p:spPr>
        <p:txBody>
          <a:bodyPr wrap="none" rtlCol="0">
            <a:spAutoFit/>
          </a:bodyPr>
          <a:lstStyle/>
          <a:p>
            <a:r>
              <a:rPr lang="en-US" sz="1200" dirty="0">
                <a:latin typeface="Cmbx12" panose="02000803000000000000" pitchFamily="2" charset="0"/>
              </a:rPr>
              <a:t>HKSPI/IO [1:4]</a:t>
            </a:r>
            <a:endParaRPr lang="en-GB" sz="1200" dirty="0">
              <a:latin typeface="Cmbx12" panose="02000803000000000000" pitchFamily="2" charset="0"/>
            </a:endParaRPr>
          </a:p>
        </p:txBody>
      </p:sp>
      <p:sp>
        <p:nvSpPr>
          <p:cNvPr id="19" name="TextBox 18">
            <a:extLst>
              <a:ext uri="{FF2B5EF4-FFF2-40B4-BE49-F238E27FC236}">
                <a16:creationId xmlns:a16="http://schemas.microsoft.com/office/drawing/2014/main" id="{8A57FA44-C226-F321-1DC6-5DCD2CDF219E}"/>
              </a:ext>
            </a:extLst>
          </p:cNvPr>
          <p:cNvSpPr txBox="1"/>
          <p:nvPr/>
        </p:nvSpPr>
        <p:spPr>
          <a:xfrm rot="16200000">
            <a:off x="6754188" y="5049566"/>
            <a:ext cx="1189749" cy="276999"/>
          </a:xfrm>
          <a:prstGeom prst="rect">
            <a:avLst/>
          </a:prstGeom>
          <a:noFill/>
        </p:spPr>
        <p:txBody>
          <a:bodyPr wrap="none" rtlCol="0">
            <a:spAutoFit/>
          </a:bodyPr>
          <a:lstStyle/>
          <a:p>
            <a:r>
              <a:rPr lang="en-US" sz="1200" dirty="0">
                <a:latin typeface="Cmbx12" panose="02000803000000000000" pitchFamily="2" charset="0"/>
              </a:rPr>
              <a:t>SPI Interface</a:t>
            </a:r>
            <a:endParaRPr lang="en-GB" sz="1200" dirty="0">
              <a:latin typeface="Cmbx12" panose="02000803000000000000" pitchFamily="2" charset="0"/>
            </a:endParaRPr>
          </a:p>
        </p:txBody>
      </p:sp>
      <p:sp>
        <p:nvSpPr>
          <p:cNvPr id="20" name="Rectangle 19">
            <a:extLst>
              <a:ext uri="{FF2B5EF4-FFF2-40B4-BE49-F238E27FC236}">
                <a16:creationId xmlns:a16="http://schemas.microsoft.com/office/drawing/2014/main" id="{351DDFAB-2DA2-546F-E97D-4ABC4F863DEA}"/>
              </a:ext>
            </a:extLst>
          </p:cNvPr>
          <p:cNvSpPr/>
          <p:nvPr/>
        </p:nvSpPr>
        <p:spPr>
          <a:xfrm>
            <a:off x="9683711" y="4502268"/>
            <a:ext cx="1371600" cy="1371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Flash Memory</a:t>
            </a:r>
            <a:endParaRPr lang="en-GB" dirty="0">
              <a:latin typeface="Cmbx12" panose="02000803000000000000" pitchFamily="2" charset="0"/>
            </a:endParaRPr>
          </a:p>
        </p:txBody>
      </p:sp>
      <p:sp>
        <p:nvSpPr>
          <p:cNvPr id="26" name="TextBox 25">
            <a:extLst>
              <a:ext uri="{FF2B5EF4-FFF2-40B4-BE49-F238E27FC236}">
                <a16:creationId xmlns:a16="http://schemas.microsoft.com/office/drawing/2014/main" id="{0544CC0B-3C0A-D8EC-3B23-26022F8DBC20}"/>
              </a:ext>
            </a:extLst>
          </p:cNvPr>
          <p:cNvSpPr txBox="1"/>
          <p:nvPr/>
        </p:nvSpPr>
        <p:spPr>
          <a:xfrm>
            <a:off x="8309919" y="5213518"/>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30" name="Straight Arrow Connector 29">
            <a:extLst>
              <a:ext uri="{FF2B5EF4-FFF2-40B4-BE49-F238E27FC236}">
                <a16:creationId xmlns:a16="http://schemas.microsoft.com/office/drawing/2014/main" id="{9C3FD2D9-3E1C-979E-4901-8D925DE2FAED}"/>
              </a:ext>
            </a:extLst>
          </p:cNvPr>
          <p:cNvCxnSpPr>
            <a:cxnSpLocks/>
            <a:stCxn id="20" idx="1"/>
          </p:cNvCxnSpPr>
          <p:nvPr/>
        </p:nvCxnSpPr>
        <p:spPr>
          <a:xfrm flipH="1" flipV="1">
            <a:off x="7539177" y="5188066"/>
            <a:ext cx="2144534"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0FA52CB4-0D36-95C5-A518-E31D79684CE9}"/>
              </a:ext>
            </a:extLst>
          </p:cNvPr>
          <p:cNvSpPr txBox="1"/>
          <p:nvPr/>
        </p:nvSpPr>
        <p:spPr>
          <a:xfrm>
            <a:off x="7857872" y="4776575"/>
            <a:ext cx="1507144" cy="323165"/>
          </a:xfrm>
          <a:prstGeom prst="rect">
            <a:avLst/>
          </a:prstGeom>
          <a:noFill/>
        </p:spPr>
        <p:txBody>
          <a:bodyPr wrap="none" rtlCol="0">
            <a:spAutoFit/>
          </a:bodyPr>
          <a:lstStyle/>
          <a:p>
            <a:r>
              <a:rPr lang="en-US" sz="1500" dirty="0">
                <a:latin typeface="Cmbx12" panose="02000803000000000000" pitchFamily="2" charset="0"/>
              </a:rPr>
              <a:t>Configure IOs</a:t>
            </a:r>
            <a:endParaRPr lang="en-GB" sz="1500" dirty="0">
              <a:latin typeface="Cmbx12" panose="02000803000000000000" pitchFamily="2" charset="0"/>
            </a:endParaRPr>
          </a:p>
        </p:txBody>
      </p:sp>
      <p:sp>
        <p:nvSpPr>
          <p:cNvPr id="37" name="TextBox 36">
            <a:extLst>
              <a:ext uri="{FF2B5EF4-FFF2-40B4-BE49-F238E27FC236}">
                <a16:creationId xmlns:a16="http://schemas.microsoft.com/office/drawing/2014/main" id="{5CA64C8B-225C-DE51-33B6-B016494255A2}"/>
              </a:ext>
            </a:extLst>
          </p:cNvPr>
          <p:cNvSpPr txBox="1"/>
          <p:nvPr/>
        </p:nvSpPr>
        <p:spPr>
          <a:xfrm>
            <a:off x="4116873" y="3596525"/>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40" name="Connector: Elbow 39">
            <a:extLst>
              <a:ext uri="{FF2B5EF4-FFF2-40B4-BE49-F238E27FC236}">
                <a16:creationId xmlns:a16="http://schemas.microsoft.com/office/drawing/2014/main" id="{20268391-918C-7DD1-1D14-9C248325C66F}"/>
              </a:ext>
            </a:extLst>
          </p:cNvPr>
          <p:cNvCxnSpPr>
            <a:cxnSpLocks/>
            <a:stCxn id="4" idx="3"/>
            <a:endCxn id="18" idx="1"/>
          </p:cNvCxnSpPr>
          <p:nvPr/>
        </p:nvCxnSpPr>
        <p:spPr>
          <a:xfrm flipV="1">
            <a:off x="2204488" y="3870354"/>
            <a:ext cx="2521509" cy="556511"/>
          </a:xfrm>
          <a:prstGeom prst="bentConnector3">
            <a:avLst>
              <a:gd name="adj1" fmla="val 46223"/>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9F77B2C9-2469-0D3D-FCFD-90F0545F14E8}"/>
              </a:ext>
            </a:extLst>
          </p:cNvPr>
          <p:cNvCxnSpPr>
            <a:cxnSpLocks/>
            <a:stCxn id="4" idx="3"/>
            <a:endCxn id="87" idx="3"/>
          </p:cNvCxnSpPr>
          <p:nvPr/>
        </p:nvCxnSpPr>
        <p:spPr>
          <a:xfrm>
            <a:off x="2204488" y="4426865"/>
            <a:ext cx="885322" cy="740273"/>
          </a:xfrm>
          <a:prstGeom prst="bentConnector3">
            <a:avLst>
              <a:gd name="adj1" fmla="val 52152"/>
            </a:avLst>
          </a:prstGeom>
          <a:ln w="1905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392CC7F-2D9E-ABBF-4B4D-2717F66C6600}"/>
              </a:ext>
            </a:extLst>
          </p:cNvPr>
          <p:cNvSpPr txBox="1"/>
          <p:nvPr/>
        </p:nvSpPr>
        <p:spPr>
          <a:xfrm>
            <a:off x="3973648" y="4770580"/>
            <a:ext cx="827471" cy="323165"/>
          </a:xfrm>
          <a:prstGeom prst="rect">
            <a:avLst/>
          </a:prstGeom>
          <a:noFill/>
        </p:spPr>
        <p:txBody>
          <a:bodyPr wrap="none" rtlCol="0">
            <a:spAutoFit/>
          </a:bodyPr>
          <a:lstStyle/>
          <a:p>
            <a:r>
              <a:rPr lang="en-US" sz="1500" dirty="0">
                <a:latin typeface="Cmbx12" panose="02000803000000000000" pitchFamily="2" charset="0"/>
              </a:rPr>
              <a:t>UART</a:t>
            </a:r>
            <a:endParaRPr lang="en-GB" sz="1500" dirty="0">
              <a:latin typeface="Cmbx12" panose="02000803000000000000" pitchFamily="2" charset="0"/>
            </a:endParaRPr>
          </a:p>
        </p:txBody>
      </p:sp>
      <p:sp>
        <p:nvSpPr>
          <p:cNvPr id="49" name="TextBox 48">
            <a:extLst>
              <a:ext uri="{FF2B5EF4-FFF2-40B4-BE49-F238E27FC236}">
                <a16:creationId xmlns:a16="http://schemas.microsoft.com/office/drawing/2014/main" id="{5E895C1C-0436-EA2B-4032-7EB4E433A691}"/>
              </a:ext>
            </a:extLst>
          </p:cNvPr>
          <p:cNvSpPr txBox="1"/>
          <p:nvPr/>
        </p:nvSpPr>
        <p:spPr>
          <a:xfrm>
            <a:off x="4770559" y="5022704"/>
            <a:ext cx="753732" cy="276999"/>
          </a:xfrm>
          <a:prstGeom prst="rect">
            <a:avLst/>
          </a:prstGeom>
          <a:noFill/>
        </p:spPr>
        <p:txBody>
          <a:bodyPr wrap="none" rtlCol="0">
            <a:spAutoFit/>
          </a:bodyPr>
          <a:lstStyle/>
          <a:p>
            <a:r>
              <a:rPr lang="en-US" sz="1200" dirty="0">
                <a:latin typeface="Cmbx12" panose="02000803000000000000" pitchFamily="2" charset="0"/>
              </a:rPr>
              <a:t>IO [5:6]</a:t>
            </a:r>
            <a:endParaRPr lang="en-GB" sz="1200" dirty="0">
              <a:latin typeface="Cmbx12" panose="02000803000000000000" pitchFamily="2" charset="0"/>
            </a:endParaRPr>
          </a:p>
        </p:txBody>
      </p:sp>
      <p:sp>
        <p:nvSpPr>
          <p:cNvPr id="52" name="Rectangle 51">
            <a:extLst>
              <a:ext uri="{FF2B5EF4-FFF2-40B4-BE49-F238E27FC236}">
                <a16:creationId xmlns:a16="http://schemas.microsoft.com/office/drawing/2014/main" id="{A53E5931-BB6A-4BE1-B1E8-95C40EA325D1}"/>
              </a:ext>
            </a:extLst>
          </p:cNvPr>
          <p:cNvSpPr/>
          <p:nvPr/>
        </p:nvSpPr>
        <p:spPr>
          <a:xfrm>
            <a:off x="4774429" y="1575080"/>
            <a:ext cx="2730825" cy="585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Voltage Regulator</a:t>
            </a:r>
            <a:endParaRPr lang="en-GB" dirty="0">
              <a:latin typeface="Cmbx12" panose="02000803000000000000" pitchFamily="2" charset="0"/>
            </a:endParaRPr>
          </a:p>
        </p:txBody>
      </p:sp>
      <p:cxnSp>
        <p:nvCxnSpPr>
          <p:cNvPr id="54" name="Straight Arrow Connector 53">
            <a:extLst>
              <a:ext uri="{FF2B5EF4-FFF2-40B4-BE49-F238E27FC236}">
                <a16:creationId xmlns:a16="http://schemas.microsoft.com/office/drawing/2014/main" id="{33F0A8A6-AEB5-EACD-D91E-2F6AECA1C078}"/>
              </a:ext>
            </a:extLst>
          </p:cNvPr>
          <p:cNvCxnSpPr>
            <a:cxnSpLocks/>
            <a:stCxn id="7" idx="3"/>
            <a:endCxn id="52" idx="1"/>
          </p:cNvCxnSpPr>
          <p:nvPr/>
        </p:nvCxnSpPr>
        <p:spPr>
          <a:xfrm>
            <a:off x="3025239" y="1863841"/>
            <a:ext cx="1749190" cy="40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97234BAE-EDA0-8DE3-17CE-65F22006CE09}"/>
                  </a:ext>
                </a:extLst>
              </p:cNvPr>
              <p:cNvSpPr txBox="1"/>
              <p:nvPr/>
            </p:nvSpPr>
            <p:spPr>
              <a:xfrm>
                <a:off x="3328363" y="1879467"/>
                <a:ext cx="1142942"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p:sp>
            <p:nvSpPr>
              <p:cNvPr id="56" name="TextBox 55">
                <a:extLst>
                  <a:ext uri="{FF2B5EF4-FFF2-40B4-BE49-F238E27FC236}">
                    <a16:creationId xmlns:a16="http://schemas.microsoft.com/office/drawing/2014/main" id="{97234BAE-EDA0-8DE3-17CE-65F22006CE09}"/>
                  </a:ext>
                </a:extLst>
              </p:cNvPr>
              <p:cNvSpPr txBox="1">
                <a:spLocks noRot="1" noChangeAspect="1" noMove="1" noResize="1" noEditPoints="1" noAdjustHandles="1" noChangeArrowheads="1" noChangeShapeType="1" noTextEdit="1"/>
              </p:cNvSpPr>
              <p:nvPr/>
            </p:nvSpPr>
            <p:spPr>
              <a:xfrm>
                <a:off x="3328363" y="1879467"/>
                <a:ext cx="1142942" cy="323165"/>
              </a:xfrm>
              <a:prstGeom prst="rect">
                <a:avLst/>
              </a:prstGeom>
              <a:blipFill>
                <a:blip r:embed="rId2"/>
                <a:stretch>
                  <a:fillRect t="-1887" r="-535" b="-22642"/>
                </a:stretch>
              </a:blipFill>
            </p:spPr>
            <p:txBody>
              <a:bodyPr/>
              <a:lstStyle/>
              <a:p>
                <a:r>
                  <a:rPr lang="en-GB">
                    <a:noFill/>
                  </a:rPr>
                  <a:t> </a:t>
                </a:r>
              </a:p>
            </p:txBody>
          </p:sp>
        </mc:Fallback>
      </mc:AlternateContent>
      <p:cxnSp>
        <p:nvCxnSpPr>
          <p:cNvPr id="63" name="Straight Arrow Connector 62">
            <a:extLst>
              <a:ext uri="{FF2B5EF4-FFF2-40B4-BE49-F238E27FC236}">
                <a16:creationId xmlns:a16="http://schemas.microsoft.com/office/drawing/2014/main" id="{F0A9D131-9DEF-BB05-3D03-68144CDCB7B7}"/>
              </a:ext>
            </a:extLst>
          </p:cNvPr>
          <p:cNvCxnSpPr>
            <a:cxnSpLocks/>
          </p:cNvCxnSpPr>
          <p:nvPr/>
        </p:nvCxnSpPr>
        <p:spPr>
          <a:xfrm>
            <a:off x="5498327" y="2156657"/>
            <a:ext cx="0" cy="13573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226DEBCE-B230-D892-E94E-BFA76A9593B7}"/>
              </a:ext>
            </a:extLst>
          </p:cNvPr>
          <p:cNvCxnSpPr>
            <a:cxnSpLocks/>
          </p:cNvCxnSpPr>
          <p:nvPr/>
        </p:nvCxnSpPr>
        <p:spPr>
          <a:xfrm>
            <a:off x="6687487" y="2156657"/>
            <a:ext cx="0" cy="13573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760ED6CF-0C07-DB42-4FFE-D8E323A24E14}"/>
                  </a:ext>
                </a:extLst>
              </p:cNvPr>
              <p:cNvSpPr txBox="1"/>
              <p:nvPr/>
            </p:nvSpPr>
            <p:spPr>
              <a:xfrm rot="16200000" flipH="1">
                <a:off x="4633910" y="2672602"/>
                <a:ext cx="1288814"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3.3</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p:sp>
            <p:nvSpPr>
              <p:cNvPr id="73" name="TextBox 72">
                <a:extLst>
                  <a:ext uri="{FF2B5EF4-FFF2-40B4-BE49-F238E27FC236}">
                    <a16:creationId xmlns:a16="http://schemas.microsoft.com/office/drawing/2014/main" id="{760ED6CF-0C07-DB42-4FFE-D8E323A24E14}"/>
                  </a:ext>
                </a:extLst>
              </p:cNvPr>
              <p:cNvSpPr txBox="1">
                <a:spLocks noRot="1" noChangeAspect="1" noMove="1" noResize="1" noEditPoints="1" noAdjustHandles="1" noChangeArrowheads="1" noChangeShapeType="1" noTextEdit="1"/>
              </p:cNvSpPr>
              <p:nvPr/>
            </p:nvSpPr>
            <p:spPr>
              <a:xfrm rot="16200000" flipH="1">
                <a:off x="4633910" y="2672602"/>
                <a:ext cx="1288814" cy="323165"/>
              </a:xfrm>
              <a:prstGeom prst="rect">
                <a:avLst/>
              </a:prstGeom>
              <a:blipFill>
                <a:blip r:embed="rId3"/>
                <a:stretch>
                  <a:fillRect l="-1887" r="-226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4F619AFD-7772-D7D4-E09F-0031822497FC}"/>
                  </a:ext>
                </a:extLst>
              </p:cNvPr>
              <p:cNvSpPr txBox="1"/>
              <p:nvPr/>
            </p:nvSpPr>
            <p:spPr>
              <a:xfrm rot="16200000" flipH="1">
                <a:off x="5822515" y="2652632"/>
                <a:ext cx="1288814"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1.8</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p:sp>
            <p:nvSpPr>
              <p:cNvPr id="82" name="TextBox 81">
                <a:extLst>
                  <a:ext uri="{FF2B5EF4-FFF2-40B4-BE49-F238E27FC236}">
                    <a16:creationId xmlns:a16="http://schemas.microsoft.com/office/drawing/2014/main" id="{4F619AFD-7772-D7D4-E09F-0031822497FC}"/>
                  </a:ext>
                </a:extLst>
              </p:cNvPr>
              <p:cNvSpPr txBox="1">
                <a:spLocks noRot="1" noChangeAspect="1" noMove="1" noResize="1" noEditPoints="1" noAdjustHandles="1" noChangeArrowheads="1" noChangeShapeType="1" noTextEdit="1"/>
              </p:cNvSpPr>
              <p:nvPr/>
            </p:nvSpPr>
            <p:spPr>
              <a:xfrm rot="16200000" flipH="1">
                <a:off x="5822515" y="2652632"/>
                <a:ext cx="1288814" cy="323165"/>
              </a:xfrm>
              <a:prstGeom prst="rect">
                <a:avLst/>
              </a:prstGeom>
              <a:blipFill>
                <a:blip r:embed="rId4"/>
                <a:stretch>
                  <a:fillRect l="-1887" r="-22642"/>
                </a:stretch>
              </a:blipFill>
            </p:spPr>
            <p:txBody>
              <a:bodyPr/>
              <a:lstStyle/>
              <a:p>
                <a:r>
                  <a:rPr lang="en-GB">
                    <a:noFill/>
                  </a:rPr>
                  <a:t> </a:t>
                </a:r>
              </a:p>
            </p:txBody>
          </p:sp>
        </mc:Fallback>
      </mc:AlternateContent>
      <p:sp>
        <p:nvSpPr>
          <p:cNvPr id="87" name="Isosceles Triangle 86">
            <a:extLst>
              <a:ext uri="{FF2B5EF4-FFF2-40B4-BE49-F238E27FC236}">
                <a16:creationId xmlns:a16="http://schemas.microsoft.com/office/drawing/2014/main" id="{FD968696-E931-598A-F619-62A5A4E8F078}"/>
              </a:ext>
            </a:extLst>
          </p:cNvPr>
          <p:cNvSpPr/>
          <p:nvPr/>
        </p:nvSpPr>
        <p:spPr>
          <a:xfrm rot="5400000">
            <a:off x="3016658" y="4709938"/>
            <a:ext cx="1060704" cy="9144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93" name="Straight Arrow Connector 92">
            <a:extLst>
              <a:ext uri="{FF2B5EF4-FFF2-40B4-BE49-F238E27FC236}">
                <a16:creationId xmlns:a16="http://schemas.microsoft.com/office/drawing/2014/main" id="{B653A0D0-A66B-63E6-6A54-1F9D27E76A48}"/>
              </a:ext>
            </a:extLst>
          </p:cNvPr>
          <p:cNvCxnSpPr>
            <a:cxnSpLocks/>
            <a:stCxn id="87" idx="0"/>
            <a:endCxn id="49" idx="1"/>
          </p:cNvCxnSpPr>
          <p:nvPr/>
        </p:nvCxnSpPr>
        <p:spPr>
          <a:xfrm flipV="1">
            <a:off x="4004210" y="5161204"/>
            <a:ext cx="766349" cy="5934"/>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B0966276-1A99-4E69-F69D-AC4EC2542966}"/>
              </a:ext>
            </a:extLst>
          </p:cNvPr>
          <p:cNvCxnSpPr>
            <a:cxnSpLocks/>
            <a:stCxn id="4" idx="2"/>
            <a:endCxn id="87" idx="5"/>
          </p:cNvCxnSpPr>
          <p:nvPr/>
        </p:nvCxnSpPr>
        <p:spPr>
          <a:xfrm rot="16200000" flipH="1">
            <a:off x="2373025" y="4258328"/>
            <a:ext cx="319649" cy="2028322"/>
          </a:xfrm>
          <a:prstGeom prst="bentConnector3">
            <a:avLst>
              <a:gd name="adj1" fmla="val 231589"/>
            </a:avLst>
          </a:prstGeom>
          <a:ln w="19050">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918030C9-B715-4AFC-3221-45A617EF6380}"/>
              </a:ext>
            </a:extLst>
          </p:cNvPr>
          <p:cNvSpPr txBox="1"/>
          <p:nvPr/>
        </p:nvSpPr>
        <p:spPr>
          <a:xfrm>
            <a:off x="1759240" y="5873868"/>
            <a:ext cx="1547218" cy="323165"/>
          </a:xfrm>
          <a:prstGeom prst="rect">
            <a:avLst/>
          </a:prstGeom>
          <a:noFill/>
        </p:spPr>
        <p:txBody>
          <a:bodyPr wrap="none" rtlCol="0">
            <a:spAutoFit/>
          </a:bodyPr>
          <a:lstStyle/>
          <a:p>
            <a:r>
              <a:rPr lang="en-US" sz="1500" dirty="0">
                <a:latin typeface="Cmbx12" panose="02000803000000000000" pitchFamily="2" charset="0"/>
              </a:rPr>
              <a:t>UART Enable</a:t>
            </a:r>
            <a:endParaRPr lang="en-GB" sz="1500" dirty="0">
              <a:latin typeface="Cmbx12" panose="02000803000000000000" pitchFamily="2" charset="0"/>
            </a:endParaRPr>
          </a:p>
        </p:txBody>
      </p:sp>
      <p:sp>
        <p:nvSpPr>
          <p:cNvPr id="109" name="Rectangle 108">
            <a:extLst>
              <a:ext uri="{FF2B5EF4-FFF2-40B4-BE49-F238E27FC236}">
                <a16:creationId xmlns:a16="http://schemas.microsoft.com/office/drawing/2014/main" id="{167DCE47-63E7-B29C-22FB-B999618BCF11}"/>
              </a:ext>
            </a:extLst>
          </p:cNvPr>
          <p:cNvSpPr/>
          <p:nvPr/>
        </p:nvSpPr>
        <p:spPr>
          <a:xfrm>
            <a:off x="9906524" y="3413154"/>
            <a:ext cx="914400" cy="9144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mbx12" panose="02000803000000000000" pitchFamily="2" charset="0"/>
              </a:rPr>
              <a:t>PoR</a:t>
            </a:r>
            <a:endParaRPr lang="en-GB" dirty="0">
              <a:latin typeface="Cmbx12" panose="02000803000000000000" pitchFamily="2" charset="0"/>
            </a:endParaRPr>
          </a:p>
        </p:txBody>
      </p:sp>
      <p:cxnSp>
        <p:nvCxnSpPr>
          <p:cNvPr id="111" name="Straight Arrow Connector 110">
            <a:extLst>
              <a:ext uri="{FF2B5EF4-FFF2-40B4-BE49-F238E27FC236}">
                <a16:creationId xmlns:a16="http://schemas.microsoft.com/office/drawing/2014/main" id="{BDABC6E6-D9A7-7C0D-F6F5-D36C5AD6BE3C}"/>
              </a:ext>
            </a:extLst>
          </p:cNvPr>
          <p:cNvCxnSpPr>
            <a:cxnSpLocks/>
            <a:stCxn id="109" idx="1"/>
          </p:cNvCxnSpPr>
          <p:nvPr/>
        </p:nvCxnSpPr>
        <p:spPr>
          <a:xfrm flipH="1">
            <a:off x="7487562" y="3870354"/>
            <a:ext cx="2418962" cy="128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4" name="TextBox 113">
                <a:extLst>
                  <a:ext uri="{FF2B5EF4-FFF2-40B4-BE49-F238E27FC236}">
                    <a16:creationId xmlns:a16="http://schemas.microsoft.com/office/drawing/2014/main" id="{41C10FAD-FFAD-B092-F8EB-EB50D8B0368A}"/>
                  </a:ext>
                </a:extLst>
              </p:cNvPr>
              <p:cNvSpPr txBox="1"/>
              <p:nvPr/>
            </p:nvSpPr>
            <p:spPr>
              <a:xfrm>
                <a:off x="7027960" y="3756631"/>
                <a:ext cx="516680" cy="277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i="1" dirty="0" smtClean="0">
                              <a:latin typeface="Cambria Math" panose="02040503050406030204" pitchFamily="18" charset="0"/>
                            </a:rPr>
                          </m:ctrlPr>
                        </m:accPr>
                        <m:e>
                          <m:r>
                            <a:rPr lang="en-US" sz="1200" b="0" i="1" dirty="0" smtClean="0">
                              <a:latin typeface="Cambria Math" panose="02040503050406030204" pitchFamily="18" charset="0"/>
                            </a:rPr>
                            <m:t>𝑅𝑆𝑇</m:t>
                          </m:r>
                        </m:e>
                      </m:acc>
                    </m:oMath>
                  </m:oMathPara>
                </a14:m>
                <a:endParaRPr lang="en-GB" sz="1200" dirty="0">
                  <a:latin typeface="Cmbx12" panose="02000803000000000000" pitchFamily="2" charset="0"/>
                </a:endParaRPr>
              </a:p>
            </p:txBody>
          </p:sp>
        </mc:Choice>
        <mc:Fallback>
          <p:sp>
            <p:nvSpPr>
              <p:cNvPr id="114" name="TextBox 113">
                <a:extLst>
                  <a:ext uri="{FF2B5EF4-FFF2-40B4-BE49-F238E27FC236}">
                    <a16:creationId xmlns:a16="http://schemas.microsoft.com/office/drawing/2014/main" id="{41C10FAD-FFAD-B092-F8EB-EB50D8B0368A}"/>
                  </a:ext>
                </a:extLst>
              </p:cNvPr>
              <p:cNvSpPr txBox="1">
                <a:spLocks noRot="1" noChangeAspect="1" noMove="1" noResize="1" noEditPoints="1" noAdjustHandles="1" noChangeArrowheads="1" noChangeShapeType="1" noTextEdit="1"/>
              </p:cNvSpPr>
              <p:nvPr/>
            </p:nvSpPr>
            <p:spPr>
              <a:xfrm>
                <a:off x="7027960" y="3756631"/>
                <a:ext cx="516680" cy="277384"/>
              </a:xfrm>
              <a:prstGeom prst="rect">
                <a:avLst/>
              </a:prstGeom>
              <a:blipFill>
                <a:blip r:embed="rId5"/>
                <a:stretch>
                  <a:fillRect/>
                </a:stretch>
              </a:blipFill>
            </p:spPr>
            <p:txBody>
              <a:bodyPr/>
              <a:lstStyle/>
              <a:p>
                <a:r>
                  <a:rPr lang="en-GB">
                    <a:noFill/>
                  </a:rPr>
                  <a:t> </a:t>
                </a:r>
              </a:p>
            </p:txBody>
          </p:sp>
        </mc:Fallback>
      </mc:AlternateContent>
      <p:sp>
        <p:nvSpPr>
          <p:cNvPr id="115" name="Arrow: Up-Down 114">
            <a:extLst>
              <a:ext uri="{FF2B5EF4-FFF2-40B4-BE49-F238E27FC236}">
                <a16:creationId xmlns:a16="http://schemas.microsoft.com/office/drawing/2014/main" id="{1832728D-2F73-5C4B-F270-D73274E844C0}"/>
              </a:ext>
            </a:extLst>
          </p:cNvPr>
          <p:cNvSpPr/>
          <p:nvPr/>
        </p:nvSpPr>
        <p:spPr>
          <a:xfrm>
            <a:off x="5853684" y="5951166"/>
            <a:ext cx="484632" cy="866146"/>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6" name="TextBox 115">
            <a:extLst>
              <a:ext uri="{FF2B5EF4-FFF2-40B4-BE49-F238E27FC236}">
                <a16:creationId xmlns:a16="http://schemas.microsoft.com/office/drawing/2014/main" id="{819A03E0-4990-60F9-F7FA-33D07C2DB8FB}"/>
              </a:ext>
            </a:extLst>
          </p:cNvPr>
          <p:cNvSpPr txBox="1"/>
          <p:nvPr/>
        </p:nvSpPr>
        <p:spPr>
          <a:xfrm>
            <a:off x="5676454" y="5618499"/>
            <a:ext cx="840295" cy="276999"/>
          </a:xfrm>
          <a:prstGeom prst="rect">
            <a:avLst/>
          </a:prstGeom>
          <a:noFill/>
        </p:spPr>
        <p:txBody>
          <a:bodyPr wrap="none" rtlCol="0">
            <a:spAutoFit/>
          </a:bodyPr>
          <a:lstStyle/>
          <a:p>
            <a:r>
              <a:rPr lang="en-US" sz="1200" dirty="0">
                <a:latin typeface="Cmbx12" panose="02000803000000000000" pitchFamily="2" charset="0"/>
              </a:rPr>
              <a:t>IO [0:37]</a:t>
            </a:r>
            <a:endParaRPr lang="en-GB" sz="1200" dirty="0">
              <a:latin typeface="Cmbx12" panose="02000803000000000000" pitchFamily="2" charset="0"/>
            </a:endParaRPr>
          </a:p>
        </p:txBody>
      </p:sp>
    </p:spTree>
    <p:extLst>
      <p:ext uri="{BB962C8B-B14F-4D97-AF65-F5344CB8AC3E}">
        <p14:creationId xmlns:p14="http://schemas.microsoft.com/office/powerpoint/2010/main" val="344173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err="1">
                <a:latin typeface="Cmbx12" panose="02000803000000000000" pitchFamily="2" charset="0"/>
              </a:rPr>
              <a:t>Nucleo</a:t>
            </a:r>
            <a:r>
              <a:rPr lang="en-US" dirty="0">
                <a:latin typeface="Cmbx12" panose="02000803000000000000" pitchFamily="2" charset="0"/>
              </a:rPr>
              <a:t> Board: Interface with Caravel</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2A83B2-347B-F855-BF4A-76811F3EAB48}"/>
                  </a:ext>
                </a:extLst>
              </p:cNvPr>
              <p:cNvSpPr>
                <a:spLocks noGrp="1"/>
              </p:cNvSpPr>
              <p:nvPr>
                <p:ph idx="1"/>
              </p:nvPr>
            </p:nvSpPr>
            <p:spPr>
              <a:xfrm>
                <a:off x="838199" y="1825625"/>
                <a:ext cx="11279075" cy="4351338"/>
              </a:xfrm>
            </p:spPr>
            <p:txBody>
              <a:bodyPr/>
              <a:lstStyle/>
              <a:p>
                <a:pPr marL="0" indent="0">
                  <a:buNone/>
                </a:pPr>
                <a:r>
                  <a:rPr lang="en-US" sz="2000" dirty="0">
                    <a:latin typeface="Cmbx12" panose="02000803000000000000" pitchFamily="2" charset="0"/>
                  </a:rPr>
                  <a:t>Nucleo Board: </a:t>
                </a:r>
                <a:r>
                  <a:rPr lang="en-US" sz="2000" kern="1200" dirty="0">
                    <a:solidFill>
                      <a:schemeClr val="tx1"/>
                    </a:solidFill>
                    <a:latin typeface="Cmbx12" panose="02000803000000000000" pitchFamily="2" charset="0"/>
                    <a:ea typeface="+mn-ea"/>
                    <a:cs typeface="+mn-cs"/>
                  </a:rPr>
                  <a:t>NUCLEO144-F429ZI</a:t>
                </a:r>
                <a:endParaRPr lang="en-US" sz="2000" b="0" dirty="0">
                  <a:latin typeface="Cmbx12" panose="02000803000000000000" pitchFamily="2" charset="0"/>
                </a:endParaRPr>
              </a:p>
              <a:p>
                <a14:m>
                  <m:oMath xmlns:m="http://schemas.openxmlformats.org/officeDocument/2006/math">
                    <m:r>
                      <a:rPr lang="en-US" sz="2000" b="0" i="1" smtClean="0">
                        <a:latin typeface="Cambria Math" panose="02040503050406030204" pitchFamily="18" charset="0"/>
                      </a:rPr>
                      <m:t>𝐶𝑁</m:t>
                    </m:r>
                    <m:r>
                      <a:rPr lang="en-US" sz="2000" b="0" i="1" smtClean="0">
                        <a:latin typeface="Cambria Math" panose="02040503050406030204" pitchFamily="18" charset="0"/>
                      </a:rPr>
                      <m:t>4</m:t>
                    </m:r>
                  </m:oMath>
                </a14:m>
                <a:r>
                  <a:rPr lang="en-US" sz="2000" dirty="0">
                    <a:latin typeface="Cmbx12" panose="02000803000000000000" pitchFamily="2" charset="0"/>
                  </a:rPr>
                  <a:t> jumpers in ST-Link part is used to program STM32 MCU</a:t>
                </a:r>
              </a:p>
              <a:p>
                <a:r>
                  <a:rPr lang="en-US" sz="2000" dirty="0">
                    <a:latin typeface="Cmbx12" panose="02000803000000000000" pitchFamily="2" charset="0"/>
                  </a:rPr>
                  <a:t>The board is used as a test setup for characterizing the I/O configuration</a:t>
                </a:r>
              </a:p>
              <a:p>
                <a:r>
                  <a:rPr lang="en-US" sz="2000" dirty="0">
                    <a:latin typeface="Cmbx12" panose="02000803000000000000" pitchFamily="2" charset="0"/>
                  </a:rPr>
                  <a:t>The board has a 3.3V Regulator (Max </a:t>
                </a:r>
                <a14:m>
                  <m:oMath xmlns:m="http://schemas.openxmlformats.org/officeDocument/2006/math">
                    <m:r>
                      <a:rPr lang="en-US" sz="2000" b="0" i="1" smtClean="0">
                        <a:latin typeface="Cambria Math" panose="02040503050406030204" pitchFamily="18" charset="0"/>
                      </a:rPr>
                      <m:t>500</m:t>
                    </m:r>
                    <m:r>
                      <a:rPr lang="en-US" sz="2000" b="0" i="1" smtClean="0">
                        <a:latin typeface="Cambria Math" panose="02040503050406030204" pitchFamily="18" charset="0"/>
                      </a:rPr>
                      <m:t>𝑚𝐴</m:t>
                    </m:r>
                  </m:oMath>
                </a14:m>
                <a:r>
                  <a:rPr lang="en-US" sz="2000" b="0" dirty="0">
                    <a:latin typeface="Cmbx12" panose="02000803000000000000" pitchFamily="2" charset="0"/>
                  </a:rPr>
                  <a:t>)</a:t>
                </a:r>
              </a:p>
              <a:p>
                <a:r>
                  <a:rPr lang="en-US" sz="2000" dirty="0">
                    <a:latin typeface="Cmbx12" panose="02000803000000000000" pitchFamily="2" charset="0"/>
                  </a:rPr>
                  <a:t>Default clock supply is </a:t>
                </a:r>
                <a14:m>
                  <m:oMath xmlns:m="http://schemas.openxmlformats.org/officeDocument/2006/math">
                    <m:r>
                      <a:rPr lang="en-US" sz="2000" b="0" i="1" smtClean="0">
                        <a:latin typeface="Cambria Math" panose="02040503050406030204" pitchFamily="18" charset="0"/>
                      </a:rPr>
                      <m:t>8 </m:t>
                    </m:r>
                    <m:r>
                      <a:rPr lang="en-US" sz="2000" b="0" i="1" smtClean="0">
                        <a:latin typeface="Cambria Math" panose="02040503050406030204" pitchFamily="18" charset="0"/>
                      </a:rPr>
                      <m:t>𝑀𝐻𝑧</m:t>
                    </m:r>
                  </m:oMath>
                </a14:m>
                <a:r>
                  <a:rPr lang="en-US" sz="2000" b="0" dirty="0">
                    <a:latin typeface="Cmbx12" panose="02000803000000000000" pitchFamily="2" charset="0"/>
                  </a:rPr>
                  <a:t> from ST-Link on </a:t>
                </a:r>
                <a14:m>
                  <m:oMath xmlns:m="http://schemas.openxmlformats.org/officeDocument/2006/math">
                    <m:r>
                      <a:rPr lang="en-US" sz="2000" b="0" i="1" smtClean="0">
                        <a:latin typeface="Cambria Math" panose="02040503050406030204" pitchFamily="18" charset="0"/>
                      </a:rPr>
                      <m:t>𝑃𝐻</m:t>
                    </m:r>
                    <m:r>
                      <a:rPr lang="en-US" sz="2000" b="0" i="1" smtClean="0">
                        <a:latin typeface="Cambria Math" panose="02040503050406030204" pitchFamily="18" charset="0"/>
                      </a:rPr>
                      <m:t>0</m:t>
                    </m:r>
                  </m:oMath>
                </a14:m>
                <a:endParaRPr lang="en-US" sz="2000" b="0" dirty="0">
                  <a:latin typeface="Cmbx12" panose="02000803000000000000" pitchFamily="2" charset="0"/>
                </a:endParaRPr>
              </a:p>
              <a:p>
                <a:r>
                  <a:rPr lang="en-US" sz="2000" dirty="0">
                    <a:latin typeface="Cmbx12" panose="02000803000000000000" pitchFamily="2" charset="0"/>
                  </a:rPr>
                  <a:t>Caravel SPI/HKSPI interface could be connected to STM32 MCU SPI interfaces</a:t>
                </a:r>
                <a:endParaRPr lang="en-US" sz="2000" b="0" dirty="0">
                  <a:latin typeface="Cmbx12" panose="02000803000000000000" pitchFamily="2" charset="0"/>
                </a:endParaRPr>
              </a:p>
              <a:p>
                <a:r>
                  <a:rPr lang="en-US" sz="2000" b="0" dirty="0">
                    <a:latin typeface="Cmbx12" panose="02000803000000000000" pitchFamily="2" charset="0"/>
                  </a:rPr>
                  <a:t>Caravel UART interface could be connected to STM32 MCU interface</a:t>
                </a:r>
              </a:p>
              <a:p>
                <a14:m>
                  <m:oMath xmlns:m="http://schemas.openxmlformats.org/officeDocument/2006/math">
                    <m:r>
                      <a:rPr lang="en-US" sz="2000" b="0" i="1" dirty="0" smtClean="0">
                        <a:latin typeface="Cambria Math" panose="02040503050406030204" pitchFamily="18" charset="0"/>
                      </a:rPr>
                      <m:t>𝑃𝐴</m:t>
                    </m:r>
                    <m:r>
                      <a:rPr lang="en-US" sz="2000" b="0" i="1" dirty="0" smtClean="0">
                        <a:latin typeface="Cambria Math" panose="02040503050406030204" pitchFamily="18" charset="0"/>
                      </a:rPr>
                      <m:t>13</m:t>
                    </m:r>
                  </m:oMath>
                </a14:m>
                <a:r>
                  <a:rPr lang="en-US" sz="2000" b="0" dirty="0">
                    <a:latin typeface="Cmbx12" panose="02000803000000000000" pitchFamily="2" charset="0"/>
                  </a:rPr>
                  <a:t> and </a:t>
                </a:r>
                <a14:m>
                  <m:oMath xmlns:m="http://schemas.openxmlformats.org/officeDocument/2006/math">
                    <m:r>
                      <a:rPr lang="en-US" sz="2000" b="0" i="1" dirty="0" smtClean="0">
                        <a:latin typeface="Cambria Math" panose="02040503050406030204" pitchFamily="18" charset="0"/>
                      </a:rPr>
                      <m:t>𝑃𝐴</m:t>
                    </m:r>
                    <m:r>
                      <a:rPr lang="en-US" sz="2000" b="0" i="1" dirty="0" smtClean="0">
                        <a:latin typeface="Cambria Math" panose="02040503050406030204" pitchFamily="18" charset="0"/>
                      </a:rPr>
                      <m:t>14</m:t>
                    </m:r>
                  </m:oMath>
                </a14:m>
                <a:r>
                  <a:rPr lang="en-US" sz="2000" b="0" dirty="0">
                    <a:latin typeface="Cmbx12" panose="02000803000000000000" pitchFamily="2" charset="0"/>
                  </a:rPr>
                  <a:t> are shared with SWD signals connected to ST-LINK. If ST-LINK part is not cut, it is not recommended to use them as I/</a:t>
                </a:r>
                <a:r>
                  <a:rPr lang="en-US" sz="2000" b="0" dirty="0" err="1">
                    <a:latin typeface="Cmbx12" panose="02000803000000000000" pitchFamily="2" charset="0"/>
                  </a:rPr>
                  <a:t>Os</a:t>
                </a:r>
                <a:r>
                  <a:rPr lang="en-US" sz="2000" b="0" dirty="0">
                    <a:latin typeface="Cmbx12" panose="02000803000000000000" pitchFamily="2" charset="0"/>
                  </a:rPr>
                  <a:t>.</a:t>
                </a:r>
              </a:p>
              <a:p>
                <a:pPr marL="0" indent="0">
                  <a:buNone/>
                </a:pPr>
                <a:endParaRPr lang="en-US" sz="2000" b="0" dirty="0">
                  <a:latin typeface="Cmbx12" panose="02000803000000000000" pitchFamily="2" charset="0"/>
                </a:endParaRPr>
              </a:p>
              <a:p>
                <a:endParaRPr lang="en-US" sz="2000" b="0" dirty="0">
                  <a:latin typeface="Cmbx12" panose="02000803000000000000" pitchFamily="2" charset="0"/>
                </a:endParaRPr>
              </a:p>
              <a:p>
                <a:endParaRPr lang="en-US" sz="2000" dirty="0">
                  <a:latin typeface="Cmbx12" panose="02000803000000000000" pitchFamily="2" charset="0"/>
                </a:endParaRPr>
              </a:p>
              <a:p>
                <a:endParaRPr lang="en-GB" dirty="0">
                  <a:latin typeface="Cmbx12" panose="02000803000000000000" pitchFamily="2" charset="0"/>
                </a:endParaRPr>
              </a:p>
            </p:txBody>
          </p:sp>
        </mc:Choice>
        <mc:Fallback>
          <p:sp>
            <p:nvSpPr>
              <p:cNvPr id="3" name="Content Placeholder 2">
                <a:extLst>
                  <a:ext uri="{FF2B5EF4-FFF2-40B4-BE49-F238E27FC236}">
                    <a16:creationId xmlns:a16="http://schemas.microsoft.com/office/drawing/2014/main" id="{7F2A83B2-347B-F855-BF4A-76811F3EAB48}"/>
                  </a:ext>
                </a:extLst>
              </p:cNvPr>
              <p:cNvSpPr>
                <a:spLocks noGrp="1" noRot="1" noChangeAspect="1" noMove="1" noResize="1" noEditPoints="1" noAdjustHandles="1" noChangeArrowheads="1" noChangeShapeType="1" noTextEdit="1"/>
              </p:cNvSpPr>
              <p:nvPr>
                <p:ph idx="1"/>
              </p:nvPr>
            </p:nvSpPr>
            <p:spPr>
              <a:xfrm>
                <a:off x="838199" y="1825625"/>
                <a:ext cx="11279075" cy="4351338"/>
              </a:xfrm>
              <a:blipFill>
                <a:blip r:embed="rId2"/>
                <a:stretch>
                  <a:fillRect l="-540" t="-1120" r="-756"/>
                </a:stretch>
              </a:blipFill>
            </p:spPr>
            <p:txBody>
              <a:bodyPr/>
              <a:lstStyle/>
              <a:p>
                <a:r>
                  <a:rPr lang="en-GB">
                    <a:noFill/>
                  </a:rPr>
                  <a:t> </a:t>
                </a:r>
              </a:p>
            </p:txBody>
          </p:sp>
        </mc:Fallback>
      </mc:AlternateContent>
    </p:spTree>
    <p:extLst>
      <p:ext uri="{BB962C8B-B14F-4D97-AF65-F5344CB8AC3E}">
        <p14:creationId xmlns:p14="http://schemas.microsoft.com/office/powerpoint/2010/main" val="348081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3642</TotalTime>
  <Words>2054</Words>
  <Application>Microsoft Office PowerPoint</Application>
  <PresentationFormat>Widescreen</PresentationFormat>
  <Paragraphs>342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Cmbx12</vt:lpstr>
      <vt:lpstr>Office Theme</vt:lpstr>
      <vt:lpstr>Caravel + Nucleo Board</vt:lpstr>
      <vt:lpstr>Specifications</vt:lpstr>
      <vt:lpstr>Programmable Power Supply</vt:lpstr>
      <vt:lpstr>Resistance Calculations</vt:lpstr>
      <vt:lpstr>Resistance Calculations</vt:lpstr>
      <vt:lpstr>Resistance Calculations</vt:lpstr>
      <vt:lpstr>Resistors </vt:lpstr>
      <vt:lpstr>Caravel Board V4 Block Diagram</vt:lpstr>
      <vt:lpstr>Nucleo Board: Interface with Caravel</vt:lpstr>
      <vt:lpstr>Nucleo Board: ST Morpho Connectors</vt:lpstr>
      <vt:lpstr>Caravel + Nucleo Board Block Diagram</vt:lpstr>
      <vt:lpstr>Caravel + Nucleo Board Schematic</vt:lpstr>
      <vt:lpstr>Caravel + Nucleo Board Schematic</vt:lpstr>
      <vt:lpstr>Caravel + Nucleo Board Components</vt:lpstr>
      <vt:lpstr>Caravel + Nucleo Pinout</vt:lpstr>
      <vt:lpstr>Caravel + Nucleo Pinout</vt:lpstr>
      <vt:lpstr>Caravel + Nucleo Board Modes</vt:lpstr>
      <vt:lpstr>Caravel + Nucleo Board Modes</vt:lpstr>
      <vt:lpstr>Caravel + Nucleo Board PCB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Caravel + Nucleo Board</dc:title>
  <dc:creator>Passant Ibrahim</dc:creator>
  <cp:lastModifiedBy>Passant Ibrahim</cp:lastModifiedBy>
  <cp:revision>58</cp:revision>
  <dcterms:created xsi:type="dcterms:W3CDTF">2022-08-28T18:51:10Z</dcterms:created>
  <dcterms:modified xsi:type="dcterms:W3CDTF">2022-09-12T19:03:58Z</dcterms:modified>
</cp:coreProperties>
</file>