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0" r:id="rId7"/>
    <p:sldId id="260" r:id="rId8"/>
    <p:sldId id="261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409 113 408,'10'-96'7454,"-16"121"-4750,-53 603 562,55-526-2991,-2 273 1125,3-16-961,-4-286-362,-2 0 0,-36 133 0,25-130 1,4 1-1,-12 123 1,18-2-95,5-79 102,-22 131 0,2-24-31,8-51 18,-5 16-21,-18 115 121,-26 4-152,65-305-21,0 0 1,0 0-1,1 0 0,0 0 0,0 0 0,0-1 0,0 1 1,1 0-1,0 0 0,2 8 0,-2-12-1,0 1 0,0-1-1,-1 1 1,1-1 0,1 0-1,-1 0 1,0 1 0,0-1-1,0 0 1,1 0 0,-1 0-1,0 0 1,1 0 0,-1 0-1,1-1 1,-1 1 0,1 0 0,-1-1-1,1 1 1,0-1 0,-1 1-1,1-1 1,0 0 0,-1 0-1,1 0 1,0 0 0,-1 0-1,1 0 1,0 0 0,-1-1-1,1 1 1,0 0 0,-1-1 0,3 0-1,43-11-27,16-5 7,74-8-1,-56 16 13,140-22-167,158-31 4,-333 57 161,312-48-219,-279 40 185,1 5 0,141 2 0,-115 0-60,186-33 0,-142 15 2,27 0 17,159-25 24,-162 33 61,-113 12 2,128-5 3,-122 5-44,-65 4 43,1-1 0,-1 1-1,0-1 1,1 1 0,-1-1-1,0 0 1,0 0 0,1 0-1,-1 0 1,0-1-1,0 1 1,0 0 0,0-1-1,-1 0 1,1 1 0,0-1-1,-1 0 1,1 0 0,-1 0-1,1 0 1,-1 0 0,0 0-1,0 0 1,0-1-1,0 1 1,0 0 0,0-4-1,3-8 6,-1 0-1,0 0 1,1-19-1,-2-16-7,-7-77-1,1 55 4,-38-331 11,5 90-7,34-26 1,4 81 1,-8 101-27,-5-294-78,23 286 77,-1 39 2,0 5-14,1-39 29,8-119 9,-18 266-10,6-44-4,-2 0 1,-4-106-1,-3 147-27,-1 0-1,0 0 1,-1 1 0,0 0 0,-1 0-1,-14-26 1,18 38 29,-1 1 0,0-1 0,1 1 0,-1-1 0,0 1 0,0 0 0,0-1 0,0 1 0,0 0 0,0 1 0,0-1 0,0 0 0,-1 0 0,1 1 0,0 0 0,0-1 0,-4 1 0,-2-1-29,0 1-1,0 0 1,-14 2 0,-91 19-127,36-5 96,-94 5-1,118-18 68,1-3 0,-1-2 0,-78-13 0,26-3 15,-108-2 0,155 17-27,-231-2 10,-128-5 46,375 8-1,-23 0 7,43 3-44,0-2 1,0 0 0,0-2-1,-35-8 1,29 3-8,0 0 0,0 2 0,-1 2 0,1 0 1,-1 2-1,0 1 0,0 1 0,-40 6 0,44-3 4,0-2-1,-29-1 0,-34 2-28,76 0 34,-1 0 1,0-1-1,0-1 1,1 0-1,-1-1 1,0 0-1,0-1 1,-19-5-1,19 3-13,0 1 1,0 1-1,-1 0 0,1 1 0,0 1 1,-1 0-1,-17 2 0,-12-1 9,-62-9-1477,121 0-4822,3 1 1846,-9 3 2150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118 104 336,'17'11'5085,"-20"11"-4056,0 0 1,-1 0-1,0 0 0,-2-1 0,-1 0 1,-14 30-1,8-18 22,-13 50-1,-10 108-62,30-148-911,1-13-20,5-24-37,1-11-10,18-82-228,10-48-1045,60-172-1,-84 294 1261,1-1 0,0 1 0,1 0 0,1 0 0,12-16 0,-16 24 11,0 1 1,-1 0-1,2 0 0,-1 0 1,0 0-1,1 1 1,0-1-1,0 1 0,0 0 1,0 1-1,0-1 1,0 1-1,1 0 0,-1 1 1,1-1-1,9 0 1,-11 1 17,0 1 0,-1 0 0,1 0 0,0 1 0,0-1 0,-1 1 0,1 0 0,-1 0 0,1 0 0,0 0 0,-1 0 1,0 1-1,1 0 0,-1 0 0,0 0 0,4 3 0,-3-1 51,0 0 0,0 0 0,0 1 0,-1-1 0,1 1 0,-1 0 0,0 0 0,-1 0 0,5 11-1,-4-7 16,0 1 0,-1 0 0,0 0 0,-1-1 0,0 2 0,0-1 0,-1 0 0,0 0-1,-1 0 1,0 0 0,-5 18 0,2-17-78,-1 0 0,0-1 1,-1 1-1,0-1 0,-1-1 0,0 1 0,-1-1 1,0 0-1,0-1 0,-1 0 0,-10 8 0,1-2 14,0-1-1,-1-1 1,-1-1-1,-40 17 0,45-23-24,1 0 0,-25 4 0,33-8-2,-1 0-1,1-1 1,-1 1-1,1-1 1,0-1 0,-1 1-1,1-1 1,-12-3-1,34 2-108,13 4 63,-14 3 63,-1 0 0,0 1 0,-1 0 0,1 1 1,-2 1-1,1 0 0,-1 1 0,0 0 0,0 1 0,13 15 0,-16-16-136,0 1 1,-1 1-1,0-1 0,-1 1 1,0 1-1,-1-1 0,-1 1 1,1 1-1,-2-1 0,0 0 1,0 1-1,2 15 0,-7-6-3533,-2-7-3585,1-8 4896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84 181 836,'0'-4'481,"1"-1"0,1 0 0,-1 0 0,1 0 0,0 1 0,0-1 0,0 1 0,1-1 0,-1 1 0,5-6 370,-6 11-805,-1-1 0,0 0 0,1 1 0,-1-1 0,0 0 0,0 1 1,1-1-1,-1 0 0,0 1 0,0-1 0,0 1 0,0-1 1,1 0-1,-1 1 0,0-1 0,0 1 0,0-1 0,0 1 0,0-1 1,0 0-1,0 1 0,0-1 0,0 1 0,0-1 0,0 0 1,-1 1-1,1-1 0,0 1 0,0-1 0,0 0 0,-1 1 0,1 0 1,-6 18 669,5-16-487,-9 30 541,3 0 0,0 1-1,2 0 1,2 0 0,1 45 0,2-78-768,0 0-1,0 0 1,0 0-1,0 0 1,0 1 0,0-1-1,0 0 1,0 0 0,0 0-1,-1 0 1,1 1 0,-1-1-1,1 0 1,-1 0 0,1 0-1,-1 0 1,1 0 0,-2 1-1,-2-6-85,4-12-94,10-43-644,3 1 1,36-102-1,-37 124 798,-4 7-1,-6 21 29,1-1-1,-1 0 1,1 1-1,1 0 1,4-9-1,-7 16-3,0 1 0,0-1 0,0 0 0,0 0 0,0 1 0,0-1 0,0 0 1,1 1-1,-1-1 0,0 1 0,0 0 0,0-1 0,1 1 0,-1 0 0,0 0 0,1 0 0,-1 0 0,0 0 0,1 0 0,-1 0 0,2 0 0,33 8 1,-27-6 3,-3 0 45,0 0-1,-1 0 1,1 1 0,-1 0 0,1 0 0,-1 0 0,0 1 0,0-1 0,0 1 0,-1 1 0,1-1 0,-1 0 0,0 1-1,0 0 1,-1 0 0,0 0 0,1 1 0,2 6 0,2 5 375,-2 0 0,1 1 0,-2-1 0,6 36 0,-9-48-328,-2 1 1,1-1-1,-1 1 0,0 0 0,0-1 0,0 1 1,-1 0-1,0-1 0,-2 10 0,1-12-75,1 1 1,-1-1-1,0 0 0,0 0 0,0 0 0,0 0 0,0-1 0,0 1 1,-1 0-1,1-1 0,-1 0 0,0 0 0,0 1 0,0-2 0,0 1 1,-6 2-1,-40 16-19,-2-3 0,0-1 0,-88 13 0,138-29 19,-26 3-1203,19-7-1604,8 3 2529,0 0-1,1 1 1,-1-1-1,0 1 1,0-1-1,0 0 1,1 1-1,-1-1 1,0 0-1,0 1 1,1-1-1,-1 1 1,1-1-1,-1 1 1,0-1-1,1 1 1,-1-1 0,1 1-1,0-1 1,4-3-1836,2 0-123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7 293 208,'4'-5'496,"0"-1"1,0 0-1,0-1 0,-1 1 1,0-1-1,0 1 0,-1-1 1,0 0-1,2-11 0,4-10 1091,-10 43-474,0 0 0,2 1 0,0 17-1,-4 60-78,3-79-853,0 1 0,2 20-1,0-23-100,-1 0-1,0 0 1,0 1-1,-4 13 1,3-18-58,-3 14-6,4-22-15,0 1 1,0 0-1,0-1 0,0 1 0,0-1 0,0 1 0,0-1 0,-1 1 0,1-1 0,0 1 0,0-1 0,-1 1 0,1-1 0,0 1 0,-1-1 0,1 1 0,0-1 0,-1 0 0,1 1 0,-1-1 0,1 1 0,-1-1 0,0 1 0,1-25 9,3-34-683,4 0-1,22-94 1,-29 149 647,7-32-210,1 1 1,1-1 0,2 2-1,29-61 1,-40 93 243,1 0 0,-1 0 0,0 1 0,1-1 1,-1 0-1,1 0 0,-1 0 0,1 0 0,0 1 0,-1-1 0,1 0 0,0 1 1,-1-1-1,1 0 0,0 1 0,0-1 0,-1 1 0,1-1 0,0 1 0,0 0 1,0-1-1,0 1 0,0 0 0,0-1 0,0 1 0,0 0 0,0 0 0,1 0 1,-1 1 24,0-1 0,1 1 0,-1 0 0,0 0 1,0 0-1,0 0 0,1 0 0,-1 0 0,0 0 1,0 0-1,-1 0 0,1 0 0,0 1 0,0-1 1,1 3-1,2 7 190,1 0 1,-1 0-1,3 17 1,-4-15 73,0 1-1,-2-1 1,1 1 0,-1-1 0,-1 1-1,-3 26 1,2-36-247,0 1 1,0-1-1,-1 1 0,1-1 1,-1 0-1,0 0 0,0 1 1,0-1-1,-1-1 0,0 1 1,1 0-1,-1-1 0,-1 1 1,1-1-1,0 0 0,-1 0 1,0 0-1,1 0 0,-1-1 0,0 0 1,0 0-1,-1 0 0,-7 3 1,3-3-338,1 0 0,-1 0-1,1-1 1,-1 0 0,0 0 0,-15-1 0,17-1-983,0 0 0,0 0 0,0-1 0,-14-4 0,16 2-2788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24 240,'-25'-13'2660,"25"12"-2612,0 1 0,0 0 0,0-1 0,0 1 0,0-1-1,0 1 1,0-1 0,0 1 0,1-1 0,-1 1 0,0 0 0,0-1-1,1 1 1,-1-1 0,0 1 0,0 0 0,1-1 0,-1 1 0,0 0-1,1 0 1,-1-1 0,1 1 0,-1 0 0,0 0 0,1-1 0,-1 1-1,1 0 1,-1 0 0,1 0 0,19-1 576,-17 2-556,-1-1 1,1 1 0,-1-1 0,1 1 0,0 0-1,-1 0 1,0 0 0,1 0 0,-1 1-1,0-1 1,0 1 0,1-1 0,1 3 0,-1 1 54,-1 0 1,0 0-1,0 1 1,-1-1 0,1 0-1,-1 1 1,0-1 0,-1 0-1,1 1 1,-1-1 0,0 1-1,-1-1 1,1 1-1,-1-1 1,0 1 0,-2 6-1,2-9-76,0 0 0,-1 0 0,1 0 0,0 0 0,-1 0 0,0 0 0,1 0 0,-1-1-1,0 1 1,-1-1 0,1 1 0,-4 2 0,4-3-43,0-1 0,0 0 0,0 0 0,0 0-1,0 0 1,0-1 0,0 1 0,0-1 0,-1 1 0,1-1 0,0 1 0,0-1-1,-1 0 1,1 0 0,0 0 0,0-1 0,-1 1 0,1 0 0,-4-2-1,4 1-16,-1 0-1,1 0 1,0 0-1,0 0 0,0 0 1,-1 0-1,1-1 0,0 1 1,1-1-1,-1 1 0,0-1 1,0 0-1,1 0 1,-1 0-1,1 0 0,0 0 1,-1 0-1,1 0 0,0 0 1,0-1-1,0 1 0,0 0 1,1-1-1,-1 1 0,1 0 1,0-1-1,-1 1 1,1-1-1,0 1 0,0-1 1,0 1-1,1 0 0,-1-1 1,2-3-1,-2 3-2,1 0 0,0 1 0,0-1 0,0 0 1,0 0-1,0 1 0,0-1 0,1 1 0,-1-1 0,1 1 0,0-1 0,0 1 0,0 0 0,0 0 0,0 0 0,0 0 1,1 1-1,-1-1 0,1 0 0,-1 1 0,1 0 0,-1-1 0,1 1 0,0 0 0,0 0 0,0 1 0,-1-1 1,1 1-1,3-1 0,-4 1 45,1 0 1,-1 0 0,0 1 0,0-1 0,0 1-1,1-1 1,-1 1 0,0 0 0,0-1 0,0 1-1,0 0 1,0 1 0,0-1 0,-1 0 0,1 0-1,0 1 1,-1-1 0,4 4 0,-3-2 83,0 0 1,0 1-1,0-1 1,0 1 0,-1-1-1,1 1 1,-1 0-1,0-1 1,0 1-1,1 5 1,-1-4-11,-1 0 0,0 0 0,1 0 0,-1 0 0,-1 0 0,1 0 0,-1 0 0,0 0-1,0 0 1,0 0 0,-1 0 0,0-1 0,0 1 0,0-1 0,0 1 0,-1-1 0,-4 6 0,6-9-94,0 0-1,0 0 1,0 0 0,0 0-1,0 0 1,0 0 0,0 0-1,0-1 1,0 1 0,0 0-1,-1-1 1,1 1 0,0-1-1,0 1 1,-1-1 0,1 0 0,0 1-1,-1-1 1,1 0 0,-1 0-1,-1 0 1,2-1-15,-1 1-1,1-1 1,0 1 0,0-1-1,0 0 1,0 0 0,0 1-1,0-1 1,0 0 0,0 0-1,0 0 1,0 0 0,0 0-1,0 0 1,1-1-1,-1 1 1,0-2 0,-2-3-74,1 0 1,0 0-1,1 0 1,-1-1-1,1 1 1,1 0-1,-1 0 1,1-8-1,1 6-30,0 1-1,1-1 0,0 0 0,0 0 1,1 1-1,-1-1 0,2 1 1,-1 0-1,7-10 0,-8 15 103,-1-1 1,1 1-1,-1 0 1,1 0-1,0 0 0,0 0 1,0 0-1,0 0 0,0 0 1,0 0-1,1 1 0,-1-1 1,0 1-1,1 0 0,-1 0 1,1 0-1,0 0 1,-1 0-1,1 0 0,0 1 1,-1 0-1,1-1 0,0 1 1,0 0-1,-1 0 0,1 0 1,0 1-1,0-1 0,-1 0 1,5 2-1,-4 0 64,0-1 0,0 0-1,0 1 1,-1 0 0,1 0 0,-1 0-1,1 0 1,-1 0 0,0 0-1,1 0 1,-1 1 0,0-1 0,-1 1-1,1 0 1,0-1 0,-1 1 0,1 0-1,-1 0 1,0 0 0,0 0-1,0 0 1,-1 0 0,1 1 0,-1-1-1,0 0 1,1 0 0,-1 0 0,-1 0-1,1 1 1,0-1 0,-2 4-1,1-1 31,0 0 0,0 0 0,-1-1 0,0 1 0,0-1-1,-1 1 1,1-1 0,-1 0 0,0 0 0,-1 0 0,1-1-1,-1 1 1,0-1 0,0 1 0,0-1 0,-7 4-1,9-6-85,-1-1 0,1 1 0,-1-1 0,0 0-1,1 0 1,-1 0 0,0 0 0,0 0-1,0-1 1,0 1 0,0-1 0,0 0 0,0 0-1,0 0 1,0 0 0,1 0 0,-1-1-1,0 0 1,0 1 0,0-1 0,-5-2 0,6 1-47,0 1 1,0 0-1,1-1 0,-1 1 1,0-1-1,1 1 1,-1-1-1,1 0 1,0 0-1,-1 0 1,1 0-1,0 0 0,0 0 1,1 0-1,-1 0 1,0 0-1,1 0 1,-1 0-1,1 0 1,-1-1-1,1 1 0,0 0 1,0 0-1,0-1 1,0 1-1,1 0 1,-1 0-1,1 0 1,0-4-1,1 0-47,1 1 1,-1-1-1,1 1 1,0 0-1,0 0 0,0 0 1,1 1-1,0-1 1,0 1-1,0 0 0,0 0 1,1 0-1,-1 0 1,1 1-1,0 0 1,0 0-1,0 0 0,1 1 1,7-3-1,-9 3 106,1 0-1,0 0 1,0 1-1,0 0 1,0 0-1,0 0 1,0 0-1,1 1 1,-1 0-1,0 0 1,0 1-1,0-1 1,0 1-1,0 0 1,0 0-1,0 1 1,0 0-1,0 0 1,0 0-1,-1 0 1,1 1-1,4 3 1,-6-4 60,-1 1-1,0-1 1,0 1 0,0 0 0,-1-1 0,1 1 0,-1 0 0,1 0 0,-1 0 0,0 0 0,0 1 0,0-1 0,-1 0 0,1 0 0,-1 0 0,0 1 0,0-1 0,0 0 0,0 1 0,0-1 0,-1 0 0,1 0 0,-1 0 0,0 1 0,-2 3 0,-1 5 154,-1 0 0,0-1 0,-1 1 1,0-1-1,-10 12 0,11-16-171,0-1 0,-1 0 0,1-1 0,-1 1 0,0-1-1,-1-1 1,1 1 0,-1-1 0,0 0 0,0 0 0,-10 3 0,15-6-61,-1 0 1,1 0-1,-1-1 0,0 0 1,1 1-1,-1-1 0,0 0 1,1 0-1,-1 0 0,0 0 1,1-1-1,-1 1 0,0-1 0,1 0 1,-4-1-1,3 1-30,1-1 1,-1 0-1,1 1 0,0-1 1,0 0-1,0 0 0,0-1 1,0 1-1,0 0 0,1-1 1,-1 1-1,1-1 0,-1 1 1,1-1-1,0 0 0,0 1 1,-1-5-1,0-1-160,1 0 0,-1 0 0,1 0-1,1 0 1,0 0 0,0 0 0,0-1 0,1 1 0,0 0 0,1 0 0,0 0-1,0 0 1,0 0 0,6-10 0,-5 12 140,-1 1 0,1 0 0,0 0 0,0 0 0,1 1 0,-1-1 0,1 1 0,0 0 0,0 0 0,1 0 0,-1 0 0,1 1 0,0 0 0,0 0 0,0 0 0,0 1 0,0-1 0,1 1 0,-1 0 0,1 1 0,7-2 0,-11 3 71,-1 0 1,1-1-1,0 1 0,-1 0 1,1 1-1,-1-1 0,1 0 0,0 0 1,-1 1-1,1-1 0,0 1 1,-1-1-1,1 1 0,-1-1 0,1 1 1,-1 0-1,0 0 0,1 0 1,-1 0-1,0 0 0,0 0 1,1 0-1,-1 1 0,0-1 0,0 0 1,0 1-1,0-1 0,-1 0 1,1 1-1,0-1 0,-1 1 0,1-1 1,-1 1-1,1 0 0,-1-1 1,0 1-1,1 3 0,-1-1 101,1 1 1,-1 0-1,0-1 0,-1 1 0,1-1 1,-1 1-1,0-1 0,0 1 0,0-1 1,0 1-1,-1-1 0,-3 7 0,2-7-76,-1 1 0,1-1-1,-1 0 1,0 0 0,0 0 0,0-1-1,0 1 1,-1-1 0,0 0-1,1 0 1,-1-1 0,0 1 0,-7 1-1,1 0-110,0-1 0,1-1 0,-1 0-1,0-1 1,-21 1 0,32-2 32,-1 0 0,1 0-1,0 0 1,-1 0 0,1 0 0,-1 0 0,1 0 0,-1 0-1,1 0 1,0 0 0,-1 0 0,1 0 0,-1 0 0,1 0-1,-1-1 1,1 1 0,0 0 0,-1 0 0,1 0 0,0-1-1,-1 1 1,1 0 0,0-1 0,-1 1 0,1 0 0,0-1-1,0 1 1,-1 0 0,1-1 0,0 1 0,0 0 0,-1-1-1,1 1 1,0-1 0,0 1 0,0-1 0,0-1-115,0 1 1,0-1-1,1 1 1,-1-1-1,1 1 1,-1-1-1,1 1 1,-1 0-1,1-1 1,1-1-1,26-32-3404,-27 33 3249,5-7-1292,-3 0-178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1 145 192,'0'-3'612,"-1"0"-1,1 0 0,1 0 1,-1 0-1,0 0 1,1 0-1,-1 0 1,1 0-1,1-3 1,-1 5-504,-1 1 0,0-1 0,1 1 0,-1-1 0,1 1 0,-1 0 0,1-1 0,-1 1 0,0 0 1,1-1-1,-1 1 0,1 0 0,-1 0 0,1-1 0,0 1 0,-1 0 0,1 0 0,-1 0 0,1 0 0,0 0 0,19 4 1567,-16-2-1392,-1-1 1,0 1-1,0 1 1,-1-1-1,1 0 1,0 1-1,-1-1 1,1 1-1,-1 0 1,0-1-1,0 1 1,0 0-1,0 1 1,2 4-1,3 8 262,8 30 1,-10-30-391,9 29 8,3-1 0,1 0 0,29 47 1,-45-87-152,1 1 0,0-1 0,1 1 0,-1-1 1,1 0-1,0 0 0,0-1 0,0 1 0,1-1 1,5 4-1,-8-6-6,-1-1 1,0 1-1,1-1 0,-1 1 1,0-1-1,1 0 1,-1 1-1,1-1 0,-1 0 1,0 0-1,1 0 1,-1 0-1,1 0 0,-1 0 1,1-1-1,-1 1 1,2-1-1,-1 0 2,0 0-1,0 0 1,0-1-1,-1 1 1,1 0 0,-1-1-1,1 1 1,-1-1 0,1 0-1,-1 1 1,0-1-1,0 0 1,0 0 0,0 0-1,1-2 1,10-29-3,-1 0-1,-1 0 1,8-61-1,-12 59-120,1 1-1,1-1 0,21-51 1,-19 65-230,9-21-1011,-14 16-3147,-5 25 4387,0 1 0,0 0 0,0 0 0,0 0 0,0-1 0,-1 1 0,1 0 0,0 0 0,0 0 0,0-1 0,0 1 0,0 0 0,0 0 0,-1 0 0,1-1 0,0 1 0,0 0 0,0 0 0,-1 0 0,1 0 0,0 0 0,0 0 0,0-1 0,-1 1 0,1 0 0,0 0 0,0 0 0,0 0 0,-1 0 0,1 0 0,0 0 0,0 0 0,-1 0 0,1 0 0,0 0 0,0 0 0,-1 0 0,1 0 0,0 0 0,0 0 0,0 0 0,-1 1 0,1-1 0,0 0 0,0 0 0,0 0 0,-1 0 0,1 0 0,0 0 0,0 1 0,0-1 0,0 0 0,-1 0 0,1 0 0,0 0 0,0 1 0,0-1 0,0 0 0,0 0 0,0 1 0,-1-1 0,-3 4-2019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1 368 388,'0'0'105,"0"-1"0,0 1-1,0 0 1,0-1 0,0 1 0,0 0 0,0 0-1,0-1 1,0 1 0,0 0 0,0-1 0,0 1 0,0 0-1,0 0 1,0-1 0,0 1 0,0 0 0,0-1-1,0 1 1,0 0 0,1 0 0,-1-1 0,0 1-1,0 0 1,0 0 0,0 0 0,1-1 0,-1 1-1,0 0 1,0 0 0,1 0 0,-1-1 0,0 1-1,0 0 1,1 0 0,-1 0 0,0 0 0,1 0-33,-1 0 0,1 1 0,-1-1 0,0 1 0,1-1 0,-1 0 0,0 1 0,0-1 0,1 1 0,-1-1 0,0 1 0,0-1 0,0 1 0,1-1 0,-1 1 0,0-1 0,0 1 0,0-1 0,0 1 0,0-1 0,0 1 0,0 0 0,-2 344 6169,2-334-6210,1 1 39,-3-17 101,-1-22-235,2 1-1,0-1 1,5-36 0,17-80-656,-18 124 624,1 1 0,1 0 0,10-26-1,-12 38 89,0-1 0,0 1 0,0 0-1,1 0 1,0 1 0,0-1 0,1 1-1,-1 0 1,1 0 0,0 0 0,1 0-1,8-5 1,-11 9 17,0 0 0,0 0-1,0 0 1,0 0 0,0 1 0,0-1 0,0 1 0,0 0-1,0 0 1,0 0 0,0 0 0,0 1 0,0-1 0,0 1-1,0 0 1,0 0 0,0 0 0,0 0 0,0 0 0,-1 0-1,6 4 1,-1 0 83,1 0 0,-1 0 0,-1 1-1,1-1 1,-1 2 0,8 8 0,-12-13-65,0 0 0,0 1 0,-1-1 0,1 1 0,-1 0 0,1-1 1,-1 1-1,0 0 0,0 0 0,0 0 0,0-1 0,-1 1 0,1 0 0,-1 0 1,0 0-1,0 0 0,0 0 0,0 0 0,0 0 0,-1 0 0,1 0 0,-1 0 1,0 0-1,0 0 0,-2 4 0,0-2-6,0 1 1,-1-2-1,0 1 1,0 0 0,0-1-1,-1 0 1,1 0-1,-1 0 1,0 0-1,0-1 1,-10 5-1,3-1-20,-63 29 34,67-33-76,-1 1-1,0-2 0,-1 1 1,1-1-1,0-1 0,-16 1 1,40 0-1,0 0 0,-1 1 0,1 1 0,-1 0 0,0 1 0,0 0 0,24 14 0,-33-16 107,-1 0 1,1 0-1,-1 1 0,0-1 1,0 1-1,-1 0 1,1 0-1,-1 1 0,0-1 1,0 1-1,0-1 1,3 9-1,0 2 188,-1 1 1,5 29-1,-9-39-234,0 0-10,1-1 0,-1 0 0,1 0 0,0 0 0,0 0 0,0 0 0,1-1 0,0 1 0,0-1 0,0 0 0,5 5 0,-7-7-35,1 0 0,0-1-1,0 1 1,0 0 0,0-1-1,1 0 1,-1 0 0,0 1 0,0-1-1,1 0 1,-1-1 0,1 1 0,-1 0-1,1-1 1,-1 0 0,1 1 0,-1-1-1,1 0 1,-1 0 0,1 0 0,0-1-1,-1 1 1,1-1 0,3 0 0,8-5-242,-1 0 0,1-1 0,-1 0 1,0-1-1,-1-1 0,0 0 0,-1-1 1,0 0-1,0 0 0,-1-1 0,12-16 1,-20 23 162,1-1 1,0 0-1,-1 0 1,0 0-1,0-1 1,-1 1-1,0 0 1,1-1-1,-2 1 1,1-1-1,-1-8 1,1 12 83,-2 1 0,1-1 0,0 0 0,0 0 0,0 0 0,-1 0 1,1 0-1,-1 1 0,0-1 0,0 0 0,1 0 0,-1 1 0,0-1 0,0 1 0,0-1 1,-1 1-1,1-1 0,0 1 0,-1 0 0,1-1 0,0 1 0,-1 0 0,0 0 0,1 0 1,-1 0-1,1 0 0,-1 1 0,0-1 0,0 0 0,0 1 0,1-1 0,-1 1 1,0 0-1,0-1 0,0 1 0,0 0 0,-2 0 0,1 0 36,0 0-1,-1 0 1,1 1-1,0-1 1,0 1-1,0-1 1,0 1-1,0 0 1,0 0-1,0 0 1,0 1-1,0-1 1,1 1-1,-1-1 1,1 1-1,-1 0 1,1 0-1,-3 3 1,2-2 73,0 1 1,1 1 0,-1-1-1,1 0 1,0 1-1,0-1 1,1 1 0,-1-1-1,1 1 1,0 0-1,-1 5 1,1-3 51,0 1 0,1-1-1,0 0 1,0 1 0,0-1 0,1 0 0,0 1 0,1-1 0,-1 0 0,5 12-1,-4-16-109,-1 0-1,1 0 0,-1-1 1,1 1-1,0 0 0,0-1 0,0 1 1,0-1-1,1 0 0,-1 0 1,1 0-1,-1 0 0,1 0 1,0 0-1,0-1 0,-1 1 0,1-1 1,0 0-1,0 0 0,1 0 1,-1 0-1,0 0 0,0-1 1,0 0-1,1 1 0,3-1 0,4-1-23,0 0 0,0 0-1,-1-1 1,1-1 0,0 0-1,-1 0 1,0-1 0,0 0-1,0-1 1,14-9-1,-3 1-117,0-2-1,-2-1 0,27-26 1,-34 29-43,-1-1 0,-1 0 0,0 0 0,-1-1 0,0 0 0,-2-1 0,8-18 0,0-10-693,15-64-1,21-178-902,-50 282 1784,-1 1 30,1 0-1,0-1 1,-1 1 0,0-1-1,0 1 1,0 0 0,0-1-1,0 1 1,-1-1 0,0 1-1,1 0 1,-1-1-1,0 1 1,-1 0 0,1 0-1,-3-5 1,2 10 77,1 0 1,-1-1-1,1 1 0,0 0 1,0 0-1,-1 0 0,1 0 1,-1 3-1,-12 45 1169,1 0 1,-11 99 0,13-64-493,-35 150 823,5-25-1104,37-186-516,1-12-15,0 0 0,1 0 1,1 1-1,0-1 0,1 0 0,0 1 0,1-1 0,0 0 0,5 19 0,-6-30-5,0 0 0,1 0-1,-1 0 1,1 0 0,-1 0 0,1 0-1,-1 0 1,1 0 0,-1 0-1,1 0 1,0 0 0,0-1 0,-1 1-1,1 0 1,0 0 0,0-1 0,0 1-1,0 0 1,0-1 0,0 1-1,0-1 1,0 1 0,0-1 0,0 0-1,0 1 1,0-1 0,0 0 0,0 0-1,0 0 1,1 0 0,-1 0-1,0 0 1,0 0 0,0 0 0,0 0-1,0-1 1,0 1 0,0 0 0,0-1-1,0 1 1,0-1 0,0 1-1,0-1 1,0 1 0,0-1 0,0 0-1,1 0 1,4-3-26,-1 0 0,0 0 0,1-1 0,-1 1 0,-1-1 0,6-7 0,-2 0-126,-1 1 1,-1-1-1,0 0 0,0-1 1,-1 0-1,-1 1 1,0-2-1,-1 1 0,2-18 1,-3 15 8,-1-1 0,0 1-1,-2-1 1,0 1 0,0-1 0,-2 1 0,-5-21 0,8 36 143,-1-1 0,1 1 1,-1 0-1,0-1 0,0 1 0,1-1 0,-1 1 1,0 0-1,0 0 0,-2-2 0,0 2 13,8 10 24,-2-6-7,0 0 0,1 0 0,-1-1 0,1 1 0,-1-1-1,1 0 1,0 0 0,-1 0 0,1 0 0,0-1 0,6 2 0,-1-1-209,0 1 0,0-2 0,0 1 0,12-1 0,-15-1-1303,1-1 0,-1 0-1,1 0 1,-1 0 0,0-1 0,12-5 0,-12 4-837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39 224,'52'-6'1412,"-51"6"-1366,0 0 0,-1 0 0,1 0 0,0 0 0,0 0-1,0 0 1,-1 0 0,1 0 0,0 0 0,0 0 0,0 0 0,-1 1-1,1-1 1,0 0 0,-1 1 0,1-1 0,0 0 0,-1 1 0,1-1 0,0 1-1,-1-1 1,1 1 0,-1-1 0,1 1 0,0 0 0,-1-1 0,0 1 0,1 0-1,-1-1 1,1 1 0,-1 0 0,0 0 0,0-1 0,1 1 0,-1 0 0,0 0-1,0-1 1,0 1 0,0 0 0,0 0 0,0 0 0,0-1 0,0 1 0,0 0-1,0 1 1,-1 0 51,0 0-1,1 0 1,-1 0-1,0 0 0,0 0 1,0 0-1,0 0 1,0 0-1,0 0 1,-1-1-1,1 1 0,-1 0 1,1-1-1,-1 1 1,-2 1-1,-8 4 33,0-1-1,0-1 1,-20 7 0,28-11-132,0 0 0,0 0-1,1 0 1,-1 0 0,0-1 0,0 0 0,0 0 0,0 0 0,0 0-1,0-1 1,0 1 0,0-1 0,0 0 0,1 0 0,-1-1 0,-5-2 0,7 3-35,0 0 0,1 0 0,-1-1 0,1 1 0,-1-1 0,1 1 0,0-1 0,0 0 0,-1 0 0,1 1 0,1-1 0,-1 0 0,0 0 1,0 0-1,1 0 0,-1 0 0,1 0 0,-1 0 0,1 0 0,0 0 0,0 0 0,0 0 0,0 0 0,0 0 0,0 0 0,1 0 0,-1 0 0,1 0 1,-1 0-1,1 0 0,2-4 0,-2 3-2,0 0 1,1 0 0,-1 0-1,1 0 1,0 0 0,0 0-1,0 0 1,0 1 0,1-1-1,-1 1 1,1-1-1,-1 1 1,1 0 0,0 0-1,0 0 1,0 1 0,0-1-1,5-1 1,-6 2 61,0 1 1,0 0-1,1-1 1,-1 1-1,0 0 1,0 0-1,0 0 1,1 1-1,-1-1 1,0 0-1,0 1 1,0 0-1,0-1 1,0 1-1,0 0 1,0 0-1,0 0 1,0 0-1,0 1 1,2 0-1,-1 1 60,0 0 0,0 1-1,-1-1 1,1 1 0,-1-1 0,0 1 0,0 0-1,0 0 1,3 8 0,-2-3 87,-1 1 1,1 0-1,-2 0 1,1 1 0,-2-1-1,1 0 1,-1 1-1,-2 12 1,2-22-157,0 1 1,-1 0 0,1-1 0,-1 1 0,1-1 0,-1 1 0,1-1-1,-1 1 1,0-1 0,1 0 0,-1 1 0,0-1 0,0 0-1,0 1 1,0-1 0,0 0 0,-1 0 0,1 0 0,0 0 0,0 0-1,-1 0 1,1 0 0,-1-1 0,1 1 0,0 0 0,-1-1-1,0 1 1,1-1 0,-1 0 0,1 1 0,-1-1 0,1 0-1,-1 0 1,0 0 0,1 0 0,-1 0 0,1 0 0,-3-1 0,2 0-79,-1 1 0,1-1 1,0 0-1,0 0 0,0 1 1,1-1-1,-1-1 0,0 1 1,0 0-1,1 0 0,-1-1 1,0 1-1,1-1 0,-1 1 1,1-1-1,0 0 0,-1 1 1,1-1-1,0 0 0,0 0 1,0 0-1,1 0 0,-1 0 0,0 0 1,1 0-1,-1 0 0,1 0 1,-1-4-1,2 5-6,-1 0-1,0 0 1,1 1-1,-1-1 1,1 0 0,-1 1-1,1-1 1,-1 1-1,1-1 1,0 1-1,-1-1 1,1 1 0,0-1-1,-1 1 1,1-1-1,0 1 1,0 0-1,-1 0 1,1-1 0,0 1-1,0 0 1,-1 0-1,1 0 1,0 0-1,0 0 1,1 0 0,23-2-1747,-17 2 843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75 183 600,'-1'0'56,"0"0"-1,-1 0 1,1-1 0,0 1-1,0-1 1,0 1 0,0-1-1,0 1 1,0-1 0,0 1 0,0-1-1,0 0 1,0 0 0,0 0-1,0 1 1,1-1 0,-1 0-1,0 0 1,0 0 0,1 0-1,-1 0 1,1 0 0,-1 0-1,1 0 1,-1-1 0,1 1-1,0 0 1,0 0 0,-1 0-1,1-2 1,-3-36 481,3 38-521,0 0 5,1 0-1,-1 0 1,0 0-1,1 1 1,-1-1 0,1 0-1,-1 0 1,1 0 0,0 1-1,-1-1 1,1 0-1,0 1 1,0-1 0,-1 0-1,1 1 1,0-1 0,0 1-1,0-1 1,0 1-1,0 0 1,0-1 0,0 1-1,0 0 1,0 0-1,0-1 1,0 1 0,1 0-1,27-3 792,-23 3-586,-1 1 0,0-1 0,0 1-1,0 0 1,1 0 0,-1 1-1,-1 0 1,7 2 0,-13-2-95,0 0 0,0-1 0,-1 1 0,1-1 0,0 1 0,-1-1 1,-3 1-1,-2 1-65,0-1 1,0 0-1,0 0 1,0-1-1,-13 1 0,17-2-70,1 0 0,-1 0 0,1 0 0,0 0 0,-1-1 0,1 0 0,-1 1 0,1-1 0,0-1 0,0 1 0,0 0 0,0-1 0,0 1 0,0-1 0,-5-4 0,7 5-11,0 0 1,0 0-1,0 0 0,0 0 0,0 0 0,1-1 0,-1 1 0,0 0 0,1 0 0,-1-1 0,1 1 0,0 0 0,-1-1 0,1 1 0,0-1 0,0 1 1,-1 0-1,1-1 0,1 1 0,-1-2 0,0 0-16,1 0 1,0 0-1,0 0 1,0 1 0,0-1-1,1 0 1,-1 1-1,1-1 1,2-2-1,1-2-34,1 1 0,0 0-1,0 0 1,1 1 0,12-9-1,-14 12 62,0-1-1,0 2 1,0-1-1,0 0 1,0 1-1,0 0 0,1 0 1,-1 1-1,0-1 1,0 1-1,1 0 1,-1 0-1,0 1 1,1 0-1,5 1 1,-10-2 21,0 1 1,0-1-1,-1 0 1,1 0 0,0 0-1,0 1 1,0-1-1,-1 1 1,1-1-1,0 0 1,-1 1 0,1-1-1,0 1 1,-1-1-1,1 1 1,-1 0 0,1-1-1,0 1 1,-1 0-1,0-1 1,1 1-1,-1 0 1,1 0 0,-1-1-1,0 1 1,0 0-1,1 0 1,-1 0 0,0-1-1,0 1 1,0 0-1,0 0 1,0 0-1,0 0 1,0-1 0,0 1-1,0 0 1,0 0-1,0 0 1,-1-1 0,1 1-1,0 0 1,-1 0-1,1-1 1,0 1 0,-1 0-1,1 0 1,-1-1-1,1 1 1,-1 0-1,0 0 1,-3 3 138,0 0-1,0 1 1,0-2 0,0 1 0,-9 6-1,-28 8 116,12-7-2394,29-10 2045,0-1 1,0 0-1,0 0 1,0 0-1,0 0 1,0 0-1,0 1 1,0-1-1,0 0 1,0 0 0,0 0-1,0 0 1,0 0-1,0 0 1,0 1-1,1-1 1,-1 0-1,0 0 1,0 0-1,0 0 1,0 0-1,0 0 1,0 0 0,0 0-1,0 0 1,0 1-1,1-1 1,-1 0-1,0 0 1,0 0-1,0 0 1,0 0-1,0 0 1,0 0-1,1 0 1,-1 0 0,0 0-1,0 0 1,0 0-1,0 0 1,0 0-1,1 0 1,-1 0-1,6 0-1626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11 196,'1'-10'3466,"3"11"-1780,3 19-589,78 434 7601,-39-285-7797,-46-168-888,0 0 1,0 0-1,1 0 0,-1 0 1,0-1-1,1 1 0,-1 0 1,0 0-1,1 0 0,-1 0 1,1 0-1,0 0 0,-1-1 0,1 1 1,-1 0-1,1-1 0,1 2 1,-1-2-8,-1 0-1,1 0 1,-1 0 0,1 0 0,-1 0 0,0 0 0,1 0 0,-1-1 0,1 1-1,-1 0 1,1 0 0,-1 0 0,0-1 0,1 1 0,-1 0 0,0-1 0,1 1 0,-1 0-1,0 0 1,0-1 0,1 1 0,-1-1 0,0 1 0,0 0 0,1-1 0,-1 0-1,16-39 131,-14 31-128,12-39 5,-2-1-1,9-78 1,1-7-113,-19 119-117,15-72 155,-4 30-3850,-29 79-5858,9-10 7687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48,'-3'2'24,"1"0"-40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1727 59 48,'0'0'63,"-1"0"1,0 0-1,0 0 0,1 0 0,-1 1 1,0-1-1,0 0 0,1 0 0,-1 1 1,0-1-1,1 0 0,-1 1 1,0-1-1,1 1 0,-1-1 0,1 1 1,-1-1-1,1 1 0,-1 0 0,1-1 1,-1 1-1,1-1 0,0 1 0,-1 0 1,1-1-1,0 1 0,-1 0 1,1 1 599,21 5 1906,53-2-753,-48 0-1573,-10-1-57,0-2-1,1 1 0,-1-2 1,1 0-1,0-1 1,-1-1-1,22-3 1,-26 2-175,0-1 1,0 2-1,0 0 0,0 0 1,0 1-1,0 0 1,1 1-1,-1 1 0,22 5 1,-21-3-2,-1-2-1,1 0 1,0 0 0,-1-1 0,1 0 0,0-1 0,21-3-1,14 1 1,-27 2-10,0 2 0,25 6 1,3 0 2,-28-7-1,0-1 0,0 0 0,26-5 1,-6 1-8,84-13 13,31 3-3,-65 11-1,-62 3-2,1-2 1,40-6-1,55-8 1,-77 11 7,197-27-39,-101 27 11,-112 5 16,39-4 14,-33 2-3,-30 3-9,0-1-1,1-1 1,13-2 0,20 0 3,-39 3-20,-2 0 98,-5 6 120,4-6-137,0 0-59,-10 27 301,5-11 6,1 0-1,1 0 1,0 0-1,1 1 1,0 22-1,-2 21 142,2-35-201,1-1 0,2 0 0,0 1 0,1-1 0,2 0 0,9 36 0,-9-39 34,-1 0 0,-1 0 1,-1 0-1,-1 0 0,-3 30 0,-25 103 414,25-136-656,0 0-1,1 1 0,0 26 1,3-37-41,-1-1-13,-4-8 9,1-1 0,1 1-1,0-1 1,0 1-1,-1 0 1,1 0-1,0 0 1,-1 0-1,1 0 1,-1 0-1,0 1 1,1-1-1,-1 1 1,1 0-1,-1 0 1,0 0-1,1 0 1,-1 0-1,0 0 1,1 1-1,-5 1 0,-174 21-24,114-15 32,-173 19 14,237-26-19,0-1 0,0 0-1,0 0 1,0 1 0,0-1 0,0 1 0,0 0 0,-4 2 0,8-2-4,1 0 1,-1 0 0,1 0-1,-1 0 1,1 0-1,-1 0 1,1 0-1,0 0 1,-1 0 0,4 0-1,42 20 44,81 22 0,-126-42-43,368 103 86,-258-78-124,-34-9 36,177 44 40,-23-11-30,-205-43 14,-27-7-20,0 0 0,0 0 0,0 0 1,0 0-1,0 0 0,0 0 0,0 0 1,0 0-1,-1 0 0,1 0 0,0 0 0,0 0 1,0 0-1,0 0 0,0 0 0,0 0 0,0 0 1,0 0-1,0 0 0,0 0 0,0 0 1,0 0-1,0 1 0,0-1 0,0 0 0,0 0 1,0 0-1,0 0 0,0 0 0,0 0 0,0 0 1,0 0-1,0 0 0,0 0 0,0 0 1,0 0-1,0 0 0,0 0 0,0 0 0,0 0 1,0 1-1,0-1 0,0 0 0,0 0 0,0 0 1,0 0-1,0 0 0,0 0 0,0 0 1,0 0-1,0 0 0,1 0 0,-1 0 0,0 0 1,0 0-1,0 0 0,-17 1 5,1 0-3,0 2-1,0-1 1,0 2-1,-28 9 0,-10 3 3,-54 11-29,-120 26-27,220-52 46,-136 35 41,72-16-46,69-19 14,0 0 0,0 1 0,0-1 0,1 0 0,-1 1 0,1 0 0,-1-1-1,1 1 1,-1 0 0,1 0 0,0 1 0,0-1 0,0 0 0,0 1 0,0-1 0,1 1-1,-1 0 1,1-1 0,0 1 0,-1 0 0,1 0 0,0 0 0,1 0 0,-1 0-1,1 0 1,-1 0 0,1 0 0,0 3 0,0 10 16,2-1-1,-1 0 1,2 1 0,6 21-1,1 7 56,-4 0-27,16 130 59,-21-152-99,-2 0 1,0 0 0,-2 0-1,-9 39 1,5-28-31,-3 35 0,-11 98 40,16-77-12,4-45-10,-15 84 1,5-70 10,6-29-1,-8 28 0,-31 84-49,40-124 47,1 1 0,1-1 1,0 0-1,1 1 1,2 20-1,0-19 0,-1-1-1,-1 0 0,-1 1 0,-5 25 1,-14 60-36,17-82 41,0 1 0,2-1 1,1 1-1,1-1 0,2 27 1,0-14-7,-3 39 0,-11 8 5,7-57 7,1 1 0,2 0 0,0 0 1,3 32-1,4 37-59,-6-93 41,1-1 0,0 1 1,0-1-1,0 1 0,-1-1 1,1 0-1,-1 1 0,1-1 1,-1 0-1,0 1 0,1-1 1,-1 0-1,0 0 0,0 1 1,-2 0-1,-4 3-17,0-1 1,0 0 0,-1-1-1,0 1 1,0-2-1,0 1 1,0-1-1,0 0 1,0-1 0,0 0-1,-1 0 1,1-1-1,-1 0 1,1 0-1,0-1 1,-12-3-1,-2 2-13,1 0 0,-1 2 0,1 0 0,-33 5-1,0-1 16,-93 6-11,-117 2 106,157-19-49,79 4-30,-28 0 0,-90 7 0,-22 0 1,62-16 2,58 5 0,21 6 6,0 1 0,0 0 0,-43 8 0,32-3-6,-43 3-20,-144-3 0,126-9 28,-111-9 42,174 7-47,-52-16 0,63 15-4,7 4 5,0 0-1,0 1 1,0 1-1,0 1 1,0 0-1,-22 4 1,19-1-16,1-2 0,-1 0 0,0-2 0,-24-3 0,41 4 6,-60-12 19,-1 2 1,-79-1-1,98 11-23,1 3-1,-54 9 0,-120 19 30,209-31-20,0 0-1,0 0 0,1 0 1,-1-1-1,-14-4 0,-30-2 15,54 7-17,10-27-26,-10 20 25,1 0 1,-1 1 0,-1-1-1,1 0 1,-1 0-1,0 0 1,-1 1-1,1-1 1,-1 0 0,-5-8-1,4 7 9,0-1 0,1 1 0,0-1-1,0 1 1,-1-16 0,3-4-8,-1-14-27,2 1 1,10-60-1,-10 93 23,1-1 0,-1 1 0,-1 0-1,0-1 1,0 1 0,0-1-1,-1 1 1,-4-17 0,0-4-30,5 23-9,-1 0-1,1 0 0,-2 0 1,1 1-1,-3-7 0,2 4 13,2 7 16,0 1 0,0-1 0,0 1 0,0-1 0,0 1 0,0-1 0,0 1-1,0 0 1,0-1 0,0 1 0,0-1 0,-1 1 0,1-1 0,0 1 0,0-1 0,-1 1 0,1 0-1,0-1 1,0 1 0,-1-1 0,1 1 0,-1 0 0,1-1 0,0 1 0,-1 0 0,1 0 0,-1-1-1,1 1 1,0 0 0,-1 0 0,1 0 0,-1-1 0,1 1 0,-1 0 0,0 0 0,0 0-87,-13-23-2329,14 23 2427,0 0 1,0-1-1,0 1 0,0 0 1,0 0-1,0 0 0,0-1 1,0 1-1,0 0 0,0 0 1,0-1-1,0 1 1,0 0-1,0 0 0,-1 0 1,1-1-1,0 1 0,0 0 1,0 0-1,0 0 0,0-1 1,-1 1-1,1 0 0,0 0 1,0 0-1,0 0 1,0 0-1,-1-1 0,1 1 1,0 0-1,0 0 0,-1 0 1,1 0-1,0 0 0,0 0 1,0 0-1,-1 0 1,1 0-1,-12 3-554,-8 12-1230,18-12 1332,0-1 0,1 1 0,-1 0 0,1 0 0,0-1 0,0 1 0,-1 4 0,-3 7-3389,1-6 1850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128 484 456,'4'-3'736,"-1"-1"0,1 1 1,-1-1-1,0 0 0,0 0 0,4-9 0,-7 13-720,0 0 0,0 0 0,0 0-1,0 0 1,0 0 0,0-1 0,0 1-1,0 0 1,0 0 0,0 0 0,0 0 0,0 0-1,0 0 1,0 0 0,0-1 0,0 1 0,0 0-1,0 0 1,-1 0 0,1 0 0,0 0 0,0 0-1,0 0 1,0 0 0,0 0 0,0 0-1,0-1 1,0 1 0,-1 0 0,1 0 0,0 0-1,0 0 1,0 0 0,0 0 0,0 0 0,0 0-1,-1 0 1,1 0 0,0 0 0,0 0-1,0 0 1,0 0 0,0 0 0,0 0 0,-1 0-1,-7 4 296,-5 5-82,0 2-77,1 0 0,1 1 0,0 0 0,0 1 0,-12 21 0,15-22 28,1 0-1,1 1 0,0 0 0,1 1 1,-6 21-1,10-30-98,-1 0 0,1-1 1,1 1-1,-1 0 0,1 0 0,0 0 1,0 0-1,0 0 0,0 0 0,1 0 0,0 0 1,0 0-1,1 0 0,-1-1 0,1 1 1,0 0-1,0-1 0,0 1 0,6 6 1,-6-9-37,0 1 1,1 0 0,0-1 0,-1 0 0,1 0-1,0 0 1,0 0 0,0 0 0,0-1-1,1 1 1,-1-1 0,0 0 0,1 0 0,-1 0-1,1 0 1,5 0 0,-3-1-24,0 0 0,-1-1 0,1 1 0,-1-1 1,1 0-1,-1-1 0,0 1 0,1-1 0,9-5 0,-6 2-22,0-1 0,0 0 0,0 0-1,-1-1 1,0 0 0,-1 0-1,1 0 1,-1-1 0,-1-1 0,11-16-1,-12 15-32,0 0 0,-1-1 0,0 0 0,-1 0 0,-1 0 0,1 0 0,0-18 0,-2 21-15,-1 1-1,0-1 0,-1 0 0,0 0 0,0 1 1,0-1-1,-1 0 0,0 1 0,-1-1 1,0 1-1,-7-14 0,10 20 46,-1 0 1,0-1-1,1 1 0,-1 0 0,0-1 1,0 1-1,0 0 0,0 0 0,0 0 1,0 0-1,0 0 0,0 0 0,-1 0 1,1 0-1,0 0 0,-1 1 0,1-1 1,0 0-1,-1 1 0,1-1 1,-1 1-1,1 0 0,-1-1 0,1 1 1,-1 0-1,1 0 0,-1 0 0,1 0 1,-1 0-1,1 0 0,-1 0 0,1 1 1,-1-1-1,1 1 0,-1-1 0,1 1 1,0-1-1,-1 1 0,1 0 1,0 0-1,-3 1 0,0 1 1,1 0 0,-1 1 0,1 0 0,0-1 0,0 1 1,0 0-1,0 0 0,1 1 0,-1-1 0,1 1 0,-3 7 0,4-5 10,0 0 0,1 0 0,-1 0 0,1 0 0,0 1 1,1-1-1,0 0 0,0 0 0,0 0 0,1-1 0,0 1 0,1 0 0,-1-1 0,1 1 1,0-1-1,1 0 0,0 0 0,0 0 0,0 0 0,0-1 0,1 1 0,0-1 0,0 0 0,1-1 1,6 5-1,-9-7-10,0-1-1,0 0 1,0 1 0,0-1 0,0-1 0,1 1 0,-1 0 0,0-1-1,1 1 1,-1-1 0,0 0 0,1 0 0,-1-1 0,0 1 0,1-1 0,-1 1-1,0-1 1,0 0 0,0 0 0,4-2 0,0-1-73,0 1 0,-1-1 0,1 0 0,-1 0-1,0-1 1,0 1 0,9-11 0,-1-3-370,0 0-1,-2-1 0,16-30 0,-29 54 518,-1-1 0,2 1 0,-1 0-1,1 0 1,-1 0 0,1-1-1,0 1 1,2 7 0,-2-9-18,1 0 0,-1 0 0,1 0 1,0 0-1,0 0 0,0 0 0,3 4 0,-4-7-46,1 1 0,-1 0-1,1 0 1,0 0 0,-1-1-1,1 1 1,0 0 0,-1-1-1,1 1 1,0 0 0,0-1-1,0 1 1,0-1 0,0 0-1,-1 1 1,1-1 0,0 0 0,0 1-1,0-1 1,0 0 0,0 0-1,1 0 1,1 0-85,-1 0-1,0 0 1,0-1 0,0 1 0,0-1 0,1 1 0,-1-1-1,0 0 1,0 0 0,0 0 0,0 0 0,-1 0-1,1 0 1,0-1 0,2-1 0,20-11-844,-24 14 930,1 0-1,0 0 0,-1 0 0,1 0 1,0 0-1,-1 0 0,1 0 0,0 0 1,-1 0-1,1 1 0,0-1 0,-1 0 1,1 0-1,-1 1 0,1-1 0,-1 0 1,1 1-1,-1-1 0,1 1 1,-1-1-1,1 1 0,-1-1 0,1 1 1,-1-1-1,0 1 0,1 1 0,13 21 752,-6-8 40,-5-12-702,-1-1 1,1 1 0,0-1 0,0 1-1,1-1 1,-1 0 0,0 0-1,1-1 1,-1 1 0,1-1 0,-1 0-1,1 0 1,0 0 0,-1 0 0,1 0-1,0-1 1,0 0 0,0 0 0,-1 0-1,1 0 1,0 0 0,0-1 0,0 0-1,-1 0 1,1 0 0,0 0 0,5-3-1,-1 1 30,1-1-1,-1-1 0,0 1 0,0-1 1,0-1-1,0 1 0,-1-1 0,0 0 0,0-1 1,6-9-1,-7 7-101,0 0-1,-1 0 1,0-1 0,-1 0 0,0 0 0,-1 0-1,0-1 1,3-14 0,5-92 246,-8 77-241,24-237-38,-18 228 296,-8 45-2,0 6 25,-4 26 261,-7 109 84,11 225 0,0-337-629,3 134-261,-4-91-3555,10-81-2125,-3 3 3646,-2 0 121,-2-4-16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19 540,'-1'0'116,"1"-1"0,0 1 0,-1 0 0,1 0 1,0-1-1,-1 1 0,1 0 0,0-1 0,0 1 0,-1 0 0,1-1 0,0 1 0,0 0 0,0-1 0,-1 1 1,1 0-1,0-1 0,0 1 0,0-1 0,0 1 0,0 0 0,0-1 0,0 1 0,0-1 0,0 1 0,0-1 1,0 1-1,0 0 0,0-1 0,0 1 0,0-1 0,1 1 0,-1 0 0,0-1 0,0 1 0,0 0 1,0-1-1,1 1 0,-1 0 0,0-1 0,1 1 0,-1 0 0,0-1 0,1 1 0,20-1 1696,-10 1-1527,140-1 2008,-76 1-3612,0-1-4109,-66 1 3617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97 154 672,'0'0'1163,"19"-15"6107,-22 7-2556,-1 12-3174,-4 16-1267,-26 159 359,19-109-533,-35 235 51,49-303-148,1 0 0,0 0 0,0-1 0,0 1 0,0 0 0,0 0 0,0 0 0,1 0 0,-1 0 0,1-1 0,0 3 0,-1-4-3,0 0 1,0 0-1,0 1 1,0-1 0,0 0-1,1 0 1,-1 0 0,0 0-1,0 0 1,0 0-1,0 0 1,0 0 0,1 0-1,-1 0 1,0 0 0,0 1-1,0-1 1,0 0-1,0 0 1,1 0 0,-1 0-1,0 0 1,0 0 0,0 0-1,0 0 1,1-1-1,-1 1 1,0 0 0,0 0-1,0 0 1,0 0-1,0 0 1,0 0 0,1 0-1,-1 0 1,0 0 0,0 0-1,0 0 1,0-1 0,9-11-50,3-11-66,-1-1-1,-1 0 1,12-49 0,8-79-1063,-21 95-175,27-90 0,-28 124 1050,1 0 0,1 0 0,20-33 0,-25 48 285,1 0 0,0 0-1,0 0 1,0 1 0,1 0 0,0 0 0,0 1-1,1 0 1,0 0 0,0 0 0,0 1 0,10-4-1,-17 9 20,0-1 1,1 0-1,-1 1 0,0-1 0,1 1 0,-1 0 1,1-1-1,-1 1 0,1 0 0,-1 0 0,0 0 0,1 0 1,-1 0-1,1 0 0,-1 0 0,1 1 0,-1-1 0,1 0 1,-1 1-1,0-1 0,1 1 0,-1 0 0,0-1 1,0 1-1,2 1 0,-1 0 24,-1 0-1,1 0 1,-1 0 0,0 0 0,0 0 0,0 0-1,0 1 1,0-1 0,0 0 0,0 1-1,-1-1 1,1 1 0,-1 3 0,1 3 129,-1 0 1,0-1-1,0 1 0,-1-1 1,-1 1-1,1-1 1,-6 16-1,3-16-42,0 0 0,-1 0 1,0-1-1,0 0 0,-1 0 0,1 0 0,-2-1 0,1 1 0,-1-2 0,-13 11 1,-8 2-3,-48 22 1,32-18-46,27-14-46,13-6-20,0 0 0,0 0 0,0 0 0,0 0 0,1 0 0,-6 5 0,9-6-1,0 0 0,0-1 0,0 1 1,0 0-1,0-1 0,0 1 0,0 0 1,0-1-1,1 1 0,-1-1 1,0 1-1,0-1 0,1 1 0,-1 0 1,0-1-1,1 1 0,-1-1 0,1 1 1,-1-1-1,1 0 0,-1 1 1,1-1-1,-1 1 0,1-1 0,-1 0 1,1 1-1,15 11-6,-16-12 9,19 13 175,0 1-1,-1 1 1,-1 1-1,-1 0 1,0 1 0,17 24-1,-26-30-87,0 1 0,0 0 0,-1 0 0,-1 1 0,0-1-1,-1 1 1,0 0 0,-1 1 0,0-1 0,-1 0 0,-1 1 0,0 14-1,-1-16-252,1 23 76,4-15-3798,6-22-4009,-9 2 5889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 1560,'0'0'155,"0"-1"0,1 1-1,-1 0 1,0-1 0,0 1-1,0 0 1,1-1 0,-1 1 0,0 0-1,0-1 1,0 1 0,0-1-1,0 1 1,0 0 0,0-1 0,0 1-1,0-1 1,0 1 0,0 0-1,0-1 1,0 1 0,0-1 0,0 1-1,0 0 1,0-1 0,0 1-1,-1 0 1,1-1 0,0 1 0,0-1-1,-4 1 1564,3 10-290,-1 34 2356,0-30-3181,2 0 0,0 0 1,3 27-1,20 109 3,-14-86-2600,1 0-4053,-8-37 992,-2-14 2466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118 145 296,'3'-14'3279,"-3"14"-3127,0-1 1,0 1-1,0 0 0,0-1 1,0 1-1,0 0 0,0-1 1,0 1-1,0-1 0,0 1 1,0 0-1,1-1 0,-1 1 1,0 0-1,0-1 0,0 1 1,0 0-1,1-1 1,-1 1-1,0 0 0,0-1 1,1 1-1,-1 0 0,0 0 1,0-1-1,1 1 0,-1 0 1,0 0-1,1 0 0,-1-1 1,0 1-1,1 0 0,-1 0 1,0 0-1,1 0 0,-1 0 1,0 0-1,1 0 1,-1-1-1,1 1 0,0 1 1,-1-1-42,0 0 0,1 0 0,-1 1 1,0-1-1,1 0 0,-1 1 0,0-1 1,0 1-1,1-1 0,-1 0 0,0 1 1,0-1-1,0 1 0,1-1 0,-1 1 1,0-1-1,0 1 0,0-1 0,0 1 1,0-1-1,0 1 0,0-1 0,0 0 1,0 1-1,0-1 0,0 1 0,0-1 1,0 1-1,-1-1 0,1 1 0,0 0 1,-5 21 731,4-19-616,-31 105 1250,-4 19-1054,27-88-330,-36 189 330,44-224-419,-2 20 17,3-23-20,-1 0-1,1-1 1,0 1-1,0-1 0,0 1 1,0-1-1,0 1 0,0-1 1,0 1-1,0-1 1,0 1-1,0 0 0,0-1 1,0 1-1,1-1 1,-1 1-1,0-1 0,0 1 1,1-1-1,-1 1 0,0-1 1,0 1-1,1-1 1,-1 0-1,1 1 0,-1-1 1,0 1-1,1-1 0,-1 0 1,1 1-1,0-1 1,0 0-4,0 0 0,0-1 1,0 1-1,0-1 1,0 1-1,0-1 1,0 0-1,0 1 0,0-1 1,0 0-1,-1 0 1,1 0-1,0 1 0,0-1 1,-1 0-1,1 0 1,-1 0-1,1 0 1,0-2-1,12-25-94,-10 20 59,7-21-155,0 0 1,-2-1-1,6-50 1,4-12-273,-6 42 156,3 0 0,26-62 0,-34 96 303,0 1 0,1 0 1,1 1-1,0 0 0,1 0 0,1 1 1,0 0-1,0 1 0,1 1 0,1-1 1,17-10-1,-29 21 29,0 0 0,0 0 0,1 0 0,-1 0 0,1 0 1,-1 0-1,1 0 0,-1 1 0,1-1 0,-1 1 0,1-1 0,0 1 0,-1 0 0,1-1 0,0 1 1,-1 0-1,1 0 0,0 0 0,-1 0 0,1 1 0,0-1 0,-1 0 0,1 1 0,0-1 0,-1 1 0,1-1 1,-1 1-1,1 0 0,-1 0 0,1 0 0,-1 0 0,0 0 0,0 0 0,1 0 0,-1 0 0,0 0 1,0 1-1,0-1 0,0 0 0,0 1 0,0-1 0,0 1 0,-1-1 0,1 1 0,0 2 0,2 3 27,-1 0-1,0 0 1,-1 0-1,0 0 1,0 0-1,0 0 0,-1 0 1,0 0-1,-2 12 1,0-7-36,-2-1 1,1 1-1,-2-1 1,1 0-1,-2 0 1,1-1 0,-1 1-1,-1-1 1,0 0-1,0-1 1,-15 15-1,-10 6-2,-65 48 0,83-67-15,12-10 1,-1 1-1,1-1 1,0 1 0,0 0-1,0 0 1,0 0-1,1 0 1,-1 0-1,0 0 1,1 1 0,0-1-1,-1 1 1,1-1-1,0 1 1,0-1 0,0 1-1,1-1 1,-1 1-1,1 0 1,-1-1 0,1 1-1,0 0 1,0 0-1,0-1 1,0 1-1,1 0 1,-1 0 0,1-1-1,0 1 1,1 3-1,3 6 18,2 0-1,-1-1 0,1 0 1,1-1-1,11 14 0,8 11 29,-17-21-401,-1 0 0,-1 1 0,0 0 0,-1 0 0,9 27 0,-16-41 301,9 23-3236,-9-23 3013,1 0-1,-1 0 0,1 0 0,-1-1 0,1 1 0,0 0 0,-1 0 1,1 0-1,0-1 0,0 1 0,-1 0 0,1-1 0,0 1 0,0-1 1,0 1-1,0-1 0,0 1 0,0-1 0,0 0 0,0 1 0,0-1 0,0 0 1,1 0-1,6-1-2107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83 1384,'0'-13'1605,"-1"11"-1484,1 1 0,0-1-1,0 0 1,0 0-1,0 0 1,0 1 0,0-1-1,0 0 1,0 0-1,1 0 1,-1 1-1,1-1 1,-1 0 0,1 1-1,0-1 1,0 0-1,-1 1 1,1-1 0,0 1-1,0-1 1,1 1-1,-1 0 1,0-1-1,0 1 1,1 0 0,-1 0-1,1 0 1,-1 0-1,1 0 1,-1 0-1,1 0 1,3-1 0,3-1 140,1-1 0,0 1 0,0 1 0,0 0 1,0 0-1,10 0 0,-13 1 30,0 1 0,0 0 1,0 0-1,0 0 0,0 1 0,0 0 1,-1 0-1,1 0 0,0 1 0,9 4 0,-13-5-176,0 0-1,0 0 1,0 0-1,-1 0 0,1 1 1,0-1-1,-1 1 0,1-1 1,-1 1-1,0 0 1,1 0-1,-1-1 0,0 1 1,0 0-1,0 0 1,0 0-1,-1 0 0,1 0 1,-1 0-1,1 3 0,0-1 7,-1 0-1,0 1 0,-1-1 0,1 0 0,-1 0 0,0 0 0,0 0 0,0 0 1,-3 8-1,-2 1 12,-1-1 1,-1 1 0,0-1 0,0-1-1,-11 12 1,-26 26 166,16-18-40,-46 60 1,74-88-260,-1-1 0,1 0 0,-1 0 0,1 0 0,0 1 0,0-1 0,0 1 0,0-1 0,0 1 0,1-1 0,-1 1 0,1-1 0,0 1 0,0 0 0,0-1 0,0 6 0,1-6-17,0 0 0,0-1 0,0 1 0,0 0 0,0-1 0,0 1 0,0 0 0,1-1 0,-1 0 0,0 1 0,1-1 0,-1 0 0,1 0 0,0 1 0,-1-1 0,1 0 0,0-1 0,0 1 0,0 0 0,0-1 0,-1 1 0,4 0 1,5 1-336,1 0 1,-1 0 0,1-2 0,-1 1 0,1-1 0,18-2 0,68-16-4207,-49 8 1498,7 0-1180,-28 8 2052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31 171 44,'0'-1'354,"1"0"0,-1 1 0,1-1 1,-1 1-1,1-1 0,-1 1 0,1-1 0,0 1 0,-1-1 0,1 1 1,0 0-1,-1-1 0,1 1 0,0 0 0,-1 0 0,1 0 0,0-1 1,0 1-1,-1 0 0,1 0 0,0 0 0,0 0 0,1 0 0,-2 1-130,1-1-1,0 1 1,0-1-1,-1 1 0,1-1 1,0 1-1,-1 0 1,1-1-1,0 1 0,-1 0 1,1-1-1,-1 1 1,1 0-1,-1 0 0,0 0 1,1-1-1,-1 2 1,3 7 237,-1 0 1,0 0-1,1 13 1,0-6 382,1 11-732,-1 1-1,-1-1 0,-1 1 1,-1-1-1,-2 1 0,-1-1 0,-1 0 1,-1 0-1,-15 45 0,10-47-101,10-24-8,-1 0 0,1 0 0,-1 1 1,1-1-1,-1 0 0,0 0 0,0 0 0,1 0 1,-1 0-1,0 0 0,0 0 0,0-1 0,0 1 1,0 0-1,0 0 0,0-1 0,-3 2 1,4-2-2,-1 0 0,0-1 0,1 1 0,-1 0 0,1-1 0,-1 1 0,0 0 0,1-1 1,-1 1-1,1-1 0,-1 1 0,1-1 0,-1 1 0,1-1 0,-1 0 0,1 1 1,0-1-1,-1 1 0,1-1 0,0 0 0,-1 1 0,1-1 0,0 0 0,0 1 1,0-2-1,-5-22 5,5 20-6,-3-26-97,2 0 1,1-1-1,2 1 1,1-1-1,1 1 0,1 0 1,2 0-1,1 1 1,1 0-1,2 0 1,17-33-1,-21 49 63,1 0 0,0 1 0,1 0 0,0 0 0,1 1 0,0 0 0,1 1 0,0 0 0,0 0 0,15-8 0,-19 13 63,1 1 0,0-1 0,0 1-1,0 1 1,1-1 0,-1 2 0,1-1 0,0 1-1,0 0 1,0 1 0,0 0 0,0 0-1,0 1 1,0 0 0,0 1 0,0 0-1,15 4 1,-22-5-12,-1 0-1,0 1 1,1-1 0,-1 1-1,0-1 1,1 1-1,-1-1 1,0 1 0,0 0-1,0 0 1,0-1 0,1 1-1,-1 0 1,0 0 0,-1 0-1,1 0 1,0 0-1,0 0 1,0 1 0,-1-1-1,1 0 1,0 0 0,-1 1-1,1-1 1,0 2-1,-1 0 2,0-1 0,-1 1 0,1-1 0,0 1 0,-1-1 0,1 1 0,-1-1 0,0 1 0,0-1-1,0 0 1,0 1 0,-3 3 0,-3 5 21,0-1 0,-2 0 0,1 0 0,-14 11 0,-81 61 137,-5 4-93,107-85-84,-4 3 0,1 0 0,-1 0 0,1 1 0,0 0 0,0 0 0,-4 6 0,8-9 1,-1-1 1,1 0-1,-1 0 1,1 1-1,0-1 0,0 0 1,-1 1-1,1-1 1,0 0-1,0 1 1,0-1-1,0 0 1,0 1-1,1-1 0,-1 0 1,0 1-1,1-1 1,-1 0-1,1 0 1,-1 1-1,1-1 1,-1 0-1,1 0 0,0 0 1,0 0-1,0 0 1,-1 0-1,1 0 1,0 0-1,0 0 1,0 0-1,1 0 0,-1-1 1,0 1-1,2 0 1,16 11 80,0 1-1,-1 1 1,-1 0 0,0 1-1,-1 1 1,-1 1 0,0 0-1,19 29 1,-26-30-86,-6-11-37,1-1-1,-1 1 1,1-1-1,0 1 1,0-1-1,0 0 1,1 0-1,4 4 1,-5-4-1715,5-7-3080,6-28-2545,-10 19 4790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18 616,'-1'0'175,"1"-1"-1,0 1 1,-1 0-1,1 0 1,-1-1-1,1 1 1,0 0-1,-1-1 1,1 1 0,0 0-1,-1-1 1,1 1-1,0-1 1,0 1-1,0 0 1,-1-1-1,1 1 1,0-1 0,0 1-1,0-1 1,0 1-1,0 0 1,0-1-1,-1 1 1,1-1-1,0 1 1,0-1-1,1 1 1,-1-1 0,0 1-1,0-1 1,0 0-1,1 1 4,0-1 1,0 1-1,0-1 0,0 1 0,0 0 0,0-1 0,0 1 1,0 0-1,0 0 0,0 0 0,0 0 0,0 0 0,0 0 1,1 0-1,45 7 2145,-42-6-1645,3 1-328,1 0 0,-1 1 0,0 0-1,0 0 1,-1 1 0,1 0 0,-1 0-1,1 1 1,8 7 0,-14-11-334,0 1 1,0-1-1,-1 1 1,1 0 0,0 0-1,-1 0 1,1 0-1,-1 0 1,1 1-1,-1-1 1,0 0-1,0 1 1,0-1 0,0 0-1,-1 1 1,1-1-1,-1 1 1,1-1-1,-1 1 1,0 0 0,0-1-1,0 1 1,0-1-1,0 1 1,-1-1-1,1 1 1,-1-1 0,0 1-1,0-1 1,0 1-1,0-1 1,0 0-1,0 1 1,-3 2-1,-2 3-6,0 0-1,0-1 0,-1 0 0,0 0 0,0-1 0,-1 1 0,-9 4 0,-62 33 1,20-12-141,58-32 126,1 0 0,-1 0 0,1 1 0,-1-1 0,1 0 0,0 0 0,-1 0 0,1 1 1,0-1-1,-1 0 0,1 1 0,0-1 0,-1 0 0,1 1 0,0-1 0,-1 0 0,1 1 0,0-1 0,0 1 0,0-1 0,-1 0 1,1 1-1,0-1 0,0 1 0,0-1 0,0 1 0,0-1 0,0 1 0,0-1 0,0 0 0,0 1 0,0 0 0,1 0-1,-1 0-1,1 0 0,0 0 0,-1-1 1,1 1-1,0 0 0,0 0 0,0-1 1,0 1-1,0-1 0,-1 1 1,1-1-1,2 1 0,33 11-44,-36-12 51,20 5 116,-1 0 0,1 2-1,28 13 1,-40-16-36,-1 0-1,1 1 1,-1-1-1,0 1 1,-1 1-1,1-1 0,-1 1 1,0 0-1,-1 1 1,1-1-1,5 11 1,-9-15-40,-1 1 0,0-1 0,0 0 1,0 1-1,-1-1 0,1 1 0,-1-1 1,1 1-1,-1-1 0,0 1 0,0-1 1,0 1-1,0 0 0,0-1 0,0 1 1,-1-1-1,-1 5 0,1-3 22,-1 0-1,0 0 1,0 0 0,-1 0 0,1-1-1,-1 1 1,0-1 0,0 1-1,-5 4 1,1-2-12,-1 0-1,0-1 1,0 0 0,0 0-1,0-1 1,-1 0-1,0 0 1,1-1-1,-11 3 1,-5-1-302,0-2 0,-39 2-1,48-5-983,0-1 0,-29-5-1,38 4 178,0 0 0,0 0 0,1 0 0,-10-6 0,-11-5-4901,15 9 3208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35 72,'-13'4'1738,"14"-4"-1702,-1 0 1,0 0-1,0 0 0,0 0 1,0 0-1,1 0 0,-1 1 1,0-1-1,0 0 1,0 0-1,0 0 0,0 0 1,1 0-1,-1 0 0,0 0 1,0 1-1,0-1 1,0 0-1,0 0 0,0 0 1,0 0-1,0 0 0,0 1 1,0-1-1,0 0 1,1 0-1,-1 0 0,0 0 1,0 1-1,0-1 0,0 0 1,0 0-1,0 0 0,0 0 1,0 1-1,-1-1 1,1 0-1,0 0 0,0 0 1,0 0-1,0 1 0,0-1 1,0 0-1,0 1 1041,1 1-856,-6 0-171,0 2 51,0-1-1,0 1 0,0 0 0,-5 6 0,8-8-69,-1 1-1,0 0 1,1 0-1,0 0 1,0 0-1,0 0 1,0 1-1,0-1 1,0 1-1,-1 4 1,1-5 4,1-2-32,1-1 0,0 0 0,-1 1 0,1-1 0,0 1 0,-1-1 0,1 1 0,0-1 0,0 1 0,-1 0 0,1-1 0,0 1 0,0-1-1,0 1 1,0-1 0,0 1 0,0 0 0,0-1 0,0 1 0,0-1 0,0 1 0,0 0 0,0 0 8,3-30-285,1 15 47,1 1 0,0 1 0,10-17 1,-5 9 36,-10 20 188,0-1 1,0 1-1,0-1 1,1 0-1,-1 1 1,0-1-1,0 0 0,1 1 1,-1-1-1,0 1 1,1-1-1,-1 1 1,0-1-1,1 1 1,-1-1-1,1 1 1,-1-1-1,1 1 1,-1 0-1,1-1 0,-1 1 1,1 0-1,0-1 1,-1 1-1,1 0 1,-1 0-1,1-1 1,0 1-1,-1 0 1,1 0-1,0 0 1,-1 0-1,1 0 0,0 0 1,-1 0-1,1 0 1,1 0-1,0 2 9,0-1 0,-1 1-1,1 0 1,0-1-1,-1 1 1,1 0 0,-1 0-1,2 3 1,-2-4-2,0 1-30,1 0 0,-1 1 0,1-1 0,0-1-1,0 1 1,0 0 0,0 0 0,0-1-1,0 1 1,0-1 0,1 1 0,-1-1 0,0 0-1,1 0 1,-1 0 0,1 0 0,-1-1 0,1 1-1,0-1 1,-1 0 0,4 1 0,-4-5-2003,-4 2 1026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24 280,'-6'-7'188,"0"3"-100,3 0-64,1 0-52,0 2-48,4 0-376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798 36 192,'0'0'619,"-16"-10"1624,15 9-2193,3-7 1138,-1 8-1134,-1 0-1,0-1 1,0 1 0,1-1 0,-1 1 0,0 0-1,0-1 1,1 1 0,-1-1 0,0 1 0,0-1-1,0 1 1,0-1 0,0 1 0,0-1 0,0 1-1,0-1 1,0 1 0,0-1 0,0 1-1,0-1 1,0 1 0,0-1 0,0 1 0,0-1-1,-1 1 1,1 0 0,0-1 0,0 1 0,0-1-1,-1 1 1,1 0 0,0-1 0,-1 1 0,1-1-1,0 1 1,-1-1 0,-1 4 47,1 0 1,-1-1-1,1 1 1,0 0-1,0 0 1,0 0-1,1 0 1,-1 0-1,0 4 1,-4 40 1125,2 0 0,2 0 0,7 78-1,21 96 1781,-26-186-2839,-1 0 0,-2-1 0,-7 37 0,-1 7-13,8-32-90,4 48 0,-2 39 44,-5-77-56,2 1 0,3 0-1,12 98 1,13-34-9,-23-112-40,-2-9-3,0 1-1,0 0 1,0 0 0,0 0 0,0 0 0,1-1 0,-1 1-1,0 0 1,0 0 0,1 0 0,-1-1 0,1 1 0,-1 0-1,1 0 1,-1-1 0,1 1 0,0 0 0,-18 9 16,-6 4-19,0-1 1,-2-1-1,1-1 1,-1-1 0,-1-1-1,0-2 1,-27 5 0,-3-3-2,1-3 0,-78-1 0,119-5 4,-126 4 4,117-2-8,0 1 1,1 1 0,-1 1 0,-22 9-1,43-14 3,-1 1 0,1-1 0,0 1 0,0 0 0,0 0 0,0 0 0,0 0 0,1 0 0,-1 1 0,0-1 0,0 1 1,1-1-1,-1 1 0,1-1 0,-1 1 0,1 0 0,0 0 0,0-1 0,-2 4 0,3-3 0,0-1 1,0 1 0,0 0 0,1-1 0,-1 1-1,0-1 1,1 1 0,-1-1 0,1 1-1,0-1 1,-1 1 0,1-1 0,0 0-1,0 1 1,0-1 0,0 0 0,0 0 0,0 0-1,0 1 1,0-1 0,1 0 0,-1 0-1,0-1 1,1 1 0,-1 0 0,1 0-1,1 0 1,26 14 50,44 18-1,-44-21-80,50 28 1,-40-16 53,78 35 0,-90-49 1,0 0-1,1-2 0,0-1 1,32 4-1,31 0-11,-12-3-169,-1 3 0,136 39 0,-214-50 156,87 33-29,-78-28 31,0 0 0,-1 0 0,1 0 0,-1 1-1,0 0 1,0 1 0,8 9 0,56 57 3,-37-38-39,-34-35 32,-1 0-1,0 0 0,0 0 1,0 1-1,0-1 1,0 0-1,0 0 1,0 0-1,0 0 0,0 1 1,0-1-1,0 0 1,0 0-1,0 0 0,0 0 1,0 1-1,0-1 1,0 0-1,0 0 1,0 0-1,0 0 0,-1 0 1,1 1-1,0-1 1,0 0-1,0 0 0,0 0 1,0 0-1,0 0 1,0 0-1,0 1 1,-1-1-1,1 0 0,0 0 1,0 0-1,0 0 1,0 0-1,0 0 1,-1 0-1,1 0 0,0 0 1,0 0-1,-13 6-55,-13 2 13,-223 36-96,173-26 147,-92 34 1,157-48-2,-15 6 3,-29 14-1,47-19-1,0 0 0,0 0 0,1 0 0,-1 1 0,1 0 1,0 1-1,-8 9 0,12-11 10,0 0 0,0 1 0,0-1 0,0 1 0,1-1 0,0 1 0,0 0 0,0 0 0,0 9 0,-4 59 174,5-44-135,0 131 201,3-69-74,-4 184 179,0-220-350,1-30-2,2 38 0,7 175 20,5 0 61,-17-188-126,4-50 29,0-1 0,0 0-1,0 0 1,0 0 0,0 1 0,0-1 0,0 0-1,0 0 1,0 0 0,0 1 0,0-1 0,0 0-1,0 0 1,0 1 0,0-1 0,0 0 0,0 0 0,0 0-1,0 1 1,0-1 0,0 0 0,0 0 0,0 0-1,0 1 1,0-1 0,-1 0 0,1 0 0,0 0-1,0 0 1,0 1 0,0-1 0,-1 0 0,1 0-1,0 0 1,0 0 0,0 0 0,-1 1 0,1-1 0,0 0-1,0 0 1,0 0 0,-1 0 0,1 0 0,0 0-1,0 0 1,0 0 0,-1 0 0,1 0 0,0 0-1,0 0 1,-1 0 0,1 0 0,0 0 0,0 0 0,0 0-1,-1-1 1,-5 1-117,4-1 58,1 1 1,-1-1-1,1 0 1,-1 1-1,1-1 0,0 0 1,-1 0-1,1 0 1,0 0-1,-3-3 1,-13-9-267,13 12 292,0 0-1,0 0 0,0 0 1,0 0-1,-1 0 1,1 1-1,-7 0 0,9 0-94,0 1-1,1-1 1,-1 1-1,0 0 1,0-1-1,0 1 1,0 0-1,0 0 0,-1 2 1,-17 6-2694,20-9 2618,-1 0 0,1 0 0,-1 0 0,0 0 1,1 0-1,-1 0 0,1 0 0,-1 0 0,1-1 0,-1 1 0,1 0 0,-1 0 0,1-1 0,-1 1 1,1 0-1,-1-1 0,1 1 0,-1 0 0,1-1 0,-1 1 0,1-1 0,0 1 0,-1 0 0,1-1 0,0 1 1,-1-1-1,1 1 0,0-1 0,0 1 0,0-1 0,-1 0 0,1 1 0,0-2 0,-1 0-1363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603 5671 340,'2'2'171,"0"-1"0,-1 1 0,1 0 0,0-1 0,0 0 0,0 0 0,1 1 0,-1-1 0,0 0 0,0 0-1,1 0 1,-1 0 0,4 0 0,3 2 220,8 3-55,0 0 1,1-2 0,24 5-1,-22-5-195,11 1 7,-1 0 0,55-1 0,64-6-8,-101 0-100,136-7-20,176-1 17,68 5-37,-209-4-19,-16 3-1,364-30-202,-381 24-304,131-8-109,-207 16 629,349-7-216,137-8 198,-554 18 12,280-32-21,-89 6-49,-82 12 15,195-9 480,-236 24 293,127-17 1,-139 7-287,107 0-1,-105 8-148,0-3 0,155-26 1,15-19 72,-181 39-301,24-5-24,58-12 576,-139 22-525,-15 4-45,-1 0-1,25-9 1,-35 9-2,0-1 0,0 1 1,0-1-1,-1-1 1,1 2-1,-1-2 0,0 0 1,0 0-1,7-7 0,8-12 251,-2-1-1,0-1 1,-2 0-1,-1-1 1,16-40-1,-2-10 283,-4-2 0,17-103 1,-37 157-496,91-544 1381,-41 239-616,-23 148-760,18-208 22,-37 280-113,12-195 331,-25 248-234,-2-129 26,-2 133-3,-15-76 0,-17-75 68,3 14 32,32 185-194,-23-109 70,-40-108-1,16 96-30,-33-91-24,72 182-13,2-1 0,2 0 0,-2-44 0,4 28-19,0 37 17,0 0 0,-1-1-1,-1 1 1,0 0-1,-1 1 1,-10-18-1,7 16 2,1-1-1,1-1 0,1 1 0,-5-21 0,6 10-9,3 10-8,-1 0 0,-1 0 0,-12-29 0,14 43 5,0-2 0,-1 1 1,0 1-1,1-1 0,-2 2 1,1-2-1,0 1 0,-1 0 1,1 0-1,-1 0 0,0 1 1,0 0-1,0-1 1,-1 1-1,-4-1 0,-9-4-13,0 1 0,-28-5-1,31 9 19,-46-16 1,1 0-1,1-4 1,-87-43-1,-136-49 45,88 51-48,-331-67 0,165 30-30,117 28-38,176 55-19,-114-14 0,154 28 63,-279-24-150,-16 34 165,162 1 4,-310 10 5,319-12 9,-182 28 0,-10 11 56,221-34-76,-128 8-112,-93 1-460,243-11 318,0 3 0,-109 28 0,-52 18 74,186-38 111,-105 43-1,151-50 79,-16 5-20,1 1 0,-51 32 0,22-7-115,-2-3 0,-86 35 0,26-13-123,-34 12 29,141-63 242,-34 21 1,11-6-39,16-9 14,2 1 0,-49 39 0,71-50 19,0 1-1,1 1 1,0-1-1,0 2 0,1-1 1,1 0-1,0 2 0,1-1 1,0 1-1,1 0 1,-8 20-1,-20 78-47,26-84 40,-1-1 1,-25 48-1,19-43 26,-13 39 0,-20 47-22,7-21 26,26-53-20,2 0 0,2 0 0,2 2-1,2-1 1,-1 66 0,-1 53 5,3-100 2,5 102-1,5 65 34,-4-153-28,-9 119 28,1 52 13,15-118-50,0 181 9,-11-268 2,-2 0-1,-15 50 0,-34 79 98,26-84-74,18-53-17,2 1-1,2 0 1,2 0 0,1 1-1,2 52 1,13 47 128,0 166-35,-29-50-50,10-180 36,0 32 66,15-7-123,-3-71-38,-2 1 1,0-1 0,-5 40 0,-1-43 2,1-5 0,1 0 0,0 1 0,1-1 0,3 29 0,-1-43-6,-1 1-1,1-2 0,0 1 0,1 1 1,-1-2-1,1 1 0,-1 0 0,1-1 1,0 1-1,0 0 0,0 0 0,1-2 0,-1 2 1,1-1-1,3 3 0,1-1-9,-1 0 0,1 0 0,0-1 0,1 0 0,13 4 0,68 20-148,-44-13 60,49 22-1,-67-26-1,1-1-1,-1-1 1,36 5 0,-51-11 20,162 32-1678,-58-9-5459,-97-22 5280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28 224 552,'10'-59'4851,"-9"57"-4594,-1-1-1,0 2 1,0-1-1,-1-1 1,1 1 0,0 0-1,-1 1 1,1-2-1,-1 1 1,0 0-1,0 1 1,0-1 0,0 0-1,0 0 1,0 0-1,-3-2 1,7 8 84,0 0 1,0 0-1,-1 1 0,1-1 1,-1 1-1,0-1 1,-1 1-1,1 0 0,-1 0 1,0-1-1,0 6 1,5 67 77,-5-66-169,-2 55 79,-12 90 0,4-74-268,-11 29 0,17-97-53,-1-5 51,2-22-17,0 1-29,0-4-8,1 2 1,1-1-1,0-1 1,6-26-1,-3 17-5,2-17-7,2 1-1,2 1 1,3-1-1,1 1 1,2 0-1,2 1 1,32-53-1,-25 58-35,1 2 0,51-52 0,-73 81 39,0 0 1,1-1 0,0 2 0,0-1-1,-1 0 1,2 1 0,-1 0 0,0 0-1,0 0 1,1 0 0,0 0-1,-1 2 1,1-2 0,0 1 0,-1 0-1,1 1 1,5-1 0,-6 1 1,0 0 1,-1 1-1,1-1 1,-1 1-1,1 0 1,-1 0-1,1 0 0,-1 0 1,0 0-1,1 1 1,-1 0-1,0 0 1,0-1-1,0 1 1,0 0-1,-1 1 1,1-1-1,-1 0 0,1 1 1,-1-1-1,0 0 1,0 1-1,2 4 1,-1-2 3,-1-1 0,0 1 0,0-1 0,0 2 1,0-2-1,-1 1 0,0 0 0,0 0 0,-1 0 1,1 0-1,-1 0 0,0-1 0,-1 2 0,-1 5 1,1-4 3,-2-1 1,1 0 0,-1 2 0,0-2 0,-1-1 0,1 2 0,-1-1 0,-1-1 0,-6 8 0,-3 0 6,0-1-1,0 0 1,-2-1-1,1-1 1,-1 0-1,-1-1 1,-22 9-1,21-10 2,0 0 0,-29 6 0,41-13-11,1 0 0,0 1 0,-1-2 0,1 1-1,-1-1 1,1 0 0,-1 0 0,1 0 0,-1 0-1,1-1 1,0 0 0,-1-1 0,1 1 0,-6-3-1,23 11 6,0 0 0,0 1 0,-1 0 0,0 0 0,-1 1 0,0 1 0,0 0-1,-1 0 1,-1 1 0,14 20 0,6 16 40,27 65 0,-54-109-48,53 130-497,-52-128-146,-1-1 0,1 2 0,1-2 0,-1 1 0,1-1 0,0 1 0,0-1 0,0 1 0,1-1 0,0 0 0,0 0 0,0 0 0,0 0 0,1-2 0,-1 2 0,1-1 0,0-1 0,8 5 0,3-1-1503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74 420,'14'-9'4080,"-12"2"871,-3-15-4392,0 15-48,1 5-432,-1-14 399,2 16-417,-1-1 0,0 1 0,0-1 1,-1 1-1,1-1 0,0 1 1,0-1-1,0 1 0,0-1 0,0 1 1,0 0-1,-1 0 0,1 0 0,0-1 1,0 1-1,-1 0 0,1-1 1,0 1-1,0 0 0,-1-1 0,1 1 1,0 0-1,-1-1 0,1 1 0,-1 0 1,1 0-1,0-1 0,-2 1 1,-8 24 234,-30 99 1145,28-91-1022,-2 5-238,-2-2-1,-1 0 0,-24 34 1,37-63-173,4-5-3,-1 0-1,0 0 0,1 0 0,-1-1 0,1 1 1,-1 0-1,1 0 0,-1 0 0,1 0 0,0 0 1,0 0-1,-1 2 0,2-3 1,-1 1 0,1 0 0,-1-1 0,1 1 0,-1 0 0,1-1 0,-1 1 0,1-1 0,0 1 0,0-1 0,-1 0 0,1 1 0,0-1 0,-1 1 0,1-1 0,0 0 0,0 0 0,0 0 0,-1 0 0,1 0 0,0 0 0,1 0 0,15 2 91,1 0-1,-1-1 1,23-1-1,29 1-45,-64 0-35,-1-1 0,0 1 1,0 0-1,0-1 0,0 2 0,0-1 0,4 3 1,-7-4-113,-1 1 0,1-1 1,0 0-1,-1 1 1,1-1-1,-1 0 1,1 0-1,-1 1 0,0-1 1,1 1-1,-1 0 1,1-1-1,-1 1 1,0 0-1,1-1 0,-1 1 1,0 0-1,0-1 1,0 1-1,1 0 1,-1-1-1,0 0 0,0 1 1,0-1-1,0 1 1,0 0-1,0 0 0,-1-1 1,1 1-1,0 0 1,0-1-1,0 1 1,-1 0-1,1-1 0,0 1 1,-1-1-1,1 0 1,0 1-1,-1-1 1,1 1-1,-1-1 0,1 1 1,-1-1-1,1 1 1,-1-1-1,1 1 1,-1-1-1,-1 1 0,-4 13-8783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231 68 16,'3'0'351,"-1"0"-1,0 0 1,0 0-1,0-1 1,1 1 0,-1-1-1,0 0 1,0 0 0,0 0-1,0 0 1,0 0-1,0 0 1,-1 0 0,1 0-1,0 0 1,0-1 0,-1 0-1,2-1 1,-2 3-302,0-1 1,-1 0-1,1 0 1,-1 0-1,1 0 1,-1 0-1,1 0 1,-1 0-1,0 0 1,1 1-1,-1-1 1,0 0-1,0 0 0,0 0 1,0 0-1,0 0 1,0 0-1,0 0 1,0 0-1,0 1 1,-1-1-1,1-1 1,0 1-1,-1 0 1,1 1-1,-1-1 1,1 0-1,-1 0 1,1 0-1,-1 1 1,0-1-1,1 0 0,-1 1 1,0-1-1,0 0 1,1 0-1,-1 1 1,0-1-1,-1 0 1,-4-1-17,1-1 0,-1 1 1,1 0-1,-1 0 0,0 1 1,0 0-1,0 0 0,0 0 1,0 0-1,0 1 0,0 0 1,0 0-1,0 1 0,0-1 1,1 1-1,-1 1 0,0-1 1,-10 3-1,10-2 31,0 1 1,0-2-1,0 2 0,1 0 0,-1-1 0,1 2 0,0 0 1,0-1-1,0 1 0,0-1 0,0 2 0,1-1 1,0 1-1,0-1 0,1 1 0,-1 0 0,-3 8 1,6-10-3,0-2 1,1 2-1,-1 0 1,1 0-1,0-1 1,0 1 0,0 0-1,0-1 1,0 1-1,1 0 1,-1-1-1,1 1 1,0 0 0,0-1-1,0 0 1,0 1-1,0 0 1,1-1-1,-1 0 1,1 0-1,0 1 1,0-1 0,0-1-1,3 5 1,7 4 208,0-1 1,0 0-1,21 10 0,-16-9-111,-11-6-127,14 9 356,-1 0 1,21 18-1,-35-28-277,-1 2-1,1-1 1,-1 1-1,0-1 1,-1 2 0,1-2-1,-1 2 1,0-1 0,0 0-1,-1 1 1,0-1 0,0 1-1,1 6 1,-3-9-98,0-1 1,0-1-1,0 1 1,-1 1-1,1-1 0,-1 0 1,0-1-1,1 1 1,-1 0-1,0 0 1,0 0-1,0-1 1,-1 1-1,1 0 0,0-1 1,-1 1-1,1-1 1,-1 0-1,1 1 1,-1-1-1,0 0 0,0 1 1,0-1-1,0 0 1,0-1-1,0 1 1,-3 1-1,-8 3 4,1-1-1,-1 0 0,-16 2 1,27-6-12,-11 3-14,0-1 0,0 0 0,-1-1 1,1 0-1,0 0 0,0-2 0,-1 0 0,1 0 1,-18-4-1,30 5-209,-1-1 1,1 1-1,0-1 0,0 1 1,-1-1-1,1 0 0,0 1 1,0-1-1,0 0 0,0 1 1,0-1-1,0 0 0,0 0 1,0 0-1,0 0 0,1 0 1,-1-1-1,0 1 0,1 1 1,-1-1-1,1-1 0,-1 1 1,1 0-1,0 0 0,-1-1 1,1 1-1,0 0 0,0 0 1,0 0-1,0-2 0,-5-18-5838,0 14 3310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91 428,'0'-11'1025,"1"-1"1,0 1-1,0 0 0,2 0 1,5-18-1,-7 24 2188,-2 8-1772,-3 9-504,4 36 854,-4 243 939,0-246-2417,-3-1 1,-23 86-1,15-73-24,9-42-253,-1 7 39,39-34 9,-15 4-102,0 1 0,1 0 0,-1 1 0,2 1 0,-1 1 0,0 0-1,1 2 1,0 0 0,-1 1 0,24 2 0,-21 3 41,-5 0-1549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81 171 780,'-11'-11'2359,"10"11"-2199,0-1 0,1 1 1,-1-1-1,0 1 1,0-1-1,1 1 0,-1-1 1,0 0-1,1 1 1,-1-1-1,1 0 0,-1 0 1,1 0-1,-1 1 1,1-1-1,-1 0 0,1-2 1173,4 28 856,1 188 3327,0 0-4514,-7-190-947,0-38 26,1-38-92,3 1 0,1-1 0,4 1 0,13-58-1,-5 54-85,-8 24-25,2-1 1,1 1-1,1 1 1,20-38-1,-29 67 109,0-1-1,0 1 1,0-1 0,1 1-1,-1 0 1,1 0 0,-1 0 0,1 0-1,0 0 1,0 1 0,0-1-1,0 1 1,0 0 0,0 0-1,0 0 1,0 0 0,0 0-1,0 1 1,1-1 0,-1 1-1,0 0 1,0 0 0,1 0-1,-1 1 1,0-1 0,0 1 0,5 1-1,-2-1 14,0 1 1,0 0-1,0 0 0,0 0 0,-1 1 0,1-1 0,-1 1 0,1 1 1,-1-1-1,0 1 0,-1 0 0,1 0 0,7 9 0,-1 6 6,-1 1-1,-1 0 0,-1 0 0,-1 1 0,0 0 0,3 26 0,-6-30 68,-1 0-1,-1 0 1,0 1-1,-1-1 1,-1 0-1,-1 1 1,-1-1-1,0 0 1,-6 21-1,5-27-36,0 1 0,-1-1 1,-1-1-1,0 1 0,0-1 0,-1 1 1,0-2-1,-1 1 0,0-1 0,-1 0 1,0 0-1,0-1 0,-1 0 0,-13 10 0,-6 1 14,-2-1 0,-34 15 0,52-28-58,1 0 0,-1 0 0,0-2 0,0 0 0,-1 0 0,1-1 0,0 0-1,-1-1 1,-14-1 0,25 0-89,0 0-1,0 0 0,0 0 1,0 0-1,0-1 0,0 1 1,0-1-1,0 0 1,0 0-1,0 1 0,0-1 1,1 0-1,-1-1 1,0 1-1,0 0 0,1 0 1,-1-1-1,1 1 0,-1-1 1,1 1-1,0-1 1,-1 0-1,1 1 0,0-1 1,-1-3-1,1 3-263,1-1 0,-1 0-1,1 0 1,0 0 0,-1 1 0,1-1-1,0 0 1,1 0 0,-1 0-1,1 0 1,-1 1 0,1-1 0,0 0-1,0 1 1,0-1 0,0 0 0,3-3-1,13-21-4393,-7 14 2373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50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83 192,'-1'-2'285,"0"1"-1,0-1 1,0 0 0,0 0-1,1 0 1,-1 0 0,1 0-1,0 0 1,-1 0-1,1 0 1,0 0 0,0-2-1,0 2-75,0 2-161,0-1 0,0 1 0,1-1 0,-1 1 0,-1 0 0,1-1 0,0 1 0,0-1 0,0 1 0,0 0 0,0-1 0,0 1 0,0-1 0,0 1 0,-1 0 0,1-1 0,0 1 0,0 0 0,-1-1 0,1 1 0,0 0 0,0-1 0,-1 1 0,1 0 0,0 0 0,-1-1 0,1 1 0,0 0 0,-1 0 0,1 0 0,-1-1 0,-13 4 541,-12 14-8,15-4-164,0 0 0,1 1-1,1 0 1,0 0 0,1 1 0,1 1-1,0-1 1,1 1 0,0 0-1,2 1 1,0-1 0,1 1-1,0 0 1,1 0 0,1 29 0,1-41-381,1 1 1,0-1-1,0 1 1,0-1 0,1 1-1,0-1 1,0 0 0,0 0-1,0 0 1,1 0-1,0 0 1,0 0 0,0-1-1,1 1 1,-1-1 0,1 0-1,0 0 1,0-1-1,1 1 1,-1-1 0,1 0-1,0 0 1,0 0 0,0 0-1,0-1 1,0 0-1,0 0 1,1-1 0,-1 1-1,0-1 1,1 0 0,5 0-1,0 0-29,-1-1 1,0 0-1,1 0 0,-1-1 0,0 0 1,1-1-1,-1 0 0,0-1 0,0 0 0,-1 0 1,1-1-1,-1-1 0,1 1 0,-1-2 1,-1 1-1,15-12 0,-15 9-35,-1 0 1,0-1-1,0 0 0,-1 0 1,0 0-1,-1-1 0,0 0 1,-1 0-1,0 0 0,0 0 1,-1-1-1,0 0 0,2-18 1,-3 15-110,-1-1 1,-1 0 0,0 0-1,-1 1 1,0-1 0,-1 0-1,-1 1 1,0-1 0,-10-24-1,11 34 64,-1 0 0,1 0 0,-1 0 0,0 0-1,0 1 1,-1-1 0,1 1 0,-1 0 0,0 0-1,0 0 1,0 1 0,-1-1 0,0 1 0,1 0 0,-1 0-1,0 1 1,0 0 0,-6-3 0,3 3-49,1 0 1,-1 1-1,1 0 1,-1 0-1,0 1 1,1-1-1,-1 2 1,0-1-1,1 1 1,-1 0-1,0 1 0,-11 3 1,10-2-125,0 1 0,0-1 1,0 1-1,0 1 0,1-1 0,0 1 1,0 1-1,0 0 0,1 0 1,0 0-1,0 1 0,1 0 0,-1 0 1,1 1-1,1 0 0,0 0 0,0 0 1,-7 16-1,14-14-1582,-1-7 604,0-1-372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1 312,'10'16'3630,"-8"-14"-3549,0-1-1,0 0 0,0 0 0,0 0 0,0 0 0,0 0 1,0 0-1,0 0 0,0-1 0,1 1 0,-1-1 1,0 0-1,3 0 0,35 0 252,-24 0-164,179 6 873,-189-5-1014,26 2 102,-1-2 0,1-1 0,54-7 0,-52 3-49,0 1 1,44 2 0,-54 1-60,-19 0-18,0 1-1,-1 0 1,1 0-1,-1 0 1,1 1 0,-1 0-1,6 2 1,25 8 41,39-7 33,-53-5-70,0 1 1,32 6-1,-9-4 26,-38-3-11,1 0 0,-1 0 1,1 1-1,0-1 0,-1 2 0,13 2 1,-7 0 120,0-2 0,1 0 0,-1 0-1,1-1 1,21-1 0,-29 0-70,-2 0 151,-3 0-267,0 0-1,0 0 1,0 0 0,0 0-1,0 0 1,0-1-1,0 1 1,0 0-1,-1 0 1,1 0 0,0 0-1,0 0 1,0 0-1,0 0 1,0 0 0,0 0-1,0-1 1,0 1-1,0 0 1,0 0 0,0 0-1,0 0 1,0 0-1,0 0 1,0 0-1,0 0 1,0-1 0,0 1-1,0 0 1,0 0-1,0 0 1,0 0 0,0 0-1,1 0 1,-1 0-1,0 0 1,0 0 0,0 0-1,0 0 1,0-1-1,0 1 1,0 0-1,0 0 1,0 0 0,0 0-1,0 0 1,0 0-1,1 0 1,-1 0 0,0 0-1,0 0 1,0 0-1,0 0 1,0 0 0,0 0-1,0 0 1,0 0-1,1 0 1,-1 0-1,0 0 1,0 0 0,0 0-1,0 0 1,0 0-1,-1-4-538,-5-11-2659,2 9 1295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53 944,'0'-1'111,"0"1"-1,0-1 1,0 1 0,1-1-1,-1 0 1,0 1 0,1-1-1,-1 1 1,1-1 0,-1 1 0,0 0-1,1-1 1,-1 1 0,1-1-1,-1 1 1,1 0 0,0-1-1,-1 1 1,1 0 0,-1 0-1,1-1 1,-1 1 0,2 0-1,19-6 483,-14 5-194,31-8 395,1 2 0,76-5 0,-38 5-717,-62 8-923,-21 0-2442,-2-3 1843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1 784,'-5'5'430,"1"1"1,0 0-1,0 0 1,0 0-1,1 1 1,-1-1-1,-2 12 0,-14 51 766,18-61-1014,-5 18 124,2 0 0,0 1 0,-1 45 0,0-52-239,0-2-27,6-18-39,0 1 1,0-1-1,0 1 0,0-1 0,0 1 0,0-1 0,0 0 0,0 1 0,0-1 1,0 1-1,0-1 0,0 1 0,0-1 0,1 1 0,-1-1 0,0 1 0,0-1 0,0 0 1,1 1-1,-1-1 0,0 0 0,1 1 0,-1-1 0,0 1 0,1-1 0,-1 0 1,0 0-1,1 1 0,0-1 0,2-1-1,0 0-1,0 0 1,1 0-1,-1-1 1,0 1-1,4-4 1,-2 3 0,19-10-15,1 2 0,44-13-1,-53 19 13,0 1 1,0 0-1,0 1 0,0 1 0,29 1 0,-41 0 0,1 1-1,-1 0 1,1 0 0,-1 0-1,0 0 1,0 0-1,1 1 1,4 3 0,-7-4 13,-1 0 1,1 0 0,-1 0-1,0 0 1,1 0 0,-1 1-1,0-1 1,0 0 0,0 1 0,0-1-1,0 1 1,0 0 0,0-1-1,-1 1 1,1 0 0,0-1-1,-1 1 1,1 0 0,-1 0-1,0-1 1,0 1 0,0 3-1,1 12 412,-2 0 0,0-1 0,-1 1 0,0-1 0,-1 0 0,-1 0 0,-1 0-1,0 0 1,-1-1 0,-1 1 0,0-2 0,-19 29 0,20-35-384,-1 0 0,1 0 0,-2-1 0,1 0 0,-1 0 0,0 0 0,0-1 0,-1 0 0,0-1 0,0 0 0,0-1 0,0 1 0,-1-2 0,0 1 0,0-2 0,0 1 0,0-1 0,0-1-1,0 1 1,0-2 0,-1 0 0,1 0 0,0 0 0,-1-2 0,1 1 0,0-1 0,0-1 0,0 0 0,0 0 0,-13-7 0,16 7-474,0-1 0,-1 0 0,1 0 0,0-1-1,1 0 1,0 0 0,-7-7 0,10 9-66,1 0 1,-1-1 0,1 1-1,0-1 1,-1 0-1,2 0 1,-1 1 0,0-1-1,1-1 1,0 1 0,0 0-1,0 0 1,0 0-1,1 0 1,-1-7 0,1 1-1281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79 244 360,'-10'1'953,"-1"1"0,1-1 0,-21-1 0,16 0 216,13-2 58,10-2-717,14-4-242,-20 7-166,19-5 169,1 1 0,0 1 0,1 1-1,-1 1 1,0 1 0,36 3 0,-11-1 11,-15-3-35,-1 0 0,1-3 0,0 0 0,40-13 0,122-49 712,-103 33-720,-55 21-268,177-55-2605,-203 68 1586,-15 7 6,-15 8-2663,16-12 2460,-2 1-255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0 157 188,'20'-76'2957,"-14"60"-2248,0 0-1,11-20 1,-12 26-366,-5 10-335,0 0 0,0 0 0,0 0 1,0 0-1,0-1 0,0 1 0,0 0 0,0 0 0,1 0 1,-1 0-1,0 0 0,0-1 0,0 1 0,0 0 0,0 0 1,0 0-1,1 0 0,-1 0 0,0 0 0,0 0 0,0-1 0,0 1 1,1 0-1,-1 0 0,0 0 0,0 0 0,0 0 0,0 0 1,1 0-1,-1 0 0,0 0 0,0 0 0,0 0 0,0 0 1,1 0-1,-1 0 0,0 0 0,0 0 0,0 0 0,0 0 1,1 1-1,5 6 152,3 12 55,12 83 723,-15-67-609,4 21 252,0 6 529,2-1 0,35 100 0,-45-157-1026,2 9 286,2-1 0,-1 0 0,11 15 0,-16-27-351,1 1-1,-1-1 1,1 0 0,-1 1 0,1-1 0,0 0 0,-1 0-1,1 1 1,-1-1 0,1 0 0,-1 0 0,1 0-1,0 0 1,-1 0 0,1 0 0,-1 0 0,1 0-1,0 0 1,-1 0 0,1 0 0,-1 0 0,1-1-1,0 1 1,-1 0 0,1 0 0,-1-1 0,1 1-1,-1 0 1,1-1 0,-1 1 0,1 0 0,-1-1-1,1 1 1,-1-1 0,0 1 0,1-1 0,-1 1-1,0-1 1,1 1 0,-1-1 0,18-22 161,-17 22-164,10-18 30,0 0 0,-2 0 1,12-32-1,15-67-94,-12 38-115,-4-5-352,-1 6-1752,0 30-2241,-5 30-107,-11 15 2945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9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11 140 592,'-2'-8'590,"-1"0"-1,2-1 0,-1 0 1,1 1-1,0-1 1,1 0-1,0 1 1,1-15-1,0 0 1579,-1 23-1958,2 18 482,0 0 0,5 19 0,31 113 2025,7 29-1030,-42-167-1577,1-1-1,1 0 1,7 16-1,-12-27-107,0 0 4,1 0 0,-1 0 0,0 0 0,0 0 0,1 0-1,-1 0 1,0 0 0,0 0 0,0 0 0,1 0 0,-1 0-1,0 0 1,0 0 0,1 0 0,-1 0 0,0 0 0,0 0-1,0 0 1,1 0 0,-1 0 0,0-1 0,0 1 0,0 0-1,1 0 1,-1 0 0,0 0 0,0 0 0,0-1 0,0 1 0,1 0-1,-1 0 1,0 0 0,0-1 0,0 1 0,0 0 0,0 0-1,0 0 1,0-1 0,1 1 0,-1 0 0,0 0 0,0-1-1,0 1 1,0 0 0,0 0 0,5-11 69,-5 11-71,45-142 284,-35 105-298,1 1 0,1 0 0,3 0 0,23-43 0,18-19-2678,-50 90 519,-3 16-4327,-3-7 6138,0 0 0,0 0-1,-1 0 1,1 0 0,0 0-1,-2 2 1,-2 7-1386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0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115 355 216,'0'0'142,"0"-1"1,0 0-1,0 0 0,0 1 1,0-1-1,0 0 0,0 0 1,0 0-1,0 1 0,0-1 1,0 0-1,-1 0 1,1 1-1,0-1 0,-1 0 1,1 1-1,-1-1 0,1 0 1,0 1-1,-1-1 0,1 0 1,-1 1-1,0-1 0,1 1 1,-1-1-1,1 1 0,-2-1 1,1 1-50,0 0-1,-1 0 1,1-1 0,0 1 0,0 0 0,-1 1 0,1-1 0,0 0 0,0 0-1,0 0 1,-1 1 0,1-1 0,0 1 0,0-1 0,-2 2 0,-2 0-11,1 1 0,-1 0 0,0 1 0,1-1 0,0 1 0,-8 8 0,7-4 11,-1 0 0,1 1-1,0 0 1,1 0 0,0 0 0,1 0 0,-1 1 0,2-1-1,-1 1 1,2 0 0,-2 11 0,3-18-69,0 1 1,0 0 0,0-1-1,0 1 1,1 0-1,-1-1 1,1 1-1,0-1 1,0 1 0,0-1-1,1 1 1,-1-1-1,1 0 1,0 1-1,0-1 1,0 0 0,0 0-1,1-1 1,-1 1-1,1 0 1,0-1 0,-1 1-1,1-1 1,0 0-1,1 0 1,-1 0-1,0-1 1,0 1 0,1-1-1,-1 1 1,1-1-1,-1 0 1,5 0-1,-4 0-16,-1-1-1,0 0 1,1 0-1,-1 0 1,0 0-1,1 0 1,-1-1-1,0 0 1,1 1-1,-1-1 1,0 0-1,0-1 1,1 1-1,-1 0 1,0-1-1,-1 0 1,1 0-1,0 0 1,0 0-1,-1 0 1,1 0-1,-1-1 1,0 1-1,0-1 1,0 0-1,0 0 1,0 0-1,2-5 1,1 0-12,-1-1 1,-1 0 0,1 0-1,-1 0 1,-1 0-1,0 0 1,0-1 0,-1 1-1,1-11 1,-2 6-25,-1 0-1,0 0 1,0 1 0,-6-21 0,6 30 21,0 1 0,0 0 0,0 0 0,0-1 0,-1 1 0,1 0 0,-1 0 0,0 1 0,0-1 0,0 0 0,0 1 0,0-1 0,-1 1 0,1-1 1,-1 1-1,1 0 0,-1 0 0,0 0 0,0 1 0,0-1 0,0 1 0,0-1 0,-1 1 0,-3-1 0,6 2 5,0 0 1,-1 0-1,1 0 0,0 0 1,-1 1-1,1-1 0,0 0 0,-1 1 1,1-1-1,0 0 0,-1 1 1,1 0-1,0-1 0,0 1 1,0 0-1,0 0 0,-1-1 1,1 1-1,0 0 0,0 0 0,1 0 1,-1 0-1,0 0 0,0 1 1,0-1-1,1 0 0,-1 0 1,1 0-1,-1 1 0,1-1 0,-1 0 1,1 1-1,0-1 0,-1 0 1,1 3-1,-1 1 3,0 0 1,0 0-1,1 0 0,0 0 1,0 0-1,0 0 1,0 0-1,2 7 0,0-6 5,0-1-1,1 0 0,-1 1 0,1-1 1,0 0-1,0-1 0,1 1 1,-1 0-1,1-1 0,0 0 0,1 0 1,-1 0-1,1 0 0,8 5 0,-10-7-3,0-1-1,0 1 1,0-1-1,0 0 0,0 0 1,0 0-1,0 0 0,0 0 1,0-1-1,1 0 1,-1 1-1,0-1 0,0 0 1,0 0-1,1-1 0,-1 1 1,0-1-1,0 0 0,0 0 1,0 0-1,0 0 1,0 0-1,0 0 0,0-1 1,0 0-1,0 1 0,3-4 1,3-4-1,-1 0 0,-1 0 0,1-1 0,-2 1 1,1-2-1,-1 1 0,6-16 0,-8 20-10,-8 18 20,1 1 1,1 0-1,0 0 0,1 0 1,0 1-1,1-1 1,3 26-1,-3-37-6,0-1 1,0 1-1,0 0 1,1 0-1,-1 0 1,1-1-1,-1 1 0,1 0 1,0 0-1,0-1 1,-1 1-1,1-1 0,0 1 1,0 0-1,2 0 1,-3-1-6,0-1 1,1 0 0,-1 0-1,0 0 1,1 0 0,-1 0-1,1 0 1,-1 0 0,0 0-1,1 0 1,-1 0-1,0 0 1,1 0 0,-1 0-1,0 0 1,1 0 0,-1 0-1,0 0 1,1 0 0,-1 0-1,0 0 1,1 0 0,-1-1-1,0 1 1,1 0 0,-1-1-1,13-14-60,-6 0-43,15-25-103,-22 39 202,1 0 0,0 0-1,-1 0 1,1 0 0,0 0 0,0 0 0,0 0 0,0 0 0,0 1 0,0-1 0,0 0 0,0 1-1,0-1 1,0 0 0,0 1 0,0-1 0,0 1 0,0 0 0,1-1 0,-1 1 0,0 0 0,0 0 0,1-1-1,-1 1 1,0 0 0,0 1 0,3-1 0,-2 2 8,1-1-1,0 1 1,-1 0 0,0 0 0,1 1-1,-1-1 1,0 0 0,0 1-1,0-1 1,-1 1 0,3 3 0,-2-3 31,0 1 0,0-1 1,1 0-1,-1 0 1,1 0-1,0 0 1,4 3-1,-6-6-25,0 1-1,0-1 1,0 0-1,0 1 1,0-1-1,0 0 1,0 0-1,0 0 1,0 0-1,0 0 1,0 0-1,0 0 1,0 0-1,0 0 1,0 0-1,0-1 1,0 1-1,-1 0 1,1-1-1,0 1 1,0 0-1,0-1 1,0 1-1,0-1 1,-1 0-1,1 1 1,0-1-1,0 0 1,-1 1-1,1-1 1,0 0-1,-1 0 1,1 0-1,0-1 1,6-7 14,0-1 0,0-1 1,-1 1-1,-1-1 0,0 0 1,0-1-1,5-18 0,13-89-40,-13 55 17,21-108-38,-55 326 2276,-8 224 0,32-367-2322,2 38-242,-2-47 117,0 1 0,1-1 1,-1 1-1,1 0 0,0-1 1,0 1-1,0-1 0,0 0 1,0 1-1,0-1 0,1 0 1,-1 1-1,1-1 0,2 3 1,-3-5 91,0 1 0,-1-1 0,1 0 0,-1 1 1,1-1-1,-1 0 0,1 0 0,0 0 0,-1 0 1,1 0-1,0 0 0,-1 0 0,1 0 0,-1 0 1,1 0-1,0 0 0,-1 0 0,1 0 0,0 0 1,-1 0-1,1-1 0,-1 1 0,1 0 0,-1-1 1,1 1-1,-1 0 0,1-1 0,-1 1 0,1 0 1,0-1-1,14-15-3794,-7 6 1888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1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13 1296,'-7'-10'3649,"14"7"-1994,22 10-1127,-21-5-259,23 6-18,45 11-488,-29-2-2664,-34-11 590,-7-4 756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2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61 368 204,'-2'-3'325,"0"0"1,0 0-1,0 0 1,1 0-1,-1 0 1,1 0-1,0-1 0,0 1 1,0 0-1,0-1 1,1 1-1,-1-1 1,1-6-1,0 6-54,-1 0 1,1-1-1,-1 1 1,0 0-1,0 0 0,0-1 1,-1 1-1,1 0 1,-3-4-1,-5-7 3392,10 19-2316,0 3-1041,0 5 96,0 0-1,-1-1 1,-1 1 0,-2 15 0,-1 20 186,5 26-152,-8 217 209,-1-223-543,8-67-94,-1-3-7,0 1 1,0 0-1,1-1 1,-1 1-1,1 0 1,0-1-1,0 1 1,0-1-1,0 1 1,0-1-1,1-3 1,0 0-5,2-114-486,5 0 1,5 1-1,32-129 1,-41 229 391,1 1 1,1 0-1,11-23 0,-15 35 85,1 1 0,-1 0 0,1 0-1,1 0 1,-1 1 0,1-1-1,0 1 1,0 0 0,0 0-1,0 0 1,1 0 0,-1 1-1,1 0 1,0 0 0,6-3-1,-8 5 11,0 0 0,0 0 0,0 1 0,0-1 0,1 1 0,-1-1 0,0 1 0,0 0 0,0 0 0,0 1 0,0-1 0,1 1 0,-1-1 0,0 1 0,3 2 0,-1-1-2,0 1 1,0-1-1,0 1 0,0 0 0,-1 1 1,1-1-1,-1 1 0,4 5 0,-1-1 20,0 0-1,-1 1 1,0 0 0,0 0-1,-1 0 1,-1 1-1,1-1 1,4 19-1,-5-12 98,-1 2 0,0-1 0,0 32 0,-3-43-74,0 1 0,0-1-1,-1 0 1,0 0-1,0 0 1,-1 0-1,1 0 1,-1 0 0,-1 0-1,1 0 1,-1-1-1,0 1 1,0-1-1,-5 7 1,3-8-22,0 1-1,0 0 1,-1-1-1,1 0 1,-1 0-1,0-1 1,0 1 0,-9 2-1,-55 16-23,53-17-44,-1 0 1,-25 11 0,42-15 47,0-1 1,0 1 0,1-1 0,-1 1 0,0-1-1,0 1 1,0-1 0,1 1 0,-1 0-1,0-1 1,1 1 0,-1 0 0,0 0-1,1 0 1,-1-1 0,1 1 0,-1 0-1,1 0 1,0 0 0,-1 0 0,1 0-1,0 0 1,0 0 0,-1 0 0,1 0-1,0 0 1,0 0 0,0 0 0,0 0-1,0 0 1,1 0 0,-1 0 0,0 0 0,0 0-1,1 0 1,-1 0 0,0-1 0,1 1-1,-1 0 1,1 0 0,-1 0 0,1 0-1,-1-1 1,2 3 0,4 4 8,1 0 0,-1 0 0,15 11 0,-8-7 14,6 11 121,-1 0 0,-1 1-1,-1 1 1,-1 0 0,14 34 0,-22-42-174,5 13 224,-12-28-251,1 0 1,-1 0-1,1 0 1,-1 0-1,1 0 0,-1 0 1,1-1-1,0 1 1,0 0-1,-1 0 1,1-1-1,0 1 0,0-1 1,0 1-1,0 0 1,0-1-1,-1 0 1,1 1-1,0-1 0,0 1 1,0-1-1,2 0 1,22-19-5689,10-11-347,-24 19 3803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3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38 594 556,'0'2'254,"0"0"0,0 0 0,0-1 0,0 1 0,1 0 0,-1-1 0,1 1 0,-1-1 0,1 1-1,0 0 1,-1-1 0,1 1 0,0-1 0,1 2 0,-1-2-202,0 0 0,0 0 0,0 0 0,0-1 0,1 1 0,-1 0 0,0-1 0,0 1 0,0-1 0,1 1 0,-1-1 0,0 1 0,1-1 0,-1 0 0,0 0 0,1 1 0,-1-1 0,1 0 0,-1-1 0,0 1 0,1 0 0,-1 0 0,0 0 0,1-1 0,-1 1 0,0-1 0,3 0 0,1-2-54,0 0 1,0 0-1,0 0 1,-1-1-1,1 0 1,-1 0-1,0 0 1,0 0 0,-1 0-1,1-1 1,-1 0-1,0 0 1,0 0-1,0 0 1,-1 0-1,0 0 1,0-1 0,0 1-1,-1-1 1,1 0-1,-1 1 1,-1-1-1,1 0 1,-1-10 0,0 14-8,0 0 0,-1 1 0,1-1 1,0 0-1,-1 1 0,1-1 1,-1 0-1,1 1 0,-1-1 1,0 1-1,1-1 0,-1 0 0,0 1 1,0 0-1,0-1 0,0 1 1,-1 0-1,1-1 0,0 1 1,-1 0-1,-1-1 0,2 1 15,-1 1-1,0-1 0,0 1 1,1 0-1,-1 0 1,0-1-1,0 1 0,1 0 1,-1 0-1,0 1 0,0-1 1,1 0-1,-1 1 1,0-1-1,0 1 0,1-1 1,-3 2-1,-2 1 66,1 0 1,-1 0-1,0 1 0,1 0 0,0 0 1,0 0-1,0 1 0,1 0 0,-1-1 1,-4 8-1,4-3 88,-1 0-1,1 1 1,0-1 0,1 1-1,0 0 1,1 1-1,0-1 1,0 1 0,1-1-1,1 1 1,-1 0 0,2-1-1,0 1 1,0 0 0,1 0-1,0-1 1,3 13 0,-2-19-131,-1 1 1,1-1-1,0 0 1,1 0-1,-1 0 1,1-1-1,-1 1 1,1 0-1,0-1 1,0 0 0,1 0-1,-1 0 1,1 0-1,0 0 1,-1-1-1,1 1 1,0-1-1,0 0 1,1-1-1,-1 1 1,0-1 0,1 1-1,-1-1 1,1 0-1,6 0 1,1 0-19,0-1 1,0 0 0,-1 0-1,1-1 1,0-1 0,-1 0-1,1 0 1,20-8 0,-20 4-14,0 0 0,-1 0 1,1-1-1,-2-1 1,1 0-1,-1 0 1,0-1-1,-1-1 1,11-13-1,-1-1-62,-1 0 0,27-53 1,-28 42-291,-2 0 0,-2 0 0,-1-1 0,8-49 1,-8 18-353,5-103 1,-15 78 774,-7 101 192,-1 1-1,1 0 0,-3 10 1,-42 163 2346,19-64-1229,7-33-460,-15 115-1,34-163-814,2 0-1,1-1 1,3 1 0,1 0 0,11 66-1,-11-99-97,-1 1 0,1 0 0,0-1-1,0 1 1,0-1 0,1 0 0,0 1-1,0-1 1,0-1 0,1 1 0,7 8-1,-9-11-1,1 0-1,-1-1 1,0 1-1,0 0 1,1-1-1,-1 0 0,1 0 1,0 0-1,-1 0 1,1 0-1,0 0 1,-1 0-1,1-1 1,0 0-1,0 1 0,0-1 1,-1 0-1,1 0 1,0-1-1,0 1 1,0-1-1,-1 1 1,1-1-1,0 0 0,-1 0 1,5-2-1,0 0-47,0-1 1,0 0-1,0-1 0,-1 1 0,0-1 0,0-1 0,0 1 0,0-1 1,-1 0-1,0 0 0,7-11 0,-6 7-106,-1-1-1,0 0 1,-1 0 0,0 0-1,0 0 1,-1-1 0,2-14-1,-3 6-52,-1 0 0,0-1-1,-1 1 1,-2 0 0,0 0-1,-1 0 1,-1 0 0,-12-37-1,11 42 99,-2 0-1,-12-23 0,17 35 95,0-1-1,0 1 0,-1-1 1,1 1-1,-1 0 0,0 0 1,0 0-1,0 1 0,0-1 1,0 0-1,-1 1 1,1 0-1,-1 0 0,1 0 1,-8-2-1,9 4-32,0 0 1,0-1-1,0 2 0,0-1 0,0 0 1,0 0-1,1 1 0,-1-1 1,0 1-1,0-1 0,0 1 1,1 0-1,-1-1 0,0 1 1,1 0-1,-1 0 0,1 1 0,-1-1 1,1 0-1,-1 0 0,1 1 1,0-1-1,0 1 0,0-1 1,0 1-1,-1 1 0,0-1-138,0 1 0,1 0 1,0-1-1,0 1 0,-1 0 0,1 0 0,1-1 0,-1 1 0,0 0 0,1 0 1,0 0-1,-1 0 0,1 0 0,0 0 0,1 6 0,14 24-3106,-7-22 1669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174 273 104,'2'-2'164,"-1"0"1,1 0-1,-1 1 1,0-1-1,0 0 1,0 0-1,0 0 1,0 0-1,0 0 0,-1-1 1,1 1-1,-1 0 1,1 0-1,-1 0 1,0-1-1,0 1 0,0-3 1,-8-40 811,5 34-555,2 9-357,1-1 41,-1 0-1,0 1 1,1-1-1,-1 1 1,0-1-1,0 1 1,-1 0-1,-1-4 1,3 6-90,0 0 0,-1 0 0,1-1-1,0 1 1,-1 0 0,1 0 0,0 0 0,0-1 0,-1 1 0,1 0 0,0 0-1,-1 0 1,1 0 0,-1 0 0,1 0 0,0 0 0,-1 0 0,1 0 0,0 0-1,-1 0 1,1 0 0,0 0 0,-1 0 0,1 0 0,-1 0 0,-13 12 155,10-6-114,0-1 0,1 1 0,0 0-1,0 0 1,0 0 0,1 1 0,0-1-1,0 0 1,-1 10 0,-5 62 314,8-77-364,-6 254 1218,3-187-849,1-4 162,-3-1 0,-16 86 1,0-68 80,8-30-188,-14 103 0,19-52 663,12 182 0,-1-260-970,11 42 0,-10-52-110,-3-10-11,0-1 0,0 0-1,0 0 1,0 0 0,1 0 0,-1 0 0,1 0 0,0 0 0,0 0 0,0-1 0,0 1 0,0-1 0,1 1 0,-1-1 0,1 0 0,-1 0 0,1 0 0,0 0-1,0-1 1,0 1 0,0-1 0,0 1 0,5 0 0,5 1 10,1-1 0,-1 0 0,0-1-1,24-1 1,-23 0 7,1 0 1,25 4-1,-15 0-18,1-1-1,-1-2 1,39-2 0,-16 0 7,-12 1-15,-10-1 5,0 1-1,33 5 1,-13 0 0,-1-2 1,85-5 0,-27-1-2,26-4-3,-73 3 1,226-1-25,-188 6 24,90 9-3,218-10 3,-281 8-1,-1-1 45,167-1-46,-95-2 37,-164-4-39,153 4-23,131 19 27,-204-22-6,12 2 0,50-1 84,-89-4-68,-2 4 9,82-4 30,-134 0-37,1-2-1,-1-1 0,0-1 0,0-2 0,26-10 1,-26 10 32,-23 8-31,-1-1 1,0 1-1,0-1 0,0 0 1,0 1-1,0-1 0,0-1 1,0 1-1,0 0 0,-1-1 0,1 0 1,0 1-1,-1-1 0,1 0 1,-1 0-1,0-1 0,0 1 1,0 0-1,0-1 0,0 1 1,2-5-1,0-1 114,2-7-33,0-1-1,-1 1 0,0-1 0,3-24 0,2-139 71,0-78-214,0-1-12,-10 257 67,0-47 0,7-55 0,4 25 13,15-93-6,1 79-25,-16 56 0,9-46 0,-20 79 19,1 0 0,-1 0 0,0 0 0,0 0 0,0-1 0,-1 1 0,1 0 1,-1 0-1,-1-3 0,2 5 0,0 0-1,-1 0 1,1 0 0,-1-1 0,1 1 0,-1 0 0,0 0 0,1 1 0,-1-1 0,0 0 0,0 0 0,0 0 0,1 0 0,-1 1 0,0-1 0,0 0 0,0 1 0,0-1 0,0 1 0,0-1 0,-1 1 0,1-1 0,0 1 0,0 0 0,0-1 0,0 1 0,0 0 0,-2 0 0,-23 1-5,-27 5 0,27-2 0,-29 0 0,-161-19-15,-208-45-156,314 41-202,-18-2-59,79 11 376,-66-5-1,-274-5 54,164 14-148,161 4-109,-1 2 0,1 3 0,-1 4 0,-72 15 0,85-13-162,-1-2 1,0-3-1,0-2 1,-70-7 0,16-6 405,-149-34 0,-17-3 69,-10 32 13,252 14-54,0-1 0,-34-7 1,-14-3 2,-170 5-57,191 8 23,-143 2-933,16-2 928,185 0 26,-1 0-16,0 0 19,1 0 0,-1 0 1,1 0-1,0 0 0,-1 0 0,1 0 0,-1 0 0,1 0 1,0 0-1,-1 0 0,1 0 0,0 0 0,-1 0 1,1 0-1,-1 0 0,1 0 0,0 0 0,-1 0 1,1 0-1,0 0 0,-1 1 0,1-1 0,0 0 0,-1 0 1,1 0-1,0 1 0,-1-1 0,1 0 0,0 0 1,-1 1-1,1-1 0,0 0 0,0 1 0,0-1 0,-1 0 1,1 1-1,0-1 0,0 0 0,0 1 0,0-1 1,0 0-1,-1 1 0,1-1 0,0 1 0,0-1 0,0 0 1,0 1-1,0-1 0,0 1 0,1-1 0,11 21 6,-4-8 2,-6-9-14,4 11 4,0 1-1,3 19 0,-7-30 4,-2 0-1,1 0 1,-1 0-1,0 0 1,0 0-1,0 0 1,0 0-1,-1 0 1,0 1-1,0-2 0,-3 9 1,2-3-2,0 0 1,0 0 0,2 1-1,-1-1 1,1 0 0,1 1-1,-1-1 1,2 0-1,2 12 1,0 5 0,-1-8 7,-1 1 0,-2 20 0,0-34-4,-1 1-1,0 0 1,0 0-1,0-1 1,-1 1-1,0-1 1,-1 1-1,0-1 1,-4 9 0,3-8-506,0 0 0,1 0 0,-5 13 0,7-16 15,0-1 1,1 1-1,-1-1 0,1 1 1,-1 0-1,1-1 0,0 1 1,0-1-1,1 1 0,0 4 1,3-1-1105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1623 320,'0'1'107,"0"0"0,0-1 0,0 1 0,0-1 0,0 1 1,0 0-1,0-1 0,0 1 0,0-1 0,0 1 0,0 0 0,0-1 0,-1 1 0,1-1 0,0 1 0,0-1 1,-1 1-1,1 0 0,0-1 0,-1 1 0,1-1 0,0 0 0,-1 1 0,1-1 0,-1 1 0,1-1 0,-1 0 1,1 1-1,-1-1 0,1 0 0,-1 1 0,1-1 0,-1 0 0,0 0 0,1 1 0,-1-1 0,1 0 0,-2 0 1,1 0-16,0-1 0,0 1 1,0 0-1,0-1 0,0 1 1,0 0-1,0-1 1,0 1-1,0-1 0,1 0 1,-1 1-1,0-1 0,0 0 1,1 1-1,-1-1 1,0 0-1,1 0 0,-1 0 1,1 1-1,-1-1 0,1 0 1,-1 0-1,1 0 1,-1-1-1,-8-32 1120,0 1 0,-6-70 0,4-73 859,8 96-1247,2 6-8,13-130 0,31-69-859,-20 63 444,-17 125-299,-2 62-111,0-1-1,9-24 0,4-21-5,-4 12 45,-8 40-36,-1 0 0,-1 0 0,3-33 0,-13 21-443,7 29 227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196 234 252,'2'-14'2045,"-2"11"30,-4 7-757,0 1-1298,-19 27 851,-19 35 0,-16 21 105,40-63-667,2 1-1,-16 31 1,32-55-301,3-5 9,9-12 31,17-25 18,116-243-491,-131 255 410,1-5-5,0 1 123,28-47 1,-42 78-75,0 0-1,0 1 0,0-1 1,0 0-1,0 0 0,0 1 0,0-1 1,1 0-1,-1 1 0,0 0 1,0-1-1,0 1 0,0-1 1,1 1-1,-1 0 0,0 0 1,0 0-1,1 0 0,-1 0 1,0 0-1,0 0 0,1 0 1,-1 0-1,0 1 0,0-1 1,1 0-1,-1 1 0,0-1 1,0 1-1,0 0 0,1 0 1,36 22 921,-10 0-504,-2 1-1,-1 2 1,23 29-1,-5-7-277,11 16-2160,-54-63 1752,1-1-1,-1 1 1,1-1-1,-1 1 1,1-1-1,-1 1 1,1-1-1,0 0 1,-1 1 0,1-1-1,0 0 1,-1 1-1,1-1 1,0 0-1,-1 0 1,1 0-1,0 1 1,-1-1 0,1 0-1,0 0 1,0 0-1,-1 0 1,1 0-1,0-1 1,0 1-1,-1 0 1,1 0 0,0 0-1,0-1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92 152,'-1'-3'252,"0"0"-1,0 0 1,0 0 0,0 0-1,1 0 1,-1-1 0,1 1-1,0 0 1,0 0 0,0-1-1,1 1 1,-1 0 0,1 0-1,-1 0 1,1 0 0,2-5-1,3-25 1838,-6 33-1909,1 0-141,0 0 1,-1 1 0,1-1 0,0 0 0,-1 1-1,1-1 1,-1 1 0,1-1 0,-1 1-1,1-1 1,-1 1 0,1-1 0,-1 1 0,1-1-1,-1 1 1,1 0 0,-1-1 0,0 1 0,1 0-1,-1-1 1,0 1 0,0 0 0,0-1 0,1 1-1,-1 0 1,0 0 0,0 1 0,3 25 753,-3-21-566,23 367 5650,-14-282-5355,2 64-1095,-9-186-10749,0 20 9161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94 112,'0'0'193,"0"1"-1,1-1 1,-1 1 0,0-1 0,1 1-1,-1 0 1,0-1 0,0 1-1,0-1 1,0 1 0,0 0 0,0-1-1,0 1 1,0 0 0,0-1-1,0 1 1,0-1 0,0 1 0,0 0-1,0-1 1,-1 1 0,1-1-1,0 1 1,-1 0 0,-7 31 685,1-6-211,-16 162 1272,19-138-2648,29-73-1472,-9-1 1421,0-1 1,-2-1 0,14-33-1,13-23 270,-37 74 653,1-1 1,0 0 0,1 1 0,0 0 0,0 1 0,0-1 0,1 1 0,0 0 0,1 1 0,10-8 0,-17 14-127,-1-1 1,1 1-1,0 0 1,-1 0-1,1 0 1,-1-1-1,1 1 1,0 0-1,-1 0 1,1 0-1,-1 0 1,1 0-1,0 0 1,-1 0-1,1 0 0,-1 0 1,1 1-1,0-1 1,-1 0-1,1 0 1,-1 0-1,1 1 1,-1-1-1,1 0 1,-1 1-1,1-1 1,0 1-1,10 17 841,1 25 317,-12-41-1155,1 6 43,0 0 0,1-1 0,0 1 0,0 0 0,1-1 0,0 1 1,1-1-1,-1 0 0,7 9 0,-9-16-103,0 1-1,-1-1 1,1 1-1,0-1 1,0 1-1,0-1 1,0 0-1,-1 1 1,1-1-1,0 0 1,0 0-1,0 0 1,0 0-1,0 0 1,0 0-1,0 0 1,0 0-1,0 0 1,-1 0-1,1 0 1,0 0-1,0-1 1,0 1-1,0 0 1,0-1-1,-1 1 1,1-1-1,0 1 1,0-1 0,0 1-1,-1-1 1,1 0-1,0 1 1,-1-1-1,1 0 1,0 0-1,25-32-827,-23 28 717,10-15-512,17-35 0,-22 38 535,1 0 0,0 1 0,20-25 1,-28 40 134,-1 0 1,1 0-1,0 0 1,-1 0-1,1 0 1,0 0-1,0 0 1,0 1-1,0-1 1,0 0-1,0 1 1,0-1-1,0 0 1,0 1 0,0-1-1,1 1 1,-1 0-1,0-1 1,0 1-1,0 0 1,0 0-1,1 0 1,-1 0-1,0 0 1,0 0-1,1 0 1,-1 0-1,0 0 1,0 0-1,0 1 1,1-1-1,-1 0 1,0 1-1,0-1 1,0 1-1,0 0 1,0-1 0,0 1-1,0 0 1,0-1-1,0 1 1,0 0-1,0 0 1,-1 0-1,1 0 1,1 2-1,4 6 178,0 0-1,-1 1 0,0-1 0,5 16 1,-3-11-181,-4-5-72,0-3-98,-1 0 0,1 0 1,0 0-1,1 0 1,-1 0-1,1-1 1,0 1-1,6 5 0,-9-11 7,0 0-1,0 1 0,0-1 0,-1 0 0,1 0 1,0 0-1,0 0 0,0-1 0,0 1 0,0 0 1,0 0-1,-1 0 0,1-1 0,0 1 0,0 0 1,0-1-1,-1 1 0,1-1 0,0 1 0,0-1 0,-1 1 1,2-2-1,3-2-1199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32 248 240,'-1'0'188,"0"0"0,-1 0 1,1 0-1,-1 0 0,1 0 0,0 0 0,-1 0 0,1-1 1,-1 1-1,1 0 0,0-1 0,-1 1 0,1-1 0,0 0 1,-1 1-1,1-1 0,0 0 0,0 0 0,0 0 0,0 0 1,-1-1-1,1 1-55,1 0 1,0 0-1,-1 0 1,1 0-1,0 0 1,0 0-1,0 0 0,0 0 1,0 0-1,0-1 1,0 1-1,0 0 1,0 0-1,1 0 1,-1 0-1,0 0 0,1 0 1,-1 0-1,1 0 1,0-1-1,3-6 140,1 1 1,0 0-1,1 1 0,-1-1 0,10-8 0,13-9-86,0 1 0,1 0 0,1 3 0,2 0 0,-1 2 0,40-16 0,-70 34-359,0 0 0,-1-1 1,1 1-1,0 0 0,0 0 0,0-1 0,0 1 0,0 0 0,0 0 0,0 0 0,0 0 1,0 0-1,-1 0 0,1 1 0,0-1 0,0 0 0,0 0 0,0 1 0,0-1 0,0 0 1,-1 1-1,1-1 0,0 1 0,0-1 0,-1 1 0,1-1 0,0 1 0,-1 0 0,1-1 0,0 1 1,-1 0-1,1 0 0,-1-1 0,1 1 0,-1 0 0,1 0 0,-1 1 0,2 4-1554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13 748,'-10'-10'4625,"3"9"-4278,1 0 0,-1 1-1,0 0 1,1 0 0,-1 0 0,0 1 0,1 0-1,-1 0 1,-12 4 0,-61 27 1593,58-22-1359,-20 10 263,-53 35-1,-9 4-3790,90-54 465,18-14-2956,2 1 3424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30 138 488,'-1'0'116,"0"1"0,0-1 1,0 0-1,0 0 0,0 0 0,0 0 0,0 0 0,0 0 0,0 0 1,0-1-1,0 1 0,0 0 0,0 0 0,0-1 0,0 1 0,0-1 1,0 1-1,0-1 0,0 1 0,1-1 0,-1 0 0,0 1 1,0-1-1,1 0 0,-1 1 0,0-1 0,1 0 0,-1 0 0,1 0 1,-1 0-1,1 0 0,-1 1 0,1-1 0,0 0 0,-1 0 1,1 0-1,0 0 0,0 0 0,0 0 0,0 0 0,0 0 0,0 0 1,0 0-1,0 0 0,0 0 0,1-2 0,0 0-32,0-1-1,0 0 1,0 1 0,1 0-1,0-1 1,0 1 0,0 0-1,0 0 1,0 0-1,1 0 1,4-5 0,3 1 51,-1 0 1,2 0 0,-1 0 0,1 1 0,0 1-1,0 0 1,0 1 0,1 0 0,-1 0 0,1 1-1,18-2 1,-28 5-67,1 0 1,-1 0-1,1 0 0,-1 0 0,1 0 1,-1 0-1,1 1 0,-1-1 0,1 1 1,-1-1-1,1 1 0,-1 0 0,0 0 1,0 0-1,1 1 0,-1-1 0,0 0 1,0 1-1,0 0 0,0-1 1,1 3-1,-1-1 45,0-1 1,-1 1-1,0-1 1,0 1 0,1-1-1,-2 1 1,1 0-1,0 0 1,0-1-1,-1 1 1,0 0 0,1 0-1,-1 0 1,0 0-1,-1 0 1,1-1-1,0 1 1,-2 4-1,-1 4 174,0 0 0,-1 0 0,0 0 0,-1 0 0,0-1 0,-1 0 0,0 0 0,-1 0 0,-8 9 0,-10 8 122,-42 38 0,10-13-261,57-52-150,0 0 0,-1 0 0,1 0-1,0 1 1,0-1 0,0 0 0,-1 0 0,1 0 0,0 1 0,0-1 0,0 0 0,-1 0 0,1 1 0,0-1-1,0 0 1,0 0 0,0 1 0,0-1 0,0 0 0,0 0 0,0 1 0,0-1 0,0 0 0,0 1-1,0-1 1,0 0 0,0 0 0,0 1 0,0-1 0,0 0 0,0 1 0,0-1 0,0 0 0,0 0 0,0 1-1,0-1 1,0 0 0,1 0 0,-1 1 0,0-1 0,0 0 0,0 0 0,1 1 0,16 4-9,29-3 6,-42-2-5,14 0 209,-4 0-682,0 0 0,1 1 0,15 2 0,-26-2-22,0 0 0,0 0 0,0 1 0,0-1 0,-1 1 0,1 0 0,0 0 0,-1 0 0,0 0 0,1 0 0,-1 1 0,0 0 0,0-1 0,0 1 0,3 5 0,13 11-3309,-13-12 2124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344 204 320,'48'-27'3087,"-43"24"-2822,0-1 0,-1 0 0,1 0 0,0-1 0,-1 1 0,0-1 0,0 0 0,-1 0 0,5-8 0,-7 10-174,0 1 0,-1 0 0,1-1 0,0 1 0,-1-1 0,0 0 1,0 1-1,0-1 0,0 1 0,0-1 0,0 1 0,0-1 0,-1 1 0,0-1 0,1 1 0,-1-1 1,0 1-1,0-1 0,0 1 0,0 0 0,-1 0 0,1-1 0,-1 1 0,1 0 0,-5-3 0,1-1 109,0 0 0,-1 1 0,0 0 0,0 0-1,-1 0 1,0 1 0,1 0 0,-15-6-1,17 8-69,0 1-1,0 0 1,-1 0-1,1 0 0,0 0 1,-1 0-1,1 1 1,-1 0-1,1 0 0,-1 0 1,1 1-1,0-1 1,-1 1-1,1 0 0,0 0 1,-1 1-1,-5 2 0,-7 6 123,0 0 0,0 2 0,2 0 0,-1 0 0,1 2 0,1 0 0,1 0 0,0 2 0,1-1 0,0 2 0,1-1 0,1 1 0,1 1 0,0 0 0,-11 37 0,10-21-110,0-4-74,2 1 0,0 0-1,3 0 1,-4 57 0,9-76-54,0-1 0,1 0-1,0 0 1,1 1 0,1-1 0,-1 0 0,8 17 0,-7-23-8,-1 0 0,1 0-1,0 0 1,0 0 0,1-1 0,-1 1 0,1-1 0,0 0 0,0 0 0,1-1-1,-1 1 1,1-1 0,0 0 0,0 0 0,0 0 0,0-1 0,7 3 0,6 0-332,0 0 0,0-2 0,1 0 1,-1-1-1,1 0 0,0-2 1,34-3-1,-30 1-253,0-2 0,0-1 0,0-1 0,0-1 0,39-18 0,-38 13-1766,-1-1 1,21-17-1,-19 11-343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22 109 48,'-1'0'95,"0"0"-1,0 0 1,0 0 0,0 0 0,0 0-1,0 0 1,0 0 0,0 0 0,0 0-1,0 0 1,0 0 0,0-1-1,1 1 1,-1 0 0,0-1 0,0 1-1,0-1 1,0 1 0,1-1 0,-1 1-1,-1-2 1,2 1-7,0-1 1,0 1-1,0 0 0,0-1 1,0 1-1,0 0 0,1-1 1,-1 1-1,1 0 0,-1 0 1,1-1-1,-1 1 0,1 0 1,1-2-1,-1 3-6,-1-1 0,1 0 0,0 1 0,0-1 1,0 1-1,0-1 0,0 1 0,0-1 0,0 1 0,0-1 0,0 1 0,0 0 0,0 0 0,0 0 1,0 0-1,0-1 0,1 1 0,-1 1 0,0-1 0,2 0 0,30 4 444,-22-2-294,22 0-9,-1-2-1,45-4 0,-40 0-175,58 4-1,20 11-17,111 5 127,-91-26-155,-102 6-1,0 1 0,0 1 0,0 2 0,0 2 0,42 6 0,-38-2 3,-1-2 0,0-2 0,1-2 1,0 0-1,40-8 0,-26 4 2,85 2 0,-96 2-7,0-1 0,-1-2 1,63-13-1,16-1-2,360-14-50,-300 19 76,-126 7-32,15-1 37,-68 13 281,0 1 1,0-1-1,1 1 1,0 0-1,1 12 1,51 512 4737,-49-505-4922,2-1 0,10 39 0,-14-65-127,-1 1-1,0-1 0,0 1 1,1-1-1,-1 1 0,0-1 1,0 1-1,0 0 0,0-1 0,0 1 1,0-1-1,0 1 0,0-1 1,0 1-1,0-1 0,0 1 1,0 0-1,0-1 0,0 1 1,0-1-1,0 1 0,-1-1 1,1 1-1,-1 0 0,1-1 0,-1 0-1,0 0 0,0 1 1,0-1-1,1 0 0,-1 0 1,0 0-1,0 0 0,0 0 1,0-1-1,1 1 0,-1 0 1,0 0-1,0 0 0,1-1 1,-2 0-1,-6 0 7,-1 0 0,1 0 0,0 0 0,-1 1 0,1 0 0,0 1 0,-16 3 0,-7 0 15,-164 25 43,163-22-43,1 1 0,-35 14 1,66-22-18,-1 0 1,1 1-1,-1-1 1,1 0 0,-1 0-1,1 0 1,-1 0 0,1 1-1,-1-1 1,1 0-1,-1 1 1,1-1 0,0 0-1,-1 1 1,1-1-1,-1 0 1,1 1 0,0-1-1,-1 1 1,1-1 0,0 0-1,0 1 1,-1-1-1,1 1 1,0-1 0,0 1-1,0-1 1,-1 1-1,1-1 1,0 1 0,0-1-1,0 1 1,0 0-1,0 0 1,1 0-2,0 1 1,-1-1-1,1 0 0,0 0 1,0 1-1,0-1 0,0 0 0,0 0 1,0 0-1,1 0 0,-1-1 1,2 2-1,4 3 10,1-1-1,0 0 1,11 4 0,76 17 204,-57-16-108,0 2 1,-2 1-1,56 26 1,165 108-82,-227-129-20,-2 1-1,0 2 0,42 37 1,-63-47-90,-18-9-101,2-1 156,-27 2-205,-47 8 0,18-1 164,15-4 57,1 2 1,0 2-1,-84 28 1,129-35 25,0-1 1,0 1 0,-1 0 0,1 0 0,0 1 0,0-1 0,1 1 0,-1 0-1,1 0 1,-1 0 0,1 0 0,0 1 0,0 0 0,-3 4 0,3-1 116,0 0 0,0 0 0,1 0 0,0 0 0,0 0 0,1 1 0,-2 13 0,-1 14 179,-4 74 242,9-97-501,-1 1 0,1-1 0,1 1 0,0-1-1,1 0 1,7 19 0,-7-24-41,-1 1 1,1-1-1,-1 0 0,0 1 1,-1-1-1,0 1 0,0-1 0,-1 1 1,0-1-1,0 1 0,-1 0 1,0-1-1,0 1 0,-3 8 1,0 3-10,2 0 1,0 0 0,0 0-1,2 0 1,3 33 0,0 13 17,-10-19 12,5-37-13,0 0 1,0 0 0,0 11-1,-4 42 16,4-52-34,-2 22 78,4-32-59,2 4-175,-4-4 165,2 0-10,0 1-1,-4 13-28,4-13 35,-1 0 0,1 0 0,-1 0-1,1 0 1,-1 0 0,1 0 0,-1 0 0,1 0-1,-1 0 1,0 0 0,1 0 0,-1 0 0,0-1-1,0 1 1,0 0 0,0-1 0,0 1 0,0-1 0,0 1-1,0-1 1,0 1 0,0-1 0,0 1 0,0-1-1,0 0 1,0 0 0,0 0 0,-2 1 0,-30 2-5,-193 9-23,209-12 32,1 0 0,0 2 0,0-1 0,0 2 0,0 0 0,-20 7 0,27-5-5,0 0 0,1 0 0,-10 9 1,3-3-13,8-5 6,0 0 0,0 0 0,1 1-1,0 0 1,-8 11 0,14-17 8,0 0 1,1 0-1,-1-1 0,1 1 1,0 0-1,-1 0 0,1-1 1,0 1-1,-1 0 0,1-1 1,0 1-1,0 0 0,-1-1 1,1 1-1,0-1 0,0 0 1,0 1-1,0-1 0,0 0 1,0 1-1,1-1 0,24 9 63,207 69-34,-153-52-87,146 26 0,-206-48 54,8 3-1,0 0-1,-1 2 1,0 1 0,0 1 0,25 15 0,121 56-75,-149-72 74,-10-1-6,-28-7-7,-38 1-73,-1 3 1,2 1 0,-1 4-1,-50 16 1,59-15 85,1 2 0,1 2 0,0 2 0,-65 38 0,89-46 44,-17 12-4,32-21-33,0 1 1,0 0-1,1-1 0,-1 1 0,1 0 0,-1 0 0,1 0 0,0 0 0,0 0 1,0 0-1,0 1 0,0-1 0,0 0 0,0 3 0,0 6 34,1-1 0,0 0 0,0 0-1,1 1 1,1-1 0,4 19 0,-3-17 12,0 0 1,-1 0-1,-1 0 1,0 0 0,-1 14-1,-1-12-1,-3 25-18,1 0 0,2 0 1,6 57-1,2-42-26,-1 68-1,-6-121-62,0 1 0,0-1 0,0 1 1,0 0-1,0-1 0,-1 1 0,1-1 0,-1 1 0,1-1 1,-1 1-1,1-1 0,-1 0 0,0 1 0,1-1 0,-1 1 1,0-1-1,0 0 0,0 0 0,0 0 0,0 0 0,0 1 1,-1-1-1,1-1 0,0 1 0,0 0 0,-1 0 0,1 0 1,-1-1-1,1 1 0,-1-1 0,-1 1 0,2 0-142,0-1-1,0 0 0,0 0 1,0 0-1,0-1 0,0 1 1,0 0-1,0 0 1,0 0-1,0-1 0,0 1 1,0 0-1,1-1 1,-1 1-1,0-1 0,0 1 1,0-1-1,1 0 0,-1 1 1,-1-2-1,1 1-193,0 0 0,0-1 0,1 1 0,-1-1 0,0 0 0,0 1 0,1-1 0,-1 1 0,1-1 0,-1 0 0,1 0 0,0 1 0,0-1 0,0 0 0,0-1 0,0-11-2241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635 18 824,'2'-9'2825,"-2"3"605,-12 4-1297,-117 7 2689,-64 15-3777,141-14-571,21-2-337,-98 7 360,105-10-470,18-1-80,0 1 0,0-1 1,0 0-1,-10-2 0,-10 3-2230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13 336,'0'0'120,"0"-1"-1,0 1 1,0-1 0,0 1 0,0 0-1,0-1 1,0 1 0,0-1 0,0 1-1,-1-1 1,1 1 0,0-1-1,0 1 1,0 0 0,0-1 0,-1 1-1,1-1 1,0 1 0,0 0 0,-1-1-1,1 1 1,0 0 0,-1-1-1,1 1 1,0 0 0,-1-1 0,1 1-1,-1 0 1,1 0 0,0-1-1,-1 1 1,0 0 0,-16 3 1615,-14 17 368,8-3-679,0-2 0,-1 0 0,0-2-1,-29 12 1,0 0-546,51-24-866,0 0 1,0 0-1,0 0 0,1 0 1,-1 0-1,0 1 0,1-1 1,-1 0-1,1 1 0,-1 0 0,1-1 1,0 1-1,-1 0 0,1-1 1,0 1-1,0 0 0,0 0 1,1 0-1,-1 0 0,0 0 0,1 0 1,-1 3-1,1-2 12,0 0-1,0 0 1,1 0-1,-1 0 1,1 0-1,0 0 1,0 0-1,0-1 1,0 1 0,0 0-1,0 0 1,1-1-1,0 1 1,-1-1-1,1 1 1,3 2 0,5 5 84,0 0 0,1-1 0,0 0 0,20 11 0,-20-14-95,-1 1 0,0 0-1,0 1 1,-1 0 0,0 0 0,14 17 0,-20-21-53,-1 0 0,1 0-1,-1 0 1,0 0 0,0 1-1,1 4 1,-3-8-55,1 0 1,-1 1-1,0-1 0,0 0 1,1 1-1,-1-1 1,0 0-1,0 1 0,0-1 1,-1 0-1,1 1 0,0-1 1,0 0-1,-1 0 0,1 1 1,-1-1-1,1 0 0,-1 0 1,1 0-1,-1 1 1,0-1-1,0 0 0,1 0 1,-1 0-1,-1 1 0,-1 0-232,-9 8-2743,2 2-5024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2437 14 112,'2'-12'2569,"1"10"-164,-2 3-2326,-1 0-1,0 0 1,1 0-1,-1 0 1,0 0-1,0 0 1,0-1-1,0 1 1,0 0-1,0 0 1,0 0-1,0 0 1,0 0 0,0 0-1,0 0 1,-1 0-1,1-1 1,0 1-1,-1 0 1,0 1-1,-1 4 112,1 1-1,0-1 1,0 0 0,0 1-1,1-1 1,-1 1-1,2-1 1,-1 1 0,1-1-1,0 1 1,2 6-1,2 33 413,-5-40-578,-1 0 0,0 0 1,0-1-1,0 1 1,-3 5-1,3-9-22,0-1 0,0 1 0,-1-1 0,1 1 0,-1-1 0,1 1 0,-1-1 0,0 0-1,1 0 1,-1 1 0,0-1 0,0-1 0,0 1 0,0 0 0,0 0 0,0-1 0,0 1 0,-3 0 0,-41 4-39,19-5-27,-173 6-474,164-4 597,-56-5 0,-25 0-40,-109 18 188,152-14-227,46-1-22,-44 5 0,-52 6 34,54-6 37,8-1 14,36-3-44,0 0 0,-45 10 0,60-8 1,0-2 0,-1 1 0,1-2 0,0 1 0,-1-2-1,1 1 1,0-2 0,-19-3 0,18 3 0,-1 1 1,1 1-1,-22 1 0,1 0 1,1-1-6,0-1 0,0-2-1,-32-7 1,-2 2 13,5 1 1,-4-11 3,46 11-9,-1 2 1,-26-5 0,-68-8 11,31 2-17,-4 0 63,54 12 34,-23-3 680,52 7-660,-1-1 1,0 2-1,1-1 0,-1 0 0,1 1 0,-1 0 0,1 0 0,-1 1 0,-5 1 0,9-2-170,0-1 0,-1 1 0,1 0 0,0-1 0,-1 1 0,1 0 0,0 0 0,0 0 0,0 0 0,0 0 0,0 0 0,0 0 0,0 0 0,0 1 0,0-1 0,1 0 0,-2 2 0,2-2-132,0 0 0,1 0 0,-1-1 0,0 1 0,1 0 0,-1 0 1,0-1-1,1 1 0,-1 0 0,1 0 0,-1-1 0,1 1 0,-1-1 0,1 1 0,0 0 0,-1-1 0,1 1 0,0-1 0,-1 0 0,1 1 0,0-1 0,0 1 0,-1-1 0,1 0 0,0 0 0,0 1 0,0-1 0,0 0 0,-1 0 0,1 0 0,1 0 0,7 2-1965,-1 2-47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41B6-D655-90F2-1FA0-578C75FE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D9A6-34CA-022E-BEAB-DCEB18D3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9AEA-36F2-FBEE-7320-BB61300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4C4B-2390-F469-88CC-A446BA8D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65-50FF-4A7B-86C8-FC2903DC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A69-7EBB-EC32-F59D-5BC1467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4C02-85D8-3322-5A99-523471A5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E2C5-437B-47C3-6298-7B435CAA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49D0-5D18-9FBB-530F-8729EADE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4E2-802F-D377-4F1D-3C0F4AB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510-443A-9D71-E349-AC9B8435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EFB7-0F61-0C2B-7789-5A91FA97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4B58-9D97-6EE0-1531-9E15A4D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031C-D5B5-37C0-9C55-2201EF3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53D2-0782-E87A-359C-52DCE37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A72C-B29D-0817-1E14-0F6895E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3F0-E0F7-2170-2B71-C374D90C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78FB-C740-3EBC-26EE-DA29D875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CCEF-D591-DB1B-5A3B-3537F68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B1DF-A76D-1DCE-81E8-B7D8D78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3949-A48D-A9D5-05B7-BCC3BFC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16C1-DED7-7448-69E5-2D725D46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7AE9-5E32-BE13-04D0-4B64002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2004-CAEC-1A87-8D70-86AC901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24A9-C24B-361B-1AF4-61B02F9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C4D-70B4-A66A-F70E-0B3B85FC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49F6-6361-B19C-022B-155C605A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9FD5-D93B-DA3F-74E6-417BC165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CF9C-52A3-F092-1A34-D3687327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8E1C-3488-F6F3-6873-A5AF763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C55B-F55C-F16F-FFD2-F8E72EB3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038-906E-1688-F64D-8D49FD7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3C80-ECFD-23A4-D87A-D706694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5076-A512-6AC7-C055-B3D320A9D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93F0C-6667-3538-293D-F6E01987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C1A3-CE94-21B3-8A34-B579851D4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457E8-AE18-F6D8-6976-88A983CF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9E8B-1320-FD90-09DD-CDFCE28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1356-6997-E4F7-ECF7-C9265FD1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8D8E-5BBC-5875-D11A-4FDDF29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48EC-0D9D-029A-57DE-1C84F1F2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D6C9B-323B-628E-8C18-0CFDFBB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68BC-AD68-2D9F-F5CE-36DBE83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5FCA-7778-8792-6AB3-9BE72220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ED76-D064-7C30-0DD0-DF504A2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8C752-6AC9-F97E-83A8-07FC5B3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C1D7-34E5-59F7-C681-7B70F79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BA6E-CC45-B8A4-58F4-85AE7EBA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7175-A254-F66A-F06D-9A7EF29C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C2B7-35CB-E5CC-72F1-E649E9EF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FFF4-365C-C1C9-5A16-39EA43A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CE2B-0CFB-DF3A-E452-EF1758E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3DA2-192C-D745-6C25-87175A26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FDCE-35CA-E1DC-B5F0-908DB70E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EEBA-9891-F8C4-4A30-34DCD701A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2828-AC0F-61E7-7E45-299D7B3D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3E2B-2362-D9B8-A590-788E8754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EA7C-1215-84F1-C468-493E089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1BB2D-E92C-BC60-F21F-95782BFE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5DFD-E575-BF60-F952-72B65920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CA1D-A2D3-9035-D393-FAB397F7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AC33-6093-44EE-A353-C922A2F5E6C1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CD36-32C4-3702-91EC-64D76520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324A-82E8-A645-F697-7834845C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electronics.stackexchange.com/questions/280473/stm32-clock-signal-generator-using-a-timer-stm32cubemx-generated-co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42" Type="http://schemas.openxmlformats.org/officeDocument/2006/relationships/customXml" Target="../ink/ink11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23.xml"/><Relationship Id="rId84" Type="http://schemas.openxmlformats.org/officeDocument/2006/relationships/customXml" Target="../ink/ink31.xml"/><Relationship Id="rId89" Type="http://schemas.openxmlformats.org/officeDocument/2006/relationships/image" Target="../media/image63.png"/><Relationship Id="rId112" Type="http://schemas.openxmlformats.org/officeDocument/2006/relationships/customXml" Target="../ink/ink45.xml"/><Relationship Id="rId107" Type="http://schemas.openxmlformats.org/officeDocument/2006/relationships/image" Target="../media/image59.png"/><Relationship Id="rId32" Type="http://schemas.openxmlformats.org/officeDocument/2006/relationships/customXml" Target="../ink/ink6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19.xml"/><Relationship Id="rId74" Type="http://schemas.openxmlformats.org/officeDocument/2006/relationships/customXml" Target="../ink/ink26.xml"/><Relationship Id="rId79" Type="http://schemas.openxmlformats.org/officeDocument/2006/relationships/image" Target="../media/image58.png"/><Relationship Id="rId102" Type="http://schemas.openxmlformats.org/officeDocument/2006/relationships/customXml" Target="../ink/ink40.xml"/><Relationship Id="rId123" Type="http://schemas.openxmlformats.org/officeDocument/2006/relationships/image" Target="../media/image71.png"/><Relationship Id="rId128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34.xml"/><Relationship Id="rId95" Type="http://schemas.openxmlformats.org/officeDocument/2006/relationships/image" Target="../media/image270.png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14.xml"/><Relationship Id="rId64" Type="http://schemas.openxmlformats.org/officeDocument/2006/relationships/customXml" Target="../ink/ink22.xml"/><Relationship Id="rId69" Type="http://schemas.openxmlformats.org/officeDocument/2006/relationships/image" Target="../media/image53.png"/><Relationship Id="rId113" Type="http://schemas.openxmlformats.org/officeDocument/2006/relationships/image" Target="../media/image66.png"/><Relationship Id="rId118" Type="http://schemas.openxmlformats.org/officeDocument/2006/relationships/customXml" Target="../ink/ink48.xml"/><Relationship Id="rId80" Type="http://schemas.openxmlformats.org/officeDocument/2006/relationships/customXml" Target="../ink/ink29.xml"/><Relationship Id="rId85" Type="http://schemas.openxmlformats.org/officeDocument/2006/relationships/image" Target="../media/image61.png"/><Relationship Id="rId33" Type="http://schemas.openxmlformats.org/officeDocument/2006/relationships/image" Target="../media/image35.png"/><Relationship Id="rId38" Type="http://schemas.openxmlformats.org/officeDocument/2006/relationships/customXml" Target="../ink/ink9.xml"/><Relationship Id="rId59" Type="http://schemas.openxmlformats.org/officeDocument/2006/relationships/image" Target="../media/image48.png"/><Relationship Id="rId103" Type="http://schemas.openxmlformats.org/officeDocument/2006/relationships/image" Target="../media/image31.png"/><Relationship Id="rId108" Type="http://schemas.openxmlformats.org/officeDocument/2006/relationships/customXml" Target="../ink/ink43.xml"/><Relationship Id="rId124" Type="http://schemas.openxmlformats.org/officeDocument/2006/relationships/customXml" Target="../ink/ink51.xml"/><Relationship Id="rId129" Type="http://schemas.openxmlformats.org/officeDocument/2006/relationships/image" Target="../media/image74.png"/><Relationship Id="rId54" Type="http://schemas.openxmlformats.org/officeDocument/2006/relationships/customXml" Target="../ink/ink17.xml"/><Relationship Id="rId70" Type="http://schemas.openxmlformats.org/officeDocument/2006/relationships/customXml" Target="../ink/ink24.xml"/><Relationship Id="rId75" Type="http://schemas.openxmlformats.org/officeDocument/2006/relationships/image" Target="../media/image56.png"/><Relationship Id="rId91" Type="http://schemas.openxmlformats.org/officeDocument/2006/relationships/image" Target="../media/image250.png"/><Relationship Id="rId9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6" Type="http://schemas.openxmlformats.org/officeDocument/2006/relationships/customXml" Target="../ink/ink42.xml"/><Relationship Id="rId114" Type="http://schemas.openxmlformats.org/officeDocument/2006/relationships/customXml" Target="../ink/ink46.xml"/><Relationship Id="rId119" Type="http://schemas.openxmlformats.org/officeDocument/2006/relationships/image" Target="../media/image69.png"/><Relationship Id="rId127" Type="http://schemas.openxmlformats.org/officeDocument/2006/relationships/image" Target="../media/image73.png"/><Relationship Id="rId31" Type="http://schemas.openxmlformats.org/officeDocument/2006/relationships/image" Target="../media/image34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73" Type="http://schemas.openxmlformats.org/officeDocument/2006/relationships/image" Target="../media/image55.png"/><Relationship Id="rId78" Type="http://schemas.openxmlformats.org/officeDocument/2006/relationships/customXml" Target="../ink/ink28.xml"/><Relationship Id="rId81" Type="http://schemas.openxmlformats.org/officeDocument/2006/relationships/image" Target="../media/image240.png"/><Relationship Id="rId86" Type="http://schemas.openxmlformats.org/officeDocument/2006/relationships/customXml" Target="../ink/ink32.xml"/><Relationship Id="rId94" Type="http://schemas.openxmlformats.org/officeDocument/2006/relationships/customXml" Target="../ink/ink36.xml"/><Relationship Id="rId99" Type="http://schemas.openxmlformats.org/officeDocument/2006/relationships/image" Target="../media/image29.png"/><Relationship Id="rId101" Type="http://schemas.openxmlformats.org/officeDocument/2006/relationships/image" Target="../media/image30.png"/><Relationship Id="rId122" Type="http://schemas.openxmlformats.org/officeDocument/2006/relationships/customXml" Target="../ink/ink50.xml"/><Relationship Id="rId130" Type="http://schemas.openxmlformats.org/officeDocument/2006/relationships/image" Target="../media/image75.png"/><Relationship Id="rId4" Type="http://schemas.openxmlformats.org/officeDocument/2006/relationships/image" Target="../media/image220.png"/><Relationship Id="rId39" Type="http://schemas.openxmlformats.org/officeDocument/2006/relationships/image" Target="../media/image38.png"/><Relationship Id="rId109" Type="http://schemas.openxmlformats.org/officeDocument/2006/relationships/image" Target="../media/image64.png"/><Relationship Id="rId34" Type="http://schemas.openxmlformats.org/officeDocument/2006/relationships/customXml" Target="../ink/ink7.xml"/><Relationship Id="rId50" Type="http://schemas.openxmlformats.org/officeDocument/2006/relationships/customXml" Target="../ink/ink15.xml"/><Relationship Id="rId55" Type="http://schemas.openxmlformats.org/officeDocument/2006/relationships/image" Target="../media/image46.png"/><Relationship Id="rId76" Type="http://schemas.openxmlformats.org/officeDocument/2006/relationships/customXml" Target="../ink/ink27.xml"/><Relationship Id="rId97" Type="http://schemas.openxmlformats.org/officeDocument/2006/relationships/image" Target="../media/image280.png"/><Relationship Id="rId104" Type="http://schemas.openxmlformats.org/officeDocument/2006/relationships/customXml" Target="../ink/ink41.xml"/><Relationship Id="rId120" Type="http://schemas.openxmlformats.org/officeDocument/2006/relationships/customXml" Target="../ink/ink49.xml"/><Relationship Id="rId125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image" Target="../media/image54.png"/><Relationship Id="rId92" Type="http://schemas.openxmlformats.org/officeDocument/2006/relationships/customXml" Target="../ink/ink35.xml"/><Relationship Id="rId2" Type="http://schemas.openxmlformats.org/officeDocument/2006/relationships/image" Target="../media/image210.png"/><Relationship Id="rId29" Type="http://schemas.openxmlformats.org/officeDocument/2006/relationships/image" Target="../media/image33.png"/><Relationship Id="rId40" Type="http://schemas.openxmlformats.org/officeDocument/2006/relationships/customXml" Target="../ink/ink10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44.xml"/><Relationship Id="rId115" Type="http://schemas.openxmlformats.org/officeDocument/2006/relationships/image" Target="../media/image67.png"/><Relationship Id="rId61" Type="http://schemas.openxmlformats.org/officeDocument/2006/relationships/image" Target="../media/image49.png"/><Relationship Id="rId82" Type="http://schemas.openxmlformats.org/officeDocument/2006/relationships/customXml" Target="../ink/ink30.xml"/><Relationship Id="rId30" Type="http://schemas.openxmlformats.org/officeDocument/2006/relationships/customXml" Target="../ink/ink5.xml"/><Relationship Id="rId35" Type="http://schemas.openxmlformats.org/officeDocument/2006/relationships/image" Target="../media/image36.png"/><Relationship Id="rId56" Type="http://schemas.openxmlformats.org/officeDocument/2006/relationships/customXml" Target="../ink/ink18.xml"/><Relationship Id="rId77" Type="http://schemas.openxmlformats.org/officeDocument/2006/relationships/image" Target="../media/image57.png"/><Relationship Id="rId100" Type="http://schemas.openxmlformats.org/officeDocument/2006/relationships/customXml" Target="../ink/ink39.xml"/><Relationship Id="rId105" Type="http://schemas.openxmlformats.org/officeDocument/2006/relationships/image" Target="../media/image51.png"/><Relationship Id="rId126" Type="http://schemas.openxmlformats.org/officeDocument/2006/relationships/customXml" Target="../ink/ink52.xml"/><Relationship Id="rId51" Type="http://schemas.openxmlformats.org/officeDocument/2006/relationships/image" Target="../media/image44.png"/><Relationship Id="rId72" Type="http://schemas.openxmlformats.org/officeDocument/2006/relationships/customXml" Target="../ink/ink25.xml"/><Relationship Id="rId93" Type="http://schemas.openxmlformats.org/officeDocument/2006/relationships/image" Target="../media/image260.png"/><Relationship Id="rId98" Type="http://schemas.openxmlformats.org/officeDocument/2006/relationships/customXml" Target="../ink/ink38.xml"/><Relationship Id="rId121" Type="http://schemas.openxmlformats.org/officeDocument/2006/relationships/image" Target="../media/image70.png"/><Relationship Id="rId3" Type="http://schemas.openxmlformats.org/officeDocument/2006/relationships/customXml" Target="../ink/ink1.xml"/><Relationship Id="rId46" Type="http://schemas.openxmlformats.org/officeDocument/2006/relationships/customXml" Target="../ink/ink13.xml"/><Relationship Id="rId67" Type="http://schemas.openxmlformats.org/officeDocument/2006/relationships/image" Target="../media/image52.png"/><Relationship Id="rId116" Type="http://schemas.openxmlformats.org/officeDocument/2006/relationships/customXml" Target="../ink/ink47.xml"/><Relationship Id="rId41" Type="http://schemas.openxmlformats.org/officeDocument/2006/relationships/image" Target="../media/image39.png"/><Relationship Id="rId62" Type="http://schemas.openxmlformats.org/officeDocument/2006/relationships/customXml" Target="../ink/ink21.xml"/><Relationship Id="rId83" Type="http://schemas.openxmlformats.org/officeDocument/2006/relationships/image" Target="../media/image60.png"/><Relationship Id="rId88" Type="http://schemas.openxmlformats.org/officeDocument/2006/relationships/customXml" Target="../ink/ink33.xml"/><Relationship Id="rId111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722" y="1561283"/>
            <a:ext cx="9662556" cy="2387600"/>
          </a:xfrm>
        </p:spPr>
        <p:txBody>
          <a:bodyPr/>
          <a:lstStyle/>
          <a:p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3" name="Picture 6" descr="Efabless">
            <a:extLst>
              <a:ext uri="{FF2B5EF4-FFF2-40B4-BE49-F238E27FC236}">
                <a16:creationId xmlns:a16="http://schemas.microsoft.com/office/drawing/2014/main" id="{B86B0ABA-45AF-72F9-5D5C-3842EC2A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35" y="1238856"/>
            <a:ext cx="2618268" cy="6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efabless.com - Home | Facebook">
            <a:extLst>
              <a:ext uri="{FF2B5EF4-FFF2-40B4-BE49-F238E27FC236}">
                <a16:creationId xmlns:a16="http://schemas.microsoft.com/office/drawing/2014/main" id="{280C40B3-7930-B7EE-FE33-621A087F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62" y="128874"/>
            <a:ext cx="1116013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1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nominal supplies: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818.2 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478 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10.3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59.5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  <a:blipFill>
                <a:blip r:embed="rId2"/>
                <a:stretch>
                  <a:fillRect l="-107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Resistors Components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544884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500 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499 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4.02 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544884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5519" r="-301067" b="-10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557" r="-20026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106557" r="-1008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106557" r="-8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557" r="-20026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206557" r="-1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206557" r="-8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6557" r="-20026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306557" r="-1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306557" r="-8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5519" r="-30106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6557" r="-20026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406557" r="-1008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406557" r="-8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6557" r="-20026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506557" r="-1008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506557" r="-8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6557" r="-20026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606557" r="-1008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606557" r="-8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:r>
                  <a:rPr lang="en-US" sz="1400" dirty="0">
                    <a:latin typeface="Cmbx12" panose="02000803000000000000" pitchFamily="2" charset="0"/>
                  </a:rPr>
                  <a:t>MIC2211 datasheet recommends that to prevent low quiescent current performance being compromised Resistor values are between 100kΩ and 500kΩ. This can’t be achieved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assumption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3"/>
                <a:stretch>
                  <a:fillRect l="-166" t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1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Schematic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mbx12" panose="02000803000000000000" pitchFamily="2" charset="0"/>
                  </a:rPr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𝑀𝐶𝑂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clock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a timer should be used to supply the clock to caravel. I followed </a:t>
                </a:r>
                <a:r>
                  <a:rPr lang="en-US" sz="2000" dirty="0">
                    <a:latin typeface="Cmbx12" panose="02000803000000000000" pitchFamily="2" charset="0"/>
                    <a:hlinkClick r:id="rId2"/>
                  </a:rPr>
                  <a:t>this</a:t>
                </a:r>
                <a:r>
                  <a:rPr lang="en-US" sz="2000" dirty="0">
                    <a:latin typeface="Cmbx12" panose="02000803000000000000" pitchFamily="2" charset="0"/>
                  </a:rPr>
                  <a:t> and I connected the clock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but I am not sure if this is the right way to do that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 connected to SPI4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)and HKSPI to SPI5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connected to UART3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Reset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𝑅𝑆𝑇</m:t>
                        </m:r>
                      </m:e>
                    </m:acc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remaining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 connected to pins that have no conflict on them and in the WCSP package order 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I connected the supplies to external pin header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𝑔𝑝𝑖𝑜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𝑥𝑐𝑙𝑘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 err="1">
                    <a:latin typeface="Cmbx12" panose="02000803000000000000" pitchFamily="2" charset="0"/>
                  </a:rPr>
                  <a:t>Nucleo</a:t>
                </a:r>
                <a:r>
                  <a:rPr lang="en-US" sz="2000" dirty="0">
                    <a:latin typeface="Cmbx12" panose="02000803000000000000" pitchFamily="2" charset="0"/>
                  </a:rPr>
                  <a:t> Board: </a:t>
                </a:r>
                <a:r>
                  <a:rPr lang="en-US" sz="2000" kern="1200" dirty="0">
                    <a:solidFill>
                      <a:schemeClr val="tx1"/>
                    </a:solidFill>
                    <a:latin typeface="Cmbx12" panose="02000803000000000000" pitchFamily="2" charset="0"/>
                    <a:ea typeface="+mn-ea"/>
                    <a:cs typeface="+mn-cs"/>
                  </a:rPr>
                  <a:t>NUCLEO144-F429ZI</a:t>
                </a:r>
                <a:endParaRPr lang="en-US" sz="2000" b="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  <a:blipFill>
                <a:blip r:embed="rId3"/>
                <a:stretch>
                  <a:fillRect l="-548" t="-1262" r="-1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Pinout</a:t>
            </a:r>
            <a:endParaRPr lang="en-GB" dirty="0">
              <a:latin typeface="Cmbx12" panose="02000803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61B4B6-708F-E630-B405-A5232032F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40848"/>
              </p:ext>
            </p:extLst>
          </p:nvPr>
        </p:nvGraphicFramePr>
        <p:xfrm>
          <a:off x="820192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1: io[37]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98: PB15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2: io[36]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96: PB1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3: io[35]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94: PB2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4: io[34]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89: PB6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5: 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88: PB12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vccd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8: GND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75: PB8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9: io[33]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88: PB12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10: io[32]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77: PB9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11: io[31]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76: PC6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12: io[30]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75: PB8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13: io[29]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74: PC8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14: io[28]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73: PC9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C910A29-11ED-C233-4CF5-65F4D74E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996"/>
              </p:ext>
            </p:extLst>
          </p:nvPr>
        </p:nvGraphicFramePr>
        <p:xfrm>
          <a:off x="6188033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15: io[27]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4: PD2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16: io[26]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13: PA13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17: io[25]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15: PA14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18: io[24]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17: PA15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19: io[23]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28: PA0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20: io[22]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32: PA4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21: io[21]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35: PC2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22: io[20]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37: PC3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23: io[19]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38: PC0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24: io[18]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39: PD4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25: io[17]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40: PD3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26: io[16]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41: PD5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27: io[15]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42: PG2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28: io[14]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43: PD6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4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Pinout</a:t>
            </a:r>
            <a:endParaRPr lang="en-GB" dirty="0">
              <a:latin typeface="Cmbx12" panose="02000803000000000000" pitchFamily="2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61B4B6-708F-E630-B405-A5232032F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03712"/>
              </p:ext>
            </p:extLst>
          </p:nvPr>
        </p:nvGraphicFramePr>
        <p:xfrm>
          <a:off x="820192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29: io[13]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44: PG3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30: io[12]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45: PD7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31: io[11]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58: PG1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32: io[10]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59: PG0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33: io[9]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63: PG9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34: io[8]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64: PG15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35: io[7]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66: PG10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36: io[6]/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tx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2: PC11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37: io[5]/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rx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1: PC10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38: io[4]/SCK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11: PF7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39: io[3]/CSB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9: PF6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40: io[2]/SDI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54: PF8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41: io[1]/SDO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56: PF9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42: io[0]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65: PG12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1C910A29-11ED-C233-4CF5-65F4D74E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92581"/>
              </p:ext>
            </p:extLst>
          </p:nvPr>
        </p:nvGraphicFramePr>
        <p:xfrm>
          <a:off x="6188033" y="1383289"/>
          <a:ext cx="4820588" cy="528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294">
                  <a:extLst>
                    <a:ext uri="{9D8B030D-6E8A-4147-A177-3AD203B41FA5}">
                      <a16:colId xmlns:a16="http://schemas.microsoft.com/office/drawing/2014/main" val="1020486545"/>
                    </a:ext>
                  </a:extLst>
                </a:gridCol>
                <a:gridCol w="2410294">
                  <a:extLst>
                    <a:ext uri="{9D8B030D-6E8A-4147-A177-3AD203B41FA5}">
                      <a16:colId xmlns:a16="http://schemas.microsoft.com/office/drawing/2014/main" val="2135394960"/>
                    </a:ext>
                  </a:extLst>
                </a:gridCol>
              </a:tblGrid>
              <a:tr h="3514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Caravel BB Pin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ST Morpho Pin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19486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43: vccd1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59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44: vdda1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8310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45: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vdda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04659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46: Caravel/SCK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121: PE12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6380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47: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gpio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83192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48: Caravel/D1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127: PE13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79551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49: Caravel/D0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123: PE14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082624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50: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vccd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34937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51: Caravel/CSB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128: PE11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634352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52: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xclk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101: PB5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024085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53: NRST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14: NRST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2403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54: vdda2 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074358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55: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vddio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88170"/>
                  </a:ext>
                </a:extLst>
              </a:tr>
              <a:tr h="3514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56: vccd2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Cmbx12" panose="02000803000000000000" pitchFamily="2" charset="0"/>
                          <a:ea typeface="+mn-ea"/>
                          <a:cs typeface="+mn-cs"/>
                        </a:rPr>
                        <a:t>-</a:t>
                      </a:r>
                      <a:endParaRPr lang="en-GB" sz="1400" b="0" i="0" kern="1200" dirty="0">
                        <a:solidFill>
                          <a:schemeClr val="tx1"/>
                        </a:solidFill>
                        <a:latin typeface="Cmbx12" panose="02000803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4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>
                <a:latin typeface="Cmbx12" panose="02000803000000000000" pitchFamily="2" charset="0"/>
              </a:rPr>
              <a:t>Caravel + Nucleo Board Schematic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4C0DB8-8BDE-C997-34AA-5BA3817C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871" y="1316496"/>
            <a:ext cx="8016256" cy="55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>
                <a:latin typeface="Cmbx12" panose="02000803000000000000" pitchFamily="2" charset="0"/>
              </a:rPr>
              <a:t>Caravel + Nucleo Board Schematic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D9104-48E4-60D1-43ED-BAD46AD9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96" y="1226721"/>
            <a:ext cx="7996607" cy="56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Board V4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DFDDC-F9D0-77FC-6369-495B82D94973}"/>
              </a:ext>
            </a:extLst>
          </p:cNvPr>
          <p:cNvSpPr/>
          <p:nvPr/>
        </p:nvSpPr>
        <p:spPr>
          <a:xfrm>
            <a:off x="4762054" y="3515095"/>
            <a:ext cx="2743200" cy="23995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>
            <a:off x="832888" y="3741065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FTDI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838200" y="1571024"/>
            <a:ext cx="218703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</p:cNvCxnSpPr>
          <p:nvPr/>
        </p:nvCxnSpPr>
        <p:spPr>
          <a:xfrm>
            <a:off x="1510631" y="2156657"/>
            <a:ext cx="8057" cy="15975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58947-04B3-BCE0-3B77-F4EB224C6A73}"/>
              </a:ext>
            </a:extLst>
          </p:cNvPr>
          <p:cNvSpPr txBox="1"/>
          <p:nvPr/>
        </p:nvSpPr>
        <p:spPr>
          <a:xfrm>
            <a:off x="4725997" y="3731854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7FA44-C226-F321-1DC6-5DCD2CDF219E}"/>
              </a:ext>
            </a:extLst>
          </p:cNvPr>
          <p:cNvSpPr txBox="1"/>
          <p:nvPr/>
        </p:nvSpPr>
        <p:spPr>
          <a:xfrm rot="16200000">
            <a:off x="6754188" y="504956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DDFAB-2DA2-546F-E97D-4ABC4F863DEA}"/>
              </a:ext>
            </a:extLst>
          </p:cNvPr>
          <p:cNvSpPr/>
          <p:nvPr/>
        </p:nvSpPr>
        <p:spPr>
          <a:xfrm>
            <a:off x="9683711" y="4502268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Flash Memory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4CC0B-3C0A-D8EC-3B23-26022F8DBC20}"/>
              </a:ext>
            </a:extLst>
          </p:cNvPr>
          <p:cNvSpPr txBox="1"/>
          <p:nvPr/>
        </p:nvSpPr>
        <p:spPr>
          <a:xfrm>
            <a:off x="8309919" y="5213518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FD2D9-3E1C-979E-4901-8D925DE2FA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539177" y="5188066"/>
            <a:ext cx="2144534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A52CB4-0D36-95C5-A518-E31D79684CE9}"/>
              </a:ext>
            </a:extLst>
          </p:cNvPr>
          <p:cNvSpPr txBox="1"/>
          <p:nvPr/>
        </p:nvSpPr>
        <p:spPr>
          <a:xfrm>
            <a:off x="7857872" y="4776575"/>
            <a:ext cx="1507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Configure IOs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64C8B-225C-DE51-33B6-B016494255A2}"/>
              </a:ext>
            </a:extLst>
          </p:cNvPr>
          <p:cNvSpPr txBox="1"/>
          <p:nvPr/>
        </p:nvSpPr>
        <p:spPr>
          <a:xfrm>
            <a:off x="4116873" y="3596525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68391-918C-7DD1-1D14-9C248325C6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204488" y="3870354"/>
            <a:ext cx="2521509" cy="556511"/>
          </a:xfrm>
          <a:prstGeom prst="bentConnector3">
            <a:avLst>
              <a:gd name="adj1" fmla="val 4622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F77B2C9-2469-0D3D-FCFD-90F0545F14E8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>
            <a:off x="2204488" y="4426865"/>
            <a:ext cx="885322" cy="740273"/>
          </a:xfrm>
          <a:prstGeom prst="bentConnector3">
            <a:avLst>
              <a:gd name="adj1" fmla="val 5215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92CC7F-2D9E-ABBF-4B4D-2717F66C6600}"/>
              </a:ext>
            </a:extLst>
          </p:cNvPr>
          <p:cNvSpPr txBox="1"/>
          <p:nvPr/>
        </p:nvSpPr>
        <p:spPr>
          <a:xfrm>
            <a:off x="3973648" y="4770580"/>
            <a:ext cx="827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95C1C-0436-EA2B-4032-7EB4E433A691}"/>
              </a:ext>
            </a:extLst>
          </p:cNvPr>
          <p:cNvSpPr txBox="1"/>
          <p:nvPr/>
        </p:nvSpPr>
        <p:spPr>
          <a:xfrm>
            <a:off x="4770559" y="502270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3E5931-BB6A-4BE1-B1E8-95C40EA325D1}"/>
              </a:ext>
            </a:extLst>
          </p:cNvPr>
          <p:cNvSpPr/>
          <p:nvPr/>
        </p:nvSpPr>
        <p:spPr>
          <a:xfrm>
            <a:off x="4774429" y="1575080"/>
            <a:ext cx="2730825" cy="5856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F0A8A6-AEB5-EACD-D91E-2F6AECA1C078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3025239" y="1863841"/>
            <a:ext cx="1749190" cy="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/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blipFill>
                <a:blip r:embed="rId2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A9D131-9DEF-BB05-3D03-68144CDCB7B7}"/>
              </a:ext>
            </a:extLst>
          </p:cNvPr>
          <p:cNvCxnSpPr>
            <a:cxnSpLocks/>
          </p:cNvCxnSpPr>
          <p:nvPr/>
        </p:nvCxnSpPr>
        <p:spPr>
          <a:xfrm>
            <a:off x="549832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DEBCE-B230-D892-E94E-BFA76A9593B7}"/>
              </a:ext>
            </a:extLst>
          </p:cNvPr>
          <p:cNvCxnSpPr>
            <a:cxnSpLocks/>
          </p:cNvCxnSpPr>
          <p:nvPr/>
        </p:nvCxnSpPr>
        <p:spPr>
          <a:xfrm>
            <a:off x="668748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/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3.3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blipFill>
                <a:blip r:embed="rId3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/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1.8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blipFill>
                <a:blip r:embed="rId4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D968696-E931-598A-F619-62A5A4E8F078}"/>
              </a:ext>
            </a:extLst>
          </p:cNvPr>
          <p:cNvSpPr/>
          <p:nvPr/>
        </p:nvSpPr>
        <p:spPr>
          <a:xfrm rot="5400000">
            <a:off x="3016658" y="4709938"/>
            <a:ext cx="1060704" cy="914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3A0D0-A66B-63E6-6A54-1F9D27E76A48}"/>
              </a:ext>
            </a:extLst>
          </p:cNvPr>
          <p:cNvCxnSpPr>
            <a:cxnSpLocks/>
            <a:stCxn id="87" idx="0"/>
            <a:endCxn id="49" idx="1"/>
          </p:cNvCxnSpPr>
          <p:nvPr/>
        </p:nvCxnSpPr>
        <p:spPr>
          <a:xfrm flipV="1">
            <a:off x="4004210" y="5161204"/>
            <a:ext cx="766349" cy="59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966276-1A99-4E69-F69D-AC4EC2542966}"/>
              </a:ext>
            </a:extLst>
          </p:cNvPr>
          <p:cNvCxnSpPr>
            <a:cxnSpLocks/>
            <a:stCxn id="4" idx="2"/>
            <a:endCxn id="87" idx="5"/>
          </p:cNvCxnSpPr>
          <p:nvPr/>
        </p:nvCxnSpPr>
        <p:spPr>
          <a:xfrm rot="16200000" flipH="1">
            <a:off x="2373025" y="4258328"/>
            <a:ext cx="319649" cy="2028322"/>
          </a:xfrm>
          <a:prstGeom prst="bentConnector3">
            <a:avLst>
              <a:gd name="adj1" fmla="val 2315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8030C9-B715-4AFC-3221-45A617EF6380}"/>
              </a:ext>
            </a:extLst>
          </p:cNvPr>
          <p:cNvSpPr txBox="1"/>
          <p:nvPr/>
        </p:nvSpPr>
        <p:spPr>
          <a:xfrm>
            <a:off x="1759240" y="5873868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 Enable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7DCE47-63E7-B29C-22FB-B999618BCF11}"/>
              </a:ext>
            </a:extLst>
          </p:cNvPr>
          <p:cNvSpPr/>
          <p:nvPr/>
        </p:nvSpPr>
        <p:spPr>
          <a:xfrm>
            <a:off x="9906524" y="3413154"/>
            <a:ext cx="9144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PoR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ABC6E6-D9A7-7C0D-F6F5-D36C5AD6BE3C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7487562" y="3870354"/>
            <a:ext cx="2418962" cy="12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/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1832728D-2F73-5C4B-F270-D73274E844C0}"/>
              </a:ext>
            </a:extLst>
          </p:cNvPr>
          <p:cNvSpPr/>
          <p:nvPr/>
        </p:nvSpPr>
        <p:spPr>
          <a:xfrm>
            <a:off x="5853684" y="5951166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9A03E0-4990-60F9-F7FA-33D07C2DB8FB}"/>
              </a:ext>
            </a:extLst>
          </p:cNvPr>
          <p:cNvSpPr txBox="1"/>
          <p:nvPr/>
        </p:nvSpPr>
        <p:spPr>
          <a:xfrm>
            <a:off x="5676454" y="56184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ST Morpho Connectors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68A17-3A20-AA96-1F7B-A7D1EE891979}"/>
              </a:ext>
            </a:extLst>
          </p:cNvPr>
          <p:cNvSpPr txBox="1"/>
          <p:nvPr/>
        </p:nvSpPr>
        <p:spPr>
          <a:xfrm>
            <a:off x="3346549" y="6231265"/>
            <a:ext cx="549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bx12" panose="02000803000000000000" pitchFamily="2" charset="0"/>
              </a:rPr>
              <a:t>[1]: https://os.mbed.com/platforms/ST-Nucleo-F429ZI/#board-pinout</a:t>
            </a:r>
            <a:endParaRPr lang="en-GB" sz="1100" dirty="0">
              <a:latin typeface="Cmbx12" panose="020008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04E79-184B-487C-B2E8-4EAD11E5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99882"/>
            <a:ext cx="6057027" cy="45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EE0BED-79F7-ECE2-A1A7-24CCDB79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342"/>
            <a:ext cx="6271080" cy="470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6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Interface with Caravel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jumpers in ST-Link part is used to program ST32 microcontroller, hence, configuring Caravel I/</a:t>
                </a:r>
                <a:r>
                  <a:rPr lang="en-US" sz="2000" dirty="0" err="1">
                    <a:latin typeface="Cmbx12" panose="02000803000000000000" pitchFamily="2" charset="0"/>
                  </a:rPr>
                  <a:t>Os</a:t>
                </a:r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board has a 3.3V Regulator (Max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Default clock supply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from ST-Link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SPI/HKSPI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are shared with SWD signals connected to ST-LINK. If ST-LINK part is not cut, it is not recommended to use them as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.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BB dimensions would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67.5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×92.5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2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0076"/>
            <a:ext cx="11353800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 rot="10800000" flipV="1">
            <a:off x="3065804" y="1449820"/>
            <a:ext cx="1443056" cy="49351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Nucleo-144 Board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419100" y="3613951"/>
            <a:ext cx="179621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>
            <a:off x="2215319" y="3906768"/>
            <a:ext cx="850485" cy="106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C6D1A0-9E19-2CE7-5778-97F5332E64B6}"/>
              </a:ext>
            </a:extLst>
          </p:cNvPr>
          <p:cNvSpPr txBox="1"/>
          <p:nvPr/>
        </p:nvSpPr>
        <p:spPr>
          <a:xfrm>
            <a:off x="2192362" y="362976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ST-LINK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5EF2B6-986F-AC28-5CE4-0C3CAABF8581}"/>
              </a:ext>
            </a:extLst>
          </p:cNvPr>
          <p:cNvSpPr/>
          <p:nvPr/>
        </p:nvSpPr>
        <p:spPr>
          <a:xfrm>
            <a:off x="8764635" y="3201219"/>
            <a:ext cx="2743200" cy="26140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Chip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2781C-93B0-EEBE-D661-74340232DF3C}"/>
              </a:ext>
            </a:extLst>
          </p:cNvPr>
          <p:cNvSpPr txBox="1"/>
          <p:nvPr/>
        </p:nvSpPr>
        <p:spPr>
          <a:xfrm>
            <a:off x="8759276" y="488395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5C03B-B249-2D19-BC9E-A37F6BE6FE6D}"/>
              </a:ext>
            </a:extLst>
          </p:cNvPr>
          <p:cNvSpPr txBox="1"/>
          <p:nvPr/>
        </p:nvSpPr>
        <p:spPr>
          <a:xfrm>
            <a:off x="8768244" y="465029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56EAE-FAB8-08B4-7DF6-02B9DF0067AF}"/>
              </a:ext>
            </a:extLst>
          </p:cNvPr>
          <p:cNvSpPr txBox="1"/>
          <p:nvPr/>
        </p:nvSpPr>
        <p:spPr>
          <a:xfrm>
            <a:off x="8764635" y="51371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UART/IO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/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3446A675-BB42-B49A-C8C8-C285D98853F0}"/>
              </a:ext>
            </a:extLst>
          </p:cNvPr>
          <p:cNvSpPr/>
          <p:nvPr/>
        </p:nvSpPr>
        <p:spPr>
          <a:xfrm>
            <a:off x="9856866" y="5827328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2621B-A83B-6B29-E6D1-990059D33045}"/>
              </a:ext>
            </a:extLst>
          </p:cNvPr>
          <p:cNvSpPr txBox="1"/>
          <p:nvPr/>
        </p:nvSpPr>
        <p:spPr>
          <a:xfrm>
            <a:off x="9679035" y="551911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DDB9C-2454-F5F1-8924-251CB00448CD}"/>
              </a:ext>
            </a:extLst>
          </p:cNvPr>
          <p:cNvCxnSpPr>
            <a:cxnSpLocks/>
          </p:cNvCxnSpPr>
          <p:nvPr/>
        </p:nvCxnSpPr>
        <p:spPr>
          <a:xfrm>
            <a:off x="6333484" y="2883762"/>
            <a:ext cx="0" cy="684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E34826-B6B6-CCE9-B08F-4E54B74874F9}"/>
              </a:ext>
            </a:extLst>
          </p:cNvPr>
          <p:cNvCxnSpPr>
            <a:cxnSpLocks/>
          </p:cNvCxnSpPr>
          <p:nvPr/>
        </p:nvCxnSpPr>
        <p:spPr>
          <a:xfrm>
            <a:off x="7207448" y="2883762"/>
            <a:ext cx="0" cy="696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/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/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/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𝐶𝐿𝐾</m:t>
                      </m:r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66C007-6A20-B960-93FF-582F14CCFE2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505432" y="5275673"/>
            <a:ext cx="425920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AAEADE-5EE2-3D04-533A-1D89CA3DFC81}"/>
              </a:ext>
            </a:extLst>
          </p:cNvPr>
          <p:cNvSpPr txBox="1"/>
          <p:nvPr/>
        </p:nvSpPr>
        <p:spPr>
          <a:xfrm>
            <a:off x="5026558" y="5007673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 Morpho Connectors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E0BE8-F9CC-4B9E-6E21-887E182FC5CC}"/>
              </a:ext>
            </a:extLst>
          </p:cNvPr>
          <p:cNvSpPr/>
          <p:nvPr/>
        </p:nvSpPr>
        <p:spPr>
          <a:xfrm>
            <a:off x="5386406" y="2444439"/>
            <a:ext cx="2954884" cy="441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Adj 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/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935C4321-D890-FC15-4716-4D610F487E79}"/>
              </a:ext>
            </a:extLst>
          </p:cNvPr>
          <p:cNvSpPr/>
          <p:nvPr/>
        </p:nvSpPr>
        <p:spPr>
          <a:xfrm>
            <a:off x="5569026" y="3577861"/>
            <a:ext cx="2476506" cy="9495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D-POT+R Network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38AD92-218C-C596-7532-085DE6C426F0}"/>
              </a:ext>
            </a:extLst>
          </p:cNvPr>
          <p:cNvCxnSpPr>
            <a:cxnSpLocks/>
          </p:cNvCxnSpPr>
          <p:nvPr/>
        </p:nvCxnSpPr>
        <p:spPr>
          <a:xfrm>
            <a:off x="8054196" y="4271954"/>
            <a:ext cx="7332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/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338448-320F-12DB-5940-CCB2964690CD}"/>
              </a:ext>
            </a:extLst>
          </p:cNvPr>
          <p:cNvCxnSpPr>
            <a:cxnSpLocks/>
          </p:cNvCxnSpPr>
          <p:nvPr/>
        </p:nvCxnSpPr>
        <p:spPr>
          <a:xfrm>
            <a:off x="8054196" y="3882703"/>
            <a:ext cx="716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/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87E906-6B8C-E0B2-B84F-386ECD845723}"/>
              </a:ext>
            </a:extLst>
          </p:cNvPr>
          <p:cNvCxnSpPr>
            <a:cxnSpLocks/>
          </p:cNvCxnSpPr>
          <p:nvPr/>
        </p:nvCxnSpPr>
        <p:spPr>
          <a:xfrm>
            <a:off x="1063329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/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17589E-DEE5-3206-9FCD-604E0B81FA22}"/>
              </a:ext>
            </a:extLst>
          </p:cNvPr>
          <p:cNvCxnSpPr>
            <a:cxnSpLocks/>
          </p:cNvCxnSpPr>
          <p:nvPr/>
        </p:nvCxnSpPr>
        <p:spPr>
          <a:xfrm>
            <a:off x="962923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7B2E93-CB5F-417C-985F-D90522860694}"/>
              </a:ext>
            </a:extLst>
          </p:cNvPr>
          <p:cNvSpPr/>
          <p:nvPr/>
        </p:nvSpPr>
        <p:spPr>
          <a:xfrm>
            <a:off x="8778746" y="1815039"/>
            <a:ext cx="2729089" cy="8828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/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blipFill>
                <a:blip r:embed="rId10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/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5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2DACE7A-7E74-D47D-5745-6C2F49BD5A86}"/>
              </a:ext>
            </a:extLst>
          </p:cNvPr>
          <p:cNvSpPr txBox="1"/>
          <p:nvPr/>
        </p:nvSpPr>
        <p:spPr>
          <a:xfrm flipH="1">
            <a:off x="5013759" y="6015580"/>
            <a:ext cx="12923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Caravel BB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D4940D-E280-7D4A-F930-46B69C8B1BA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08861" y="4052639"/>
            <a:ext cx="106016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946B783-0A06-3BA7-3598-2FF01E1E9D50}"/>
              </a:ext>
            </a:extLst>
          </p:cNvPr>
          <p:cNvCxnSpPr>
            <a:cxnSpLocks/>
          </p:cNvCxnSpPr>
          <p:nvPr/>
        </p:nvCxnSpPr>
        <p:spPr>
          <a:xfrm flipV="1">
            <a:off x="4824624" y="2067800"/>
            <a:ext cx="3954122" cy="597564"/>
          </a:xfrm>
          <a:prstGeom prst="bentConnector3">
            <a:avLst>
              <a:gd name="adj1" fmla="val 64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ABE4DFF-3341-83C6-5B1F-6A4FB9BB8A1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508861" y="2665365"/>
            <a:ext cx="877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3CD7F1-5D74-C2E0-9091-BB64F082FF1E}"/>
              </a:ext>
            </a:extLst>
          </p:cNvPr>
          <p:cNvSpPr/>
          <p:nvPr/>
        </p:nvSpPr>
        <p:spPr>
          <a:xfrm>
            <a:off x="4973045" y="1457728"/>
            <a:ext cx="6870626" cy="49193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5CC41-63CF-F8AB-4240-2690B5490B4F}"/>
              </a:ext>
            </a:extLst>
          </p:cNvPr>
          <p:cNvSpPr/>
          <p:nvPr/>
        </p:nvSpPr>
        <p:spPr>
          <a:xfrm>
            <a:off x="3165140" y="1719925"/>
            <a:ext cx="1244381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3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3DFDDC-F9D0-77FC-6369-495B82D94973}"/>
              </a:ext>
            </a:extLst>
          </p:cNvPr>
          <p:cNvSpPr/>
          <p:nvPr/>
        </p:nvSpPr>
        <p:spPr>
          <a:xfrm>
            <a:off x="4482624" y="3299922"/>
            <a:ext cx="4078627" cy="265124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>
            <a:off x="782328" y="4085840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FTDI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782328" y="3026587"/>
            <a:ext cx="1371600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</p:cNvCxnSpPr>
          <p:nvPr/>
        </p:nvCxnSpPr>
        <p:spPr>
          <a:xfrm>
            <a:off x="1468127" y="3622469"/>
            <a:ext cx="0" cy="4737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58947-04B3-BCE0-3B77-F4EB224C6A73}"/>
              </a:ext>
            </a:extLst>
          </p:cNvPr>
          <p:cNvSpPr txBox="1"/>
          <p:nvPr/>
        </p:nvSpPr>
        <p:spPr>
          <a:xfrm>
            <a:off x="4481255" y="4096197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7FA44-C226-F321-1DC6-5DCD2CDF219E}"/>
              </a:ext>
            </a:extLst>
          </p:cNvPr>
          <p:cNvSpPr txBox="1"/>
          <p:nvPr/>
        </p:nvSpPr>
        <p:spPr>
          <a:xfrm>
            <a:off x="7371502" y="5146058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DDFAB-2DA2-546F-E97D-4ABC4F863DEA}"/>
              </a:ext>
            </a:extLst>
          </p:cNvPr>
          <p:cNvSpPr/>
          <p:nvPr/>
        </p:nvSpPr>
        <p:spPr>
          <a:xfrm>
            <a:off x="9171854" y="5017376"/>
            <a:ext cx="1885477" cy="5429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Flash Memory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4CC0B-3C0A-D8EC-3B23-26022F8DBC20}"/>
              </a:ext>
            </a:extLst>
          </p:cNvPr>
          <p:cNvSpPr txBox="1"/>
          <p:nvPr/>
        </p:nvSpPr>
        <p:spPr>
          <a:xfrm>
            <a:off x="8618185" y="4998847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FD2D9-3E1C-979E-4901-8D925DE2FAED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 flipV="1">
            <a:off x="8561251" y="5284558"/>
            <a:ext cx="610603" cy="4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64C8B-225C-DE51-33B6-B016494255A2}"/>
              </a:ext>
            </a:extLst>
          </p:cNvPr>
          <p:cNvSpPr txBox="1"/>
          <p:nvPr/>
        </p:nvSpPr>
        <p:spPr>
          <a:xfrm>
            <a:off x="3626913" y="3889924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68391-918C-7DD1-1D14-9C248325C6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153928" y="4234697"/>
            <a:ext cx="2327327" cy="536943"/>
          </a:xfrm>
          <a:prstGeom prst="bentConnector3">
            <a:avLst>
              <a:gd name="adj1" fmla="val 1198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F77B2C9-2469-0D3D-FCFD-90F0545F14E8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>
            <a:off x="2153928" y="4771640"/>
            <a:ext cx="562420" cy="3887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92CC7F-2D9E-ABBF-4B4D-2717F66C6600}"/>
              </a:ext>
            </a:extLst>
          </p:cNvPr>
          <p:cNvSpPr txBox="1"/>
          <p:nvPr/>
        </p:nvSpPr>
        <p:spPr>
          <a:xfrm>
            <a:off x="3674212" y="4839754"/>
            <a:ext cx="827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95C1C-0436-EA2B-4032-7EB4E433A691}"/>
              </a:ext>
            </a:extLst>
          </p:cNvPr>
          <p:cNvSpPr txBox="1"/>
          <p:nvPr/>
        </p:nvSpPr>
        <p:spPr>
          <a:xfrm>
            <a:off x="4481255" y="503575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3E5931-BB6A-4BE1-B1E8-95C40EA325D1}"/>
              </a:ext>
            </a:extLst>
          </p:cNvPr>
          <p:cNvSpPr/>
          <p:nvPr/>
        </p:nvSpPr>
        <p:spPr>
          <a:xfrm>
            <a:off x="4481255" y="2534671"/>
            <a:ext cx="2246116" cy="40521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D968696-E931-598A-F619-62A5A4E8F078}"/>
              </a:ext>
            </a:extLst>
          </p:cNvPr>
          <p:cNvSpPr/>
          <p:nvPr/>
        </p:nvSpPr>
        <p:spPr>
          <a:xfrm rot="5400000">
            <a:off x="2643196" y="4703230"/>
            <a:ext cx="1060704" cy="914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3A0D0-A66B-63E6-6A54-1F9D27E76A48}"/>
              </a:ext>
            </a:extLst>
          </p:cNvPr>
          <p:cNvCxnSpPr>
            <a:cxnSpLocks/>
            <a:stCxn id="87" idx="0"/>
          </p:cNvCxnSpPr>
          <p:nvPr/>
        </p:nvCxnSpPr>
        <p:spPr>
          <a:xfrm>
            <a:off x="3630748" y="5160430"/>
            <a:ext cx="87093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966276-1A99-4E69-F69D-AC4EC2542966}"/>
              </a:ext>
            </a:extLst>
          </p:cNvPr>
          <p:cNvCxnSpPr>
            <a:cxnSpLocks/>
            <a:stCxn id="4" idx="2"/>
            <a:endCxn id="87" idx="5"/>
          </p:cNvCxnSpPr>
          <p:nvPr/>
        </p:nvCxnSpPr>
        <p:spPr>
          <a:xfrm rot="5400000" flipH="1" flipV="1">
            <a:off x="2304921" y="4588813"/>
            <a:ext cx="31834" cy="1705420"/>
          </a:xfrm>
          <a:prstGeom prst="bentConnector3">
            <a:avLst>
              <a:gd name="adj1" fmla="val -12213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8030C9-B715-4AFC-3221-45A617EF6380}"/>
              </a:ext>
            </a:extLst>
          </p:cNvPr>
          <p:cNvSpPr txBox="1"/>
          <p:nvPr/>
        </p:nvSpPr>
        <p:spPr>
          <a:xfrm>
            <a:off x="1759240" y="5873868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 Enable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7DCE47-63E7-B29C-22FB-B999618BCF11}"/>
              </a:ext>
            </a:extLst>
          </p:cNvPr>
          <p:cNvSpPr/>
          <p:nvPr/>
        </p:nvSpPr>
        <p:spPr>
          <a:xfrm>
            <a:off x="9161922" y="4382554"/>
            <a:ext cx="1885478" cy="39986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PoR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ABC6E6-D9A7-7C0D-F6F5-D36C5AD6BE3C}"/>
              </a:ext>
            </a:extLst>
          </p:cNvPr>
          <p:cNvCxnSpPr>
            <a:cxnSpLocks/>
            <a:stCxn id="109" idx="1"/>
            <a:endCxn id="114" idx="3"/>
          </p:cNvCxnSpPr>
          <p:nvPr/>
        </p:nvCxnSpPr>
        <p:spPr>
          <a:xfrm flipH="1">
            <a:off x="8561251" y="4582488"/>
            <a:ext cx="600671" cy="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/>
              <p:nvPr/>
            </p:nvSpPr>
            <p:spPr>
              <a:xfrm>
                <a:off x="8044571" y="4451828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71" y="4451828"/>
                <a:ext cx="5166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1832728D-2F73-5C4B-F270-D73274E844C0}"/>
              </a:ext>
            </a:extLst>
          </p:cNvPr>
          <p:cNvSpPr/>
          <p:nvPr/>
        </p:nvSpPr>
        <p:spPr>
          <a:xfrm>
            <a:off x="5853684" y="5951166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9A03E0-4990-60F9-F7FA-33D07C2DB8FB}"/>
              </a:ext>
            </a:extLst>
          </p:cNvPr>
          <p:cNvSpPr txBox="1"/>
          <p:nvPr/>
        </p:nvSpPr>
        <p:spPr>
          <a:xfrm>
            <a:off x="5676454" y="56184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711E8-F340-DEFA-E907-4EAB52179949}"/>
              </a:ext>
            </a:extLst>
          </p:cNvPr>
          <p:cNvSpPr/>
          <p:nvPr/>
        </p:nvSpPr>
        <p:spPr>
          <a:xfrm rot="10800000" flipV="1">
            <a:off x="682830" y="1458315"/>
            <a:ext cx="11090064" cy="6277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Nucleo-144 Board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6DCCC4-FB2F-6E45-3CA1-23C76C36A55C}"/>
              </a:ext>
            </a:extLst>
          </p:cNvPr>
          <p:cNvSpPr/>
          <p:nvPr/>
        </p:nvSpPr>
        <p:spPr>
          <a:xfrm>
            <a:off x="909615" y="1577447"/>
            <a:ext cx="1934525" cy="39241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976192-58F2-4E7E-E0AA-1DE7AE93C928}"/>
              </a:ext>
            </a:extLst>
          </p:cNvPr>
          <p:cNvSpPr/>
          <p:nvPr/>
        </p:nvSpPr>
        <p:spPr>
          <a:xfrm>
            <a:off x="7308800" y="2550476"/>
            <a:ext cx="3087580" cy="40521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Adj 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F8CE71-1A7F-9AA2-4DBC-AE5CF8F5BAE5}"/>
              </a:ext>
            </a:extLst>
          </p:cNvPr>
          <p:cNvSpPr/>
          <p:nvPr/>
        </p:nvSpPr>
        <p:spPr>
          <a:xfrm>
            <a:off x="9161922" y="3305407"/>
            <a:ext cx="1885478" cy="85584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D-POT+R Network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5301A9-CEFD-57D1-6424-CEC0D3ABC176}"/>
                  </a:ext>
                </a:extLst>
              </p:cNvPr>
              <p:cNvSpPr txBox="1"/>
              <p:nvPr/>
            </p:nvSpPr>
            <p:spPr>
              <a:xfrm>
                <a:off x="8618185" y="3157820"/>
                <a:ext cx="5473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5301A9-CEFD-57D1-6424-CEC0D3AB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185" y="3157820"/>
                <a:ext cx="547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3A4420-12B9-5B93-3250-6F7C8D4888A4}"/>
                  </a:ext>
                </a:extLst>
              </p:cNvPr>
              <p:cNvSpPr txBox="1"/>
              <p:nvPr/>
            </p:nvSpPr>
            <p:spPr>
              <a:xfrm>
                <a:off x="8629278" y="3552593"/>
                <a:ext cx="551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3A4420-12B9-5B93-3250-6F7C8D488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78" y="3552593"/>
                <a:ext cx="551882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7B46B3-0C6B-F8AA-741A-ED918B8FDA59}"/>
              </a:ext>
            </a:extLst>
          </p:cNvPr>
          <p:cNvCxnSpPr>
            <a:cxnSpLocks/>
          </p:cNvCxnSpPr>
          <p:nvPr/>
        </p:nvCxnSpPr>
        <p:spPr>
          <a:xfrm flipH="1" flipV="1">
            <a:off x="8548939" y="3889487"/>
            <a:ext cx="612983" cy="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A48F48-C22F-2D06-1655-2333BA685870}"/>
              </a:ext>
            </a:extLst>
          </p:cNvPr>
          <p:cNvCxnSpPr>
            <a:cxnSpLocks/>
          </p:cNvCxnSpPr>
          <p:nvPr/>
        </p:nvCxnSpPr>
        <p:spPr>
          <a:xfrm flipH="1">
            <a:off x="8548939" y="3500236"/>
            <a:ext cx="6129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31418DE-334B-49E4-EAE1-6BE03E067FD2}"/>
              </a:ext>
            </a:extLst>
          </p:cNvPr>
          <p:cNvCxnSpPr>
            <a:cxnSpLocks/>
          </p:cNvCxnSpPr>
          <p:nvPr/>
        </p:nvCxnSpPr>
        <p:spPr>
          <a:xfrm>
            <a:off x="9434791" y="2958872"/>
            <a:ext cx="0" cy="3410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236D6F-4CA3-8F5C-BD89-1E28277E018D}"/>
              </a:ext>
            </a:extLst>
          </p:cNvPr>
          <p:cNvCxnSpPr>
            <a:cxnSpLocks/>
          </p:cNvCxnSpPr>
          <p:nvPr/>
        </p:nvCxnSpPr>
        <p:spPr>
          <a:xfrm>
            <a:off x="10102102" y="2951832"/>
            <a:ext cx="0" cy="367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BC1932-D7B1-30F1-ECB2-37470D262A92}"/>
                  </a:ext>
                </a:extLst>
              </p:cNvPr>
              <p:cNvSpPr txBox="1"/>
              <p:nvPr/>
            </p:nvSpPr>
            <p:spPr>
              <a:xfrm flipH="1">
                <a:off x="9401846" y="2951833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BC1932-D7B1-30F1-ECB2-37470D26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01846" y="2951833"/>
                <a:ext cx="634789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C39338-EDD9-6D69-5130-829EB6A27E24}"/>
                  </a:ext>
                </a:extLst>
              </p:cNvPr>
              <p:cNvSpPr txBox="1"/>
              <p:nvPr/>
            </p:nvSpPr>
            <p:spPr>
              <a:xfrm flipH="1">
                <a:off x="10057522" y="2951832"/>
                <a:ext cx="5863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5C39338-EDD9-6D69-5130-829EB6A27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7522" y="2951832"/>
                <a:ext cx="586376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0894A8-037F-21A1-51FB-01D0E1E376F4}"/>
                  </a:ext>
                </a:extLst>
              </p:cNvPr>
              <p:cNvSpPr txBox="1"/>
              <p:nvPr/>
            </p:nvSpPr>
            <p:spPr>
              <a:xfrm>
                <a:off x="10814722" y="2257022"/>
                <a:ext cx="5241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5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0894A8-037F-21A1-51FB-01D0E1E37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22" y="2257022"/>
                <a:ext cx="524182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4A331AD-28B3-4959-5029-2911461663C6}"/>
              </a:ext>
            </a:extLst>
          </p:cNvPr>
          <p:cNvCxnSpPr>
            <a:cxnSpLocks/>
          </p:cNvCxnSpPr>
          <p:nvPr/>
        </p:nvCxnSpPr>
        <p:spPr>
          <a:xfrm>
            <a:off x="10870174" y="2086068"/>
            <a:ext cx="0" cy="12013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430F88F-0A7B-DE23-1D7D-3E733AD614FF}"/>
              </a:ext>
            </a:extLst>
          </p:cNvPr>
          <p:cNvCxnSpPr>
            <a:cxnSpLocks/>
          </p:cNvCxnSpPr>
          <p:nvPr/>
        </p:nvCxnSpPr>
        <p:spPr>
          <a:xfrm rot="5400000">
            <a:off x="8149888" y="2477791"/>
            <a:ext cx="3697317" cy="2861096"/>
          </a:xfrm>
          <a:prstGeom prst="bentConnector3">
            <a:avLst>
              <a:gd name="adj1" fmla="val 9978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A7AA09E-C657-6159-2BF9-D530B505372A}"/>
              </a:ext>
            </a:extLst>
          </p:cNvPr>
          <p:cNvSpPr txBox="1"/>
          <p:nvPr/>
        </p:nvSpPr>
        <p:spPr>
          <a:xfrm>
            <a:off x="9804085" y="5869395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 Morpho Connectors</a:t>
            </a:r>
            <a:endParaRPr lang="en-GB" sz="1200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02FB30-6508-57C1-1C8D-EF18C5F9896D}"/>
                  </a:ext>
                </a:extLst>
              </p:cNvPr>
              <p:cNvSpPr txBox="1"/>
              <p:nvPr/>
            </p:nvSpPr>
            <p:spPr>
              <a:xfrm>
                <a:off x="2163516" y="2740035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E02FB30-6508-57C1-1C8D-EF18C5F9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16" y="2740035"/>
                <a:ext cx="1142942" cy="323165"/>
              </a:xfrm>
              <a:prstGeom prst="rect">
                <a:avLst/>
              </a:prstGeom>
              <a:blipFill>
                <a:blip r:embed="rId8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F448C39-B603-7912-70A5-33437DCC8CBE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2153928" y="2737280"/>
            <a:ext cx="2327327" cy="58212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858C460-690B-3A06-723B-3AA5FDB6F412}"/>
                  </a:ext>
                </a:extLst>
              </p:cNvPr>
              <p:cNvSpPr txBox="1"/>
              <p:nvPr/>
            </p:nvSpPr>
            <p:spPr>
              <a:xfrm flipH="1">
                <a:off x="5535460" y="2957774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9858C460-690B-3A06-723B-3AA5FDB6F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35460" y="2957774"/>
                <a:ext cx="63478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E78C562-858F-96B9-7BD3-07BB0C407BCE}"/>
              </a:ext>
            </a:extLst>
          </p:cNvPr>
          <p:cNvCxnSpPr>
            <a:cxnSpLocks/>
          </p:cNvCxnSpPr>
          <p:nvPr/>
        </p:nvCxnSpPr>
        <p:spPr>
          <a:xfrm>
            <a:off x="6081848" y="2939889"/>
            <a:ext cx="0" cy="360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F63188-769B-2D84-BCF1-4F0AF648AE12}"/>
                  </a:ext>
                </a:extLst>
              </p:cNvPr>
              <p:cNvSpPr txBox="1"/>
              <p:nvPr/>
            </p:nvSpPr>
            <p:spPr>
              <a:xfrm flipH="1">
                <a:off x="4466958" y="2942700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6F63188-769B-2D84-BCF1-4F0AF648A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6958" y="2942700"/>
                <a:ext cx="634789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FD65A-F9AA-C382-98CD-174B8DDFC531}"/>
              </a:ext>
            </a:extLst>
          </p:cNvPr>
          <p:cNvCxnSpPr>
            <a:cxnSpLocks/>
          </p:cNvCxnSpPr>
          <p:nvPr/>
        </p:nvCxnSpPr>
        <p:spPr>
          <a:xfrm>
            <a:off x="5101747" y="2949131"/>
            <a:ext cx="0" cy="3605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27E126-9559-C833-FADF-71A8E52CD77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967354" y="2753086"/>
            <a:ext cx="341446" cy="35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1026AAB-7A71-0CCF-9ECA-D828A213BC0B}"/>
              </a:ext>
            </a:extLst>
          </p:cNvPr>
          <p:cNvCxnSpPr>
            <a:cxnSpLocks/>
          </p:cNvCxnSpPr>
          <p:nvPr/>
        </p:nvCxnSpPr>
        <p:spPr>
          <a:xfrm rot="10800000">
            <a:off x="3313206" y="2430788"/>
            <a:ext cx="3900399" cy="323305"/>
          </a:xfrm>
          <a:prstGeom prst="bentConnector3">
            <a:avLst>
              <a:gd name="adj1" fmla="val 71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361226F-325B-A8E4-C65B-85CF59F6162E}"/>
              </a:ext>
            </a:extLst>
          </p:cNvPr>
          <p:cNvCxnSpPr>
            <a:cxnSpLocks/>
          </p:cNvCxnSpPr>
          <p:nvPr/>
        </p:nvCxnSpPr>
        <p:spPr>
          <a:xfrm>
            <a:off x="3319387" y="2427976"/>
            <a:ext cx="0" cy="367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637BE5F-F33A-1D54-3B70-310C7DCE01C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227862" y="2086068"/>
            <a:ext cx="0" cy="3600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E43B486-E5C4-0065-2A66-C3E501A3EDF4}"/>
              </a:ext>
            </a:extLst>
          </p:cNvPr>
          <p:cNvSpPr/>
          <p:nvPr/>
        </p:nvSpPr>
        <p:spPr>
          <a:xfrm>
            <a:off x="682831" y="2257021"/>
            <a:ext cx="11090066" cy="412004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itle 1">
            <a:extLst>
              <a:ext uri="{FF2B5EF4-FFF2-40B4-BE49-F238E27FC236}">
                <a16:creationId xmlns:a16="http://schemas.microsoft.com/office/drawing/2014/main" id="{A3D9EB9F-E612-1DDA-7C4A-EA072EF8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0076"/>
            <a:ext cx="11353800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E260D2-DA7B-1B91-BF5F-23D8F9AF4564}"/>
              </a:ext>
            </a:extLst>
          </p:cNvPr>
          <p:cNvSpPr txBox="1"/>
          <p:nvPr/>
        </p:nvSpPr>
        <p:spPr>
          <a:xfrm flipH="1">
            <a:off x="652866" y="2253512"/>
            <a:ext cx="19912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mbx12" panose="02000803000000000000" pitchFamily="2" charset="0"/>
              </a:rPr>
              <a:t>Caravel mainboard</a:t>
            </a:r>
            <a:endParaRPr lang="en-GB" sz="1500" b="1" dirty="0">
              <a:solidFill>
                <a:schemeClr val="accent1"/>
              </a:solidFill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Dynamic Voltage Scaling (DVS)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mbx12" panose="02000803000000000000" pitchFamily="2" charset="0"/>
                  </a:rPr>
                  <a:t>Dynamic power supply is required to test the chip with non-nominal supplies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required ranges are from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Adjustable dual </a:t>
                </a:r>
                <a:r>
                  <a:rPr lang="en-US" sz="2000" b="0" dirty="0">
                    <a:latin typeface="Cmbx12" panose="02000803000000000000" pitchFamily="2" charset="0"/>
                  </a:rPr>
                  <a:t>LDO (MIC2211) </a:t>
                </a:r>
                <a:r>
                  <a:rPr lang="en-US" sz="2000" dirty="0">
                    <a:latin typeface="Cmbx12" panose="02000803000000000000" pitchFamily="2" charset="0"/>
                  </a:rPr>
                  <a:t>is capable of </a:t>
                </a:r>
                <a:r>
                  <a:rPr lang="en-US" sz="2000" b="0" dirty="0">
                    <a:latin typeface="Cmbx12" panose="02000803000000000000" pitchFamily="2" charset="0"/>
                  </a:rPr>
                  <a:t>suppling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:r>
                  <a:rPr lang="en-US" sz="2000" dirty="0">
                    <a:latin typeface="Cmbx12" panose="02000803000000000000" pitchFamily="2" charset="0"/>
                  </a:rPr>
                  <a:t>to</a:t>
                </a:r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 digital potentiometer (D-POT) could be used with R network to dynamically tune the voltage outputs of the LDO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D-POT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device) range to be used in the calculations is from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since its maximum resistance range is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MCP4661 has 257 taps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∗256=179.2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≈179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=39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1100" dirty="0">
                    <a:latin typeface="Cmbx12" panose="02000803000000000000" pitchFamily="2" charset="0"/>
                  </a:rPr>
                  <a:t>[2]: https://www.ti.com/lit/ug/tidu950/tidu950.pdf?ts=1661679201370&amp;ref_url=https%253A%252F%252Fwww.google.com%252F</a:t>
                </a:r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522" t="-1015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8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=360 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=473.7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=500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  <a:blipFill>
                <a:blip r:embed="rId2"/>
                <a:stretch>
                  <a:fillRect l="-213" t="-1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14:cNvPr>
              <p14:cNvContentPartPr/>
              <p14:nvPr/>
            </p14:nvContentPartPr>
            <p14:xfrm>
              <a:off x="7855789" y="1777193"/>
              <a:ext cx="1219320" cy="146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789" y="1768193"/>
                <a:ext cx="123696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14:cNvPr>
              <p14:cNvContentPartPr/>
              <p14:nvPr/>
            </p14:nvContentPartPr>
            <p14:xfrm>
              <a:off x="8435029" y="1990313"/>
              <a:ext cx="1629360" cy="1384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6029" y="1981313"/>
                <a:ext cx="1647000" cy="140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0ECC0-B1A6-B8EC-D78B-34EB77435733}"/>
              </a:ext>
            </a:extLst>
          </p:cNvPr>
          <p:cNvGrpSpPr/>
          <p:nvPr/>
        </p:nvGrpSpPr>
        <p:grpSpPr>
          <a:xfrm>
            <a:off x="9409909" y="3308993"/>
            <a:ext cx="2118960" cy="1477800"/>
            <a:chOff x="9251869" y="3247770"/>
            <a:chExt cx="2118960" cy="14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FB4149-1376-295E-09EA-843B757F034C}"/>
                    </a:ext>
                  </a:extLst>
                </p14:cNvPr>
                <p14:cNvContentPartPr/>
                <p14:nvPr/>
              </p14:nvContentPartPr>
              <p14:xfrm>
                <a:off x="9269869" y="3262890"/>
                <a:ext cx="465840" cy="1383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03F6CF-1554-7CEF-9082-F454C300D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0869" y="3253890"/>
                  <a:ext cx="48348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B550B7-8282-C71D-4A27-942D8194EEFD}"/>
                    </a:ext>
                  </a:extLst>
                </p14:cNvPr>
                <p14:cNvContentPartPr/>
                <p14:nvPr/>
              </p14:nvContentPartPr>
              <p14:xfrm>
                <a:off x="9251869" y="4563570"/>
                <a:ext cx="364320" cy="8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E8EB00-A221-CB97-11D8-2342B7D623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2878" y="4554570"/>
                  <a:ext cx="381943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AA9D03-9950-C03E-8F61-2ACA5163370D}"/>
                    </a:ext>
                  </a:extLst>
                </p14:cNvPr>
                <p14:cNvContentPartPr/>
                <p14:nvPr/>
              </p14:nvContentPartPr>
              <p14:xfrm>
                <a:off x="9377509" y="4579410"/>
                <a:ext cx="215640" cy="146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4FD99C-5F9D-6306-CCDB-EED08050D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68524" y="4570388"/>
                  <a:ext cx="233251" cy="163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C65CA-1029-842C-25E9-C6F4B4425D78}"/>
                    </a:ext>
                  </a:extLst>
                </p14:cNvPr>
                <p14:cNvContentPartPr/>
                <p14:nvPr/>
              </p14:nvContentPartPr>
              <p14:xfrm>
                <a:off x="9527629" y="3247770"/>
                <a:ext cx="1084320" cy="1278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8EF31E-F769-1CCA-14A8-6AEBEEEA9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8629" y="3238770"/>
                  <a:ext cx="110196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E317EF-4D04-F223-C963-D02BBB118918}"/>
                    </a:ext>
                  </a:extLst>
                </p14:cNvPr>
                <p14:cNvContentPartPr/>
                <p14:nvPr/>
              </p14:nvContentPartPr>
              <p14:xfrm>
                <a:off x="10714549" y="4134810"/>
                <a:ext cx="229320" cy="1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F3E91E-68FF-4385-8525-3687DD16BD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05549" y="4125810"/>
                  <a:ext cx="24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8508B4-4638-2165-C7E0-9AA56C6641D2}"/>
                    </a:ext>
                  </a:extLst>
                </p14:cNvPr>
                <p14:cNvContentPartPr/>
                <p14:nvPr/>
              </p14:nvContentPartPr>
              <p14:xfrm>
                <a:off x="10662709" y="4076490"/>
                <a:ext cx="103320" cy="158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8F5430-C424-37AD-6814-75F5E2CB90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53709" y="4067490"/>
                  <a:ext cx="12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3DD4F-6B42-4C66-29FC-24EE91B64689}"/>
                    </a:ext>
                  </a:extLst>
                </p14:cNvPr>
                <p14:cNvContentPartPr/>
                <p14:nvPr/>
              </p14:nvContentPartPr>
              <p14:xfrm>
                <a:off x="9449509" y="4473570"/>
                <a:ext cx="88056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8EB8FA-A301-B493-B26B-2CF21FFFE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0509" y="4464602"/>
                  <a:ext cx="898200" cy="118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55E3A5-691E-4FAE-6476-AE8E89A32D01}"/>
                    </a:ext>
                  </a:extLst>
                </p14:cNvPr>
                <p14:cNvContentPartPr/>
                <p14:nvPr/>
              </p14:nvContentPartPr>
              <p14:xfrm>
                <a:off x="10994989" y="4003410"/>
                <a:ext cx="142920" cy="26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665B33-8B08-FF94-38F2-3B84E31876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85989" y="3994410"/>
                  <a:ext cx="160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D3C07-8949-6A4B-F504-4CAA08C1D6B3}"/>
                    </a:ext>
                  </a:extLst>
                </p14:cNvPr>
                <p14:cNvContentPartPr/>
                <p14:nvPr/>
              </p14:nvContentPartPr>
              <p14:xfrm>
                <a:off x="11147989" y="4180530"/>
                <a:ext cx="136080" cy="15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18BDBA-4853-6DF0-9DA8-9B8B4B7E06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38989" y="4171509"/>
                  <a:ext cx="153720" cy="172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0AE932-C74B-FF46-A2E4-B0FCCFB3A437}"/>
                    </a:ext>
                  </a:extLst>
                </p14:cNvPr>
                <p14:cNvContentPartPr/>
                <p14:nvPr/>
              </p14:nvContentPartPr>
              <p14:xfrm>
                <a:off x="11295949" y="4147770"/>
                <a:ext cx="74880" cy="195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6A811C-F4FF-5704-4CBA-5FAAF05D7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6992" y="4138770"/>
                  <a:ext cx="92436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AC8A-4B54-FB7C-4341-E7D400752173}"/>
              </a:ext>
            </a:extLst>
          </p:cNvPr>
          <p:cNvGrpSpPr/>
          <p:nvPr/>
        </p:nvGrpSpPr>
        <p:grpSpPr>
          <a:xfrm>
            <a:off x="9650389" y="2975633"/>
            <a:ext cx="808560" cy="417960"/>
            <a:chOff x="9492349" y="2914410"/>
            <a:chExt cx="8085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E3E842-9488-9BED-3127-29345DFCA1BC}"/>
                    </a:ext>
                  </a:extLst>
                </p14:cNvPr>
                <p14:cNvContentPartPr/>
                <p14:nvPr/>
              </p14:nvContentPartPr>
              <p14:xfrm>
                <a:off x="9492349" y="3229770"/>
                <a:ext cx="100440" cy="10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8DA639-F68B-8084-1498-9CD6031ADC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3349" y="3220770"/>
                  <a:ext cx="11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E7F3A3-C6A6-DF61-A313-4CE37BCB6978}"/>
                    </a:ext>
                  </a:extLst>
                </p14:cNvPr>
                <p14:cNvContentPartPr/>
                <p14:nvPr/>
              </p14:nvContentPartPr>
              <p14:xfrm>
                <a:off x="9757309" y="2941410"/>
                <a:ext cx="155520" cy="18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C5996-4E19-18AF-3495-D3945ADA2E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8309" y="2932410"/>
                  <a:ext cx="173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FA861A-0474-5BF0-6DE8-39C0AD0CA9AB}"/>
                    </a:ext>
                  </a:extLst>
                </p14:cNvPr>
                <p14:cNvContentPartPr/>
                <p14:nvPr/>
              </p14:nvContentPartPr>
              <p14:xfrm>
                <a:off x="9944869" y="2914410"/>
                <a:ext cx="356040" cy="35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C48FA3-3D33-C68D-14C7-0E654383D0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35860" y="2905410"/>
                  <a:ext cx="373698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1C9470-CBB0-5373-2E05-369DBA26D53C}"/>
              </a:ext>
            </a:extLst>
          </p:cNvPr>
          <p:cNvGrpSpPr/>
          <p:nvPr/>
        </p:nvGrpSpPr>
        <p:grpSpPr>
          <a:xfrm>
            <a:off x="9758389" y="1822913"/>
            <a:ext cx="616680" cy="282240"/>
            <a:chOff x="9600349" y="1761690"/>
            <a:chExt cx="6166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C48D8-C3F5-701B-8E70-083C44371A05}"/>
                    </a:ext>
                  </a:extLst>
                </p14:cNvPr>
                <p14:cNvContentPartPr/>
                <p14:nvPr/>
              </p14:nvContentPartPr>
              <p14:xfrm>
                <a:off x="9600349" y="1892730"/>
                <a:ext cx="65880" cy="70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C8C2B9-CA44-8A65-890A-C306F0C133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1300" y="1883730"/>
                  <a:ext cx="83617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4DCDB-4DEE-C226-612A-78CA0EF30F0D}"/>
                    </a:ext>
                  </a:extLst>
                </p14:cNvPr>
                <p14:cNvContentPartPr/>
                <p14:nvPr/>
              </p14:nvContentPartPr>
              <p14:xfrm>
                <a:off x="9625909" y="1908210"/>
                <a:ext cx="61560" cy="6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8D07C3-D64F-5FE7-7060-0D877A48A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16909" y="1899210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2856EF-BBBF-63A2-8BDC-B6DEE072109F}"/>
                    </a:ext>
                  </a:extLst>
                </p14:cNvPr>
                <p14:cNvContentPartPr/>
                <p14:nvPr/>
              </p14:nvContentPartPr>
              <p14:xfrm>
                <a:off x="9784309" y="1768890"/>
                <a:ext cx="102600" cy="23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5ADC58-0BA4-A29A-17DF-CA781C32E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5309" y="1759876"/>
                  <a:ext cx="120240" cy="255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BE1FA3-F61B-EFEB-E101-B37DE5E8849B}"/>
                    </a:ext>
                  </a:extLst>
                </p14:cNvPr>
                <p14:cNvContentPartPr/>
                <p14:nvPr/>
              </p14:nvContentPartPr>
              <p14:xfrm>
                <a:off x="9888349" y="1931970"/>
                <a:ext cx="1800" cy="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D7E9D-EB4A-73D1-33F9-7809051EF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80849" y="1922970"/>
                  <a:ext cx="165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27AAB8-36AF-DDC2-5791-60FB5A81BCDF}"/>
                    </a:ext>
                  </a:extLst>
                </p14:cNvPr>
                <p14:cNvContentPartPr/>
                <p14:nvPr/>
              </p14:nvContentPartPr>
              <p14:xfrm>
                <a:off x="9887989" y="1761690"/>
                <a:ext cx="30672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605FBA-9C13-41AE-B8D1-D047492A02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8978" y="1752690"/>
                  <a:ext cx="324381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FF9C0A-B1F7-48D5-4DA0-7EEB310E256B}"/>
                    </a:ext>
                  </a:extLst>
                </p14:cNvPr>
                <p14:cNvContentPartPr/>
                <p14:nvPr/>
              </p14:nvContentPartPr>
              <p14:xfrm>
                <a:off x="10092109" y="1867170"/>
                <a:ext cx="124920" cy="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3C0AE8-E264-1BEC-3EBD-0BFD2F83BD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83109" y="1858170"/>
                  <a:ext cx="142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A9F0C4-8079-5152-2118-A79303847E9E}"/>
              </a:ext>
            </a:extLst>
          </p:cNvPr>
          <p:cNvGrpSpPr/>
          <p:nvPr/>
        </p:nvGrpSpPr>
        <p:grpSpPr>
          <a:xfrm>
            <a:off x="10180669" y="2306753"/>
            <a:ext cx="248760" cy="318240"/>
            <a:chOff x="10022629" y="2245530"/>
            <a:chExt cx="2487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EF9CE5-B897-5DBA-58CC-36D6AD43B612}"/>
                    </a:ext>
                  </a:extLst>
                </p14:cNvPr>
                <p14:cNvContentPartPr/>
                <p14:nvPr/>
              </p14:nvContentPartPr>
              <p14:xfrm>
                <a:off x="10022629" y="2245530"/>
                <a:ext cx="128520" cy="26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639D76-4219-01D4-F62B-BE58AA4DB7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3629" y="2236530"/>
                  <a:ext cx="146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B0A45A-FA55-C28D-964A-45E9F2530CCB}"/>
                    </a:ext>
                  </a:extLst>
                </p14:cNvPr>
                <p14:cNvContentPartPr/>
                <p14:nvPr/>
              </p14:nvContentPartPr>
              <p14:xfrm>
                <a:off x="10254109" y="2399970"/>
                <a:ext cx="17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AAF6A1-9D24-8F81-A261-0A111C72F2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5109" y="2390990"/>
                  <a:ext cx="34920" cy="1814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3079-7AFB-D36B-5E21-F19DDC37A66C}"/>
              </a:ext>
            </a:extLst>
          </p:cNvPr>
          <p:cNvGrpSpPr/>
          <p:nvPr/>
        </p:nvGrpSpPr>
        <p:grpSpPr>
          <a:xfrm>
            <a:off x="9046669" y="3965993"/>
            <a:ext cx="318600" cy="329400"/>
            <a:chOff x="8888629" y="3904770"/>
            <a:chExt cx="3186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652E43-0678-3BC6-252C-6AA82DD1B841}"/>
                    </a:ext>
                  </a:extLst>
                </p14:cNvPr>
                <p14:cNvContentPartPr/>
                <p14:nvPr/>
              </p14:nvContentPartPr>
              <p14:xfrm>
                <a:off x="8888629" y="3904770"/>
                <a:ext cx="137160" cy="258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04B734-3BEB-0879-EBC6-FF3BE2A1ED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9629" y="3895770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8317BC-E98C-DF21-0609-BD86444A7B2F}"/>
                    </a:ext>
                  </a:extLst>
                </p14:cNvPr>
                <p14:cNvContentPartPr/>
                <p14:nvPr/>
              </p14:nvContentPartPr>
              <p14:xfrm>
                <a:off x="9078709" y="4076850"/>
                <a:ext cx="128520" cy="157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368A93-104F-3AE2-7CE2-1DDDFF0D1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69684" y="4067850"/>
                  <a:ext cx="14621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70CEE-27D1-2BB4-CB26-32627C30F194}"/>
              </a:ext>
            </a:extLst>
          </p:cNvPr>
          <p:cNvGrpSpPr/>
          <p:nvPr/>
        </p:nvGrpSpPr>
        <p:grpSpPr>
          <a:xfrm>
            <a:off x="10971949" y="3458033"/>
            <a:ext cx="313560" cy="348120"/>
            <a:chOff x="10813909" y="3396810"/>
            <a:chExt cx="3135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58F14F-B54D-2A31-A567-16D40FF37BE0}"/>
                    </a:ext>
                  </a:extLst>
                </p14:cNvPr>
                <p14:cNvContentPartPr/>
                <p14:nvPr/>
              </p14:nvContentPartPr>
              <p14:xfrm>
                <a:off x="10813909" y="3396810"/>
                <a:ext cx="142200" cy="21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8F1F19-3C36-D1B6-18F2-5CBA9E2044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4909" y="3387810"/>
                  <a:ext cx="15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B74585-1D53-09A5-66E5-8312DDDA5BCB}"/>
                    </a:ext>
                  </a:extLst>
                </p14:cNvPr>
                <p14:cNvContentPartPr/>
                <p14:nvPr/>
              </p14:nvContentPartPr>
              <p14:xfrm>
                <a:off x="10988509" y="3540090"/>
                <a:ext cx="138960" cy="204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8F3C04-E914-75E5-24CE-3517386CDA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9486" y="3531090"/>
                  <a:ext cx="156646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52CE07-AD90-05A3-4B78-0FB7FF78F0D4}"/>
                    </a:ext>
                  </a:extLst>
                </p14:cNvPr>
                <p14:cNvContentPartPr/>
                <p14:nvPr/>
              </p14:nvContentPartPr>
              <p14:xfrm>
                <a:off x="11040709" y="3519570"/>
                <a:ext cx="47520" cy="47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25C50-8F67-D26C-FF57-3753A0182D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1709" y="3510570"/>
                  <a:ext cx="6516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14:cNvPr>
              <p14:cNvContentPartPr/>
              <p14:nvPr/>
            </p14:nvContentPartPr>
            <p14:xfrm>
              <a:off x="9372469" y="5080193"/>
              <a:ext cx="7200" cy="8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63469" y="5071193"/>
                <a:ext cx="248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D710298-5A9E-9D79-848A-4A12E020099A}"/>
              </a:ext>
            </a:extLst>
          </p:cNvPr>
          <p:cNvGrpSpPr/>
          <p:nvPr/>
        </p:nvGrpSpPr>
        <p:grpSpPr>
          <a:xfrm>
            <a:off x="8914848" y="2535288"/>
            <a:ext cx="2963160" cy="2401343"/>
            <a:chOff x="8784229" y="2327970"/>
            <a:chExt cx="2963160" cy="26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C3A105-245A-CC9B-F752-6C98709B803F}"/>
                    </a:ext>
                  </a:extLst>
                </p14:cNvPr>
                <p14:cNvContentPartPr/>
                <p14:nvPr/>
              </p14:nvContentPartPr>
              <p14:xfrm>
                <a:off x="8784229" y="2701650"/>
                <a:ext cx="2963160" cy="229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1260ED-EC0E-D481-55F6-059E188895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75229" y="2692649"/>
                  <a:ext cx="2980800" cy="2311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1D7AE5-FB17-A1B4-30F1-92D2D63F858F}"/>
                    </a:ext>
                  </a:extLst>
                </p14:cNvPr>
                <p14:cNvContentPartPr/>
                <p14:nvPr/>
              </p14:nvContentPartPr>
              <p14:xfrm>
                <a:off x="11085709" y="2327970"/>
                <a:ext cx="156240" cy="32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941F5F-7BC4-8DFF-C24E-DA96A85B58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76709" y="2318970"/>
                  <a:ext cx="173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9709D-08A2-7582-5EB2-314204A9AB48}"/>
                    </a:ext>
                  </a:extLst>
                </p14:cNvPr>
                <p14:cNvContentPartPr/>
                <p14:nvPr/>
              </p14:nvContentPartPr>
              <p14:xfrm>
                <a:off x="11240869" y="2547570"/>
                <a:ext cx="81000" cy="176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6AE38A-C43A-56F2-9FA4-7D36D910E0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1869" y="2538570"/>
                  <a:ext cx="9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E862F6-7EEA-3D34-E851-8FB23AE2859A}"/>
                    </a:ext>
                  </a:extLst>
                </p14:cNvPr>
                <p14:cNvContentPartPr/>
                <p14:nvPr/>
              </p14:nvContentPartPr>
              <p14:xfrm>
                <a:off x="11381269" y="2551170"/>
                <a:ext cx="10404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EDCB84-FC7A-4903-921B-340780B0E5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72269" y="2542170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7778006-BB56-89EC-2B76-C8E37643C1BF}"/>
              </a:ext>
            </a:extLst>
          </p:cNvPr>
          <p:cNvGrpSpPr/>
          <p:nvPr/>
        </p:nvGrpSpPr>
        <p:grpSpPr>
          <a:xfrm>
            <a:off x="8160709" y="1461342"/>
            <a:ext cx="498600" cy="262440"/>
            <a:chOff x="8002669" y="1400119"/>
            <a:chExt cx="498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14:cNvPr>
                <p14:cNvContentPartPr/>
                <p14:nvPr/>
              </p14:nvContentPartPr>
              <p14:xfrm>
                <a:off x="8002669" y="1400119"/>
                <a:ext cx="104760" cy="2404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3669" y="1391479"/>
                  <a:ext cx="122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14:cNvPr>
                <p14:cNvContentPartPr/>
                <p14:nvPr/>
              </p14:nvContentPartPr>
              <p14:xfrm>
                <a:off x="8176909" y="1421359"/>
                <a:ext cx="153000" cy="241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7909" y="1412359"/>
                  <a:ext cx="170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14:cNvPr>
                <p14:cNvContentPartPr/>
                <p14:nvPr/>
              </p14:nvContentPartPr>
              <p14:xfrm>
                <a:off x="8364109" y="1482919"/>
                <a:ext cx="137160" cy="167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55109" y="1473919"/>
                  <a:ext cx="1548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4B73CE9-6BB5-49A2-5423-39E8B061DB52}"/>
              </a:ext>
            </a:extLst>
          </p:cNvPr>
          <p:cNvGrpSpPr/>
          <p:nvPr/>
        </p:nvGrpSpPr>
        <p:grpSpPr>
          <a:xfrm>
            <a:off x="7490389" y="1724862"/>
            <a:ext cx="498600" cy="365400"/>
            <a:chOff x="7332349" y="1663639"/>
            <a:chExt cx="498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14:cNvPr>
                <p14:cNvContentPartPr/>
                <p14:nvPr/>
              </p14:nvContentPartPr>
              <p14:xfrm>
                <a:off x="7433149" y="1999519"/>
                <a:ext cx="397800" cy="29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4509" y="1990879"/>
                  <a:ext cx="41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14:cNvPr>
                <p14:cNvContentPartPr/>
                <p14:nvPr/>
              </p14:nvContentPartPr>
              <p14:xfrm>
                <a:off x="7390669" y="1683079"/>
                <a:ext cx="117000" cy="190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2029" y="1674439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14:cNvPr>
                <p14:cNvContentPartPr/>
                <p14:nvPr/>
              </p14:nvContentPartPr>
              <p14:xfrm>
                <a:off x="7332349" y="1663639"/>
                <a:ext cx="163440" cy="2350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3349" y="1654999"/>
                  <a:ext cx="18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14:cNvPr>
                <p14:cNvContentPartPr/>
                <p14:nvPr/>
              </p14:nvContentPartPr>
              <p14:xfrm>
                <a:off x="7570309" y="1696399"/>
                <a:ext cx="158760" cy="207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1309" y="1687399"/>
                  <a:ext cx="1764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3D4419B1-1B5E-D688-D7D1-DB481CA2D9BF}"/>
              </a:ext>
            </a:extLst>
          </p:cNvPr>
          <p:cNvGrpSpPr/>
          <p:nvPr/>
        </p:nvGrpSpPr>
        <p:grpSpPr>
          <a:xfrm>
            <a:off x="8553109" y="1939782"/>
            <a:ext cx="335880" cy="228240"/>
            <a:chOff x="8395069" y="1878559"/>
            <a:chExt cx="33588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14:cNvPr>
                <p14:cNvContentPartPr/>
                <p14:nvPr/>
              </p14:nvContentPartPr>
              <p14:xfrm>
                <a:off x="8395069" y="1887199"/>
                <a:ext cx="119160" cy="176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86429" y="1878559"/>
                  <a:ext cx="136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14:cNvPr>
                <p14:cNvContentPartPr/>
                <p14:nvPr/>
              </p14:nvContentPartPr>
              <p14:xfrm>
                <a:off x="8488669" y="1878559"/>
                <a:ext cx="210600" cy="228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0029" y="1869559"/>
                  <a:ext cx="228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14:cNvPr>
                <p14:cNvContentPartPr/>
                <p14:nvPr/>
              </p14:nvContentPartPr>
              <p14:xfrm>
                <a:off x="8652469" y="1932199"/>
                <a:ext cx="78480" cy="22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3469" y="1923199"/>
                  <a:ext cx="961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14:cNvPr>
              <p14:cNvContentPartPr/>
              <p14:nvPr/>
            </p14:nvContentPartPr>
            <p14:xfrm>
              <a:off x="8165749" y="2769222"/>
              <a:ext cx="132840" cy="2944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7109" y="2760222"/>
                <a:ext cx="150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14:cNvPr>
              <p14:cNvContentPartPr/>
              <p14:nvPr/>
            </p14:nvContentPartPr>
            <p14:xfrm>
              <a:off x="8346109" y="2738622"/>
              <a:ext cx="217800" cy="3672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37469" y="2729622"/>
                <a:ext cx="235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14:cNvPr>
              <p14:cNvContentPartPr/>
              <p14:nvPr/>
            </p14:nvContentPartPr>
            <p14:xfrm>
              <a:off x="10116949" y="3913662"/>
              <a:ext cx="1602000" cy="6555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07949" y="3904662"/>
                <a:ext cx="1619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F8E826B-C7F8-DEFB-1606-E7FD60D000C0}"/>
              </a:ext>
            </a:extLst>
          </p:cNvPr>
          <p:cNvGrpSpPr/>
          <p:nvPr/>
        </p:nvGrpSpPr>
        <p:grpSpPr>
          <a:xfrm>
            <a:off x="11293069" y="4578222"/>
            <a:ext cx="214920" cy="726480"/>
            <a:chOff x="11135029" y="4516999"/>
            <a:chExt cx="21492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14:cNvPr>
                <p14:cNvContentPartPr/>
                <p14:nvPr/>
              </p14:nvContentPartPr>
              <p14:xfrm>
                <a:off x="11190829" y="4652719"/>
                <a:ext cx="55440" cy="5907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82189" y="4644079"/>
                  <a:ext cx="73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14:cNvPr>
                <p14:cNvContentPartPr/>
                <p14:nvPr/>
              </p14:nvContentPartPr>
              <p14:xfrm>
                <a:off x="11135029" y="4516999"/>
                <a:ext cx="214920" cy="1882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389" y="4508359"/>
                  <a:ext cx="2325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543A25E-40D6-9831-5265-D9C5AFF1C6F0}"/>
              </a:ext>
            </a:extLst>
          </p:cNvPr>
          <p:cNvGrpSpPr/>
          <p:nvPr/>
        </p:nvGrpSpPr>
        <p:grpSpPr>
          <a:xfrm>
            <a:off x="10982389" y="5362302"/>
            <a:ext cx="573840" cy="459360"/>
            <a:chOff x="10824349" y="5301079"/>
            <a:chExt cx="5738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14:cNvPr>
                <p14:cNvContentPartPr/>
                <p14:nvPr/>
              </p14:nvContentPartPr>
              <p14:xfrm>
                <a:off x="10920109" y="5473159"/>
                <a:ext cx="27000" cy="2412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11109" y="5464519"/>
                  <a:ext cx="44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14:cNvPr>
                <p14:cNvContentPartPr/>
                <p14:nvPr/>
              </p14:nvContentPartPr>
              <p14:xfrm>
                <a:off x="10838749" y="5400079"/>
                <a:ext cx="117360" cy="896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30109" y="5391079"/>
                  <a:ext cx="13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14:cNvPr>
                <p14:cNvContentPartPr/>
                <p14:nvPr/>
              </p14:nvContentPartPr>
              <p14:xfrm>
                <a:off x="10824349" y="5691679"/>
                <a:ext cx="160920" cy="687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15349" y="5683039"/>
                  <a:ext cx="178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14:cNvPr>
                <p14:cNvContentPartPr/>
                <p14:nvPr/>
              </p14:nvContentPartPr>
              <p14:xfrm>
                <a:off x="11044669" y="5301079"/>
                <a:ext cx="98280" cy="1508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6029" y="5292439"/>
                  <a:ext cx="115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14:cNvPr>
                <p14:cNvContentPartPr/>
                <p14:nvPr/>
              </p14:nvContentPartPr>
              <p14:xfrm>
                <a:off x="11191189" y="5393239"/>
                <a:ext cx="207000" cy="2610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82549" y="5384599"/>
                  <a:ext cx="22464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from the adjustable dual LDO (MIC2211) datasheet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set to ensure loop stability, not sure of the basis of this value</a:t>
                </a:r>
              </a:p>
            </p:txBody>
          </p:sp>
        </mc:Choice>
        <mc:Fallback xmlns="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130"/>
                <a:stretch>
                  <a:fillRect l="-166" t="-250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=4.2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 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from the dual LDO (MIC2211) datasheet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set to ensure loop stability in the TI note, not sure of the basis of this value</a:t>
                </a: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  <a:blipFill>
                <a:blip r:embed="rId2"/>
                <a:stretch>
                  <a:fillRect l="-161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8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1459</Words>
  <Application>Microsoft Office PowerPoint</Application>
  <PresentationFormat>Widescreen</PresentationFormat>
  <Paragraphs>304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Cmbx12</vt:lpstr>
      <vt:lpstr>Office Theme</vt:lpstr>
      <vt:lpstr>Caravel + Nucleo Board</vt:lpstr>
      <vt:lpstr>Caravel Board V4 Block Diagram</vt:lpstr>
      <vt:lpstr>Nucleo Board: ST Morpho Connectors</vt:lpstr>
      <vt:lpstr>Nucleo Board: Interface with Caravel</vt:lpstr>
      <vt:lpstr>Caravel + Nucleo Board Block Diagram</vt:lpstr>
      <vt:lpstr>Caravel + Nucleo Board Block Diagram</vt:lpstr>
      <vt:lpstr>Dynamic Voltage Scaling (DVS)</vt:lpstr>
      <vt:lpstr>Resistance Calculations</vt:lpstr>
      <vt:lpstr>Resistance Calculations</vt:lpstr>
      <vt:lpstr>Resistance Calculations</vt:lpstr>
      <vt:lpstr>Resistors Components</vt:lpstr>
      <vt:lpstr>Caravel + Nucleo Board Schematic</vt:lpstr>
      <vt:lpstr>Caravel + Nucleo Pinout</vt:lpstr>
      <vt:lpstr>Caravel + Nucleo Pinout</vt:lpstr>
      <vt:lpstr>Caravel + Nucleo Board Schematic</vt:lpstr>
      <vt:lpstr>Caravel + Nucleo Board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Caravel + Nucleo Board</dc:title>
  <dc:creator>Passant Ibrahim</dc:creator>
  <cp:lastModifiedBy>Passant Ibrahim</cp:lastModifiedBy>
  <cp:revision>36</cp:revision>
  <dcterms:created xsi:type="dcterms:W3CDTF">2022-08-28T18:51:10Z</dcterms:created>
  <dcterms:modified xsi:type="dcterms:W3CDTF">2022-09-08T09:23:49Z</dcterms:modified>
</cp:coreProperties>
</file>