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DF9F8-F5BB-4A45-935B-5FA8528BB918}" v="1725" dt="2021-09-20T02:01:5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2E3DF9F8-F5BB-4A45-935B-5FA8528BB918}"/>
    <pc:docChg chg="undo custSel addSld delSld modSld">
      <pc:chgData name="SMITH, CHRISTOPHER" userId="dd7fc2d5-9988-40ef-9498-c94fd49fd9a4" providerId="ADAL" clId="{2E3DF9F8-F5BB-4A45-935B-5FA8528BB918}" dt="2021-09-20T02:03:12.903" v="2162" actId="20577"/>
      <pc:docMkLst>
        <pc:docMk/>
      </pc:docMkLst>
      <pc:sldChg chg="modSp mod">
        <pc:chgData name="SMITH, CHRISTOPHER" userId="dd7fc2d5-9988-40ef-9498-c94fd49fd9a4" providerId="ADAL" clId="{2E3DF9F8-F5BB-4A45-935B-5FA8528BB918}" dt="2021-09-20T01:47:25.385" v="23" actId="20577"/>
        <pc:sldMkLst>
          <pc:docMk/>
          <pc:sldMk cId="2872053222" sldId="256"/>
        </pc:sldMkLst>
        <pc:spChg chg="mod">
          <ac:chgData name="SMITH, CHRISTOPHER" userId="dd7fc2d5-9988-40ef-9498-c94fd49fd9a4" providerId="ADAL" clId="{2E3DF9F8-F5BB-4A45-935B-5FA8528BB918}" dt="2021-09-20T01:47:18.634" v="2" actId="6549"/>
          <ac:spMkLst>
            <pc:docMk/>
            <pc:sldMk cId="2872053222" sldId="256"/>
            <ac:spMk id="2" creationId="{B0DDA455-27CC-4A0B-9DFF-102E875E87A1}"/>
          </ac:spMkLst>
        </pc:spChg>
        <pc:spChg chg="mod">
          <ac:chgData name="SMITH, CHRISTOPHER" userId="dd7fc2d5-9988-40ef-9498-c94fd49fd9a4" providerId="ADAL" clId="{2E3DF9F8-F5BB-4A45-935B-5FA8528BB918}" dt="2021-09-20T01:47:25.385" v="23" actId="20577"/>
          <ac:spMkLst>
            <pc:docMk/>
            <pc:sldMk cId="2872053222" sldId="256"/>
            <ac:spMk id="3" creationId="{89B9EAB1-518A-495A-9E0F-6750673C5EDD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5:14.080" v="936" actId="5793"/>
        <pc:sldMkLst>
          <pc:docMk/>
          <pc:sldMk cId="4243144425" sldId="257"/>
        </pc:sldMkLst>
        <pc:spChg chg="mod">
          <ac:chgData name="SMITH, CHRISTOPHER" userId="dd7fc2d5-9988-40ef-9498-c94fd49fd9a4" providerId="ADAL" clId="{2E3DF9F8-F5BB-4A45-935B-5FA8528BB918}" dt="2021-09-20T01:55:14.080" v="936" actId="5793"/>
          <ac:spMkLst>
            <pc:docMk/>
            <pc:sldMk cId="4243144425" sldId="257"/>
            <ac:spMk id="2" creationId="{D5F2BDBA-5DFF-4BCE-BD63-3276A13CE92D}"/>
          </ac:spMkLst>
        </pc:spChg>
        <pc:spChg chg="mod">
          <ac:chgData name="SMITH, CHRISTOPHER" userId="dd7fc2d5-9988-40ef-9498-c94fd49fd9a4" providerId="ADAL" clId="{2E3DF9F8-F5BB-4A45-935B-5FA8528BB918}" dt="2021-09-20T01:54:59.597" v="925" actId="20577"/>
          <ac:spMkLst>
            <pc:docMk/>
            <pc:sldMk cId="4243144425" sldId="257"/>
            <ac:spMk id="3" creationId="{1999A6AA-216C-43A8-9963-329B3C0C9D00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6:32.185" v="1214" actId="14"/>
        <pc:sldMkLst>
          <pc:docMk/>
          <pc:sldMk cId="2852486668" sldId="258"/>
        </pc:sldMkLst>
        <pc:spChg chg="mod">
          <ac:chgData name="SMITH, CHRISTOPHER" userId="dd7fc2d5-9988-40ef-9498-c94fd49fd9a4" providerId="ADAL" clId="{2E3DF9F8-F5BB-4A45-935B-5FA8528BB918}" dt="2021-09-20T01:56:19.923" v="1167" actId="20577"/>
          <ac:spMkLst>
            <pc:docMk/>
            <pc:sldMk cId="2852486668" sldId="258"/>
            <ac:spMk id="2" creationId="{AC1DD027-D11E-404D-B5E3-486890898C2D}"/>
          </ac:spMkLst>
        </pc:spChg>
        <pc:spChg chg="mod">
          <ac:chgData name="SMITH, CHRISTOPHER" userId="dd7fc2d5-9988-40ef-9498-c94fd49fd9a4" providerId="ADAL" clId="{2E3DF9F8-F5BB-4A45-935B-5FA8528BB918}" dt="2021-09-20T01:56:32.185" v="1214" actId="14"/>
          <ac:spMkLst>
            <pc:docMk/>
            <pc:sldMk cId="2852486668" sldId="258"/>
            <ac:spMk id="3" creationId="{357A18C8-6D2D-4026-8EC6-2304C019631E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3:01.831" v="520" actId="20577"/>
        <pc:sldMkLst>
          <pc:docMk/>
          <pc:sldMk cId="1161931474" sldId="259"/>
        </pc:sldMkLst>
        <pc:spChg chg="mod">
          <ac:chgData name="SMITH, CHRISTOPHER" userId="dd7fc2d5-9988-40ef-9498-c94fd49fd9a4" providerId="ADAL" clId="{2E3DF9F8-F5BB-4A45-935B-5FA8528BB918}" dt="2021-09-20T01:50:24.355" v="45" actId="20577"/>
          <ac:spMkLst>
            <pc:docMk/>
            <pc:sldMk cId="1161931474" sldId="259"/>
            <ac:spMk id="2" creationId="{F626092B-9FAC-4525-9DA4-39ABC28A72F1}"/>
          </ac:spMkLst>
        </pc:spChg>
        <pc:spChg chg="mod">
          <ac:chgData name="SMITH, CHRISTOPHER" userId="dd7fc2d5-9988-40ef-9498-c94fd49fd9a4" providerId="ADAL" clId="{2E3DF9F8-F5BB-4A45-935B-5FA8528BB918}" dt="2021-09-20T01:53:01.831" v="520" actId="20577"/>
          <ac:spMkLst>
            <pc:docMk/>
            <pc:sldMk cId="1161931474" sldId="259"/>
            <ac:spMk id="3" creationId="{FBBB4BDD-BDA6-4CF3-8CEF-636B3A484F13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1:58:29.651" v="1439" actId="20577"/>
        <pc:sldMkLst>
          <pc:docMk/>
          <pc:sldMk cId="3286324317" sldId="260"/>
        </pc:sldMkLst>
        <pc:spChg chg="mod">
          <ac:chgData name="SMITH, CHRISTOPHER" userId="dd7fc2d5-9988-40ef-9498-c94fd49fd9a4" providerId="ADAL" clId="{2E3DF9F8-F5BB-4A45-935B-5FA8528BB918}" dt="2021-09-20T01:57:05.510" v="1277" actId="20577"/>
          <ac:spMkLst>
            <pc:docMk/>
            <pc:sldMk cId="3286324317" sldId="260"/>
            <ac:spMk id="2" creationId="{12E2D4E2-8BE5-4790-8CFE-16CCF0200693}"/>
          </ac:spMkLst>
        </pc:spChg>
        <pc:spChg chg="mod">
          <ac:chgData name="SMITH, CHRISTOPHER" userId="dd7fc2d5-9988-40ef-9498-c94fd49fd9a4" providerId="ADAL" clId="{2E3DF9F8-F5BB-4A45-935B-5FA8528BB918}" dt="2021-09-20T01:58:29.651" v="1439" actId="20577"/>
          <ac:spMkLst>
            <pc:docMk/>
            <pc:sldMk cId="3286324317" sldId="260"/>
            <ac:spMk id="3" creationId="{D4A01A82-C1F8-46F6-AEDB-A8524EBED79B}"/>
          </ac:spMkLst>
        </pc:spChg>
      </pc:sldChg>
      <pc:sldChg chg="del">
        <pc:chgData name="SMITH, CHRISTOPHER" userId="dd7fc2d5-9988-40ef-9498-c94fd49fd9a4" providerId="ADAL" clId="{2E3DF9F8-F5BB-4A45-935B-5FA8528BB918}" dt="2021-09-20T02:02:43.296" v="2079" actId="47"/>
        <pc:sldMkLst>
          <pc:docMk/>
          <pc:sldMk cId="4129983141" sldId="261"/>
        </pc:sldMkLst>
      </pc:sldChg>
      <pc:sldChg chg="modSp mod modAnim">
        <pc:chgData name="SMITH, CHRISTOPHER" userId="dd7fc2d5-9988-40ef-9498-c94fd49fd9a4" providerId="ADAL" clId="{2E3DF9F8-F5BB-4A45-935B-5FA8528BB918}" dt="2021-09-20T02:00:56.311" v="1901" actId="20577"/>
        <pc:sldMkLst>
          <pc:docMk/>
          <pc:sldMk cId="4239265949" sldId="262"/>
        </pc:sldMkLst>
        <pc:spChg chg="mod">
          <ac:chgData name="SMITH, CHRISTOPHER" userId="dd7fc2d5-9988-40ef-9498-c94fd49fd9a4" providerId="ADAL" clId="{2E3DF9F8-F5BB-4A45-935B-5FA8528BB918}" dt="2021-09-20T01:59:37.983" v="1619" actId="20577"/>
          <ac:spMkLst>
            <pc:docMk/>
            <pc:sldMk cId="4239265949" sldId="262"/>
            <ac:spMk id="2" creationId="{848CF213-48BF-4C4E-A161-DA51907D7519}"/>
          </ac:spMkLst>
        </pc:spChg>
        <pc:spChg chg="mod">
          <ac:chgData name="SMITH, CHRISTOPHER" userId="dd7fc2d5-9988-40ef-9498-c94fd49fd9a4" providerId="ADAL" clId="{2E3DF9F8-F5BB-4A45-935B-5FA8528BB918}" dt="2021-09-20T02:00:56.311" v="1901" actId="20577"/>
          <ac:spMkLst>
            <pc:docMk/>
            <pc:sldMk cId="4239265949" sldId="262"/>
            <ac:spMk id="3" creationId="{1447C578-D1F8-47FD-AE3F-F0C1428F8F44}"/>
          </ac:spMkLst>
        </pc:spChg>
      </pc:sldChg>
      <pc:sldChg chg="modSp mod modAnim">
        <pc:chgData name="SMITH, CHRISTOPHER" userId="dd7fc2d5-9988-40ef-9498-c94fd49fd9a4" providerId="ADAL" clId="{2E3DF9F8-F5BB-4A45-935B-5FA8528BB918}" dt="2021-09-20T02:01:55.801" v="2032" actId="20577"/>
        <pc:sldMkLst>
          <pc:docMk/>
          <pc:sldMk cId="1279945385" sldId="263"/>
        </pc:sldMkLst>
        <pc:spChg chg="mod">
          <ac:chgData name="SMITH, CHRISTOPHER" userId="dd7fc2d5-9988-40ef-9498-c94fd49fd9a4" providerId="ADAL" clId="{2E3DF9F8-F5BB-4A45-935B-5FA8528BB918}" dt="2021-09-20T02:01:21.800" v="1914" actId="20577"/>
          <ac:spMkLst>
            <pc:docMk/>
            <pc:sldMk cId="1279945385" sldId="263"/>
            <ac:spMk id="2" creationId="{9E03220A-AF4A-4E78-B094-8A55A2EA5830}"/>
          </ac:spMkLst>
        </pc:spChg>
        <pc:spChg chg="mod">
          <ac:chgData name="SMITH, CHRISTOPHER" userId="dd7fc2d5-9988-40ef-9498-c94fd49fd9a4" providerId="ADAL" clId="{2E3DF9F8-F5BB-4A45-935B-5FA8528BB918}" dt="2021-09-20T02:01:55.801" v="2032" actId="20577"/>
          <ac:spMkLst>
            <pc:docMk/>
            <pc:sldMk cId="1279945385" sldId="263"/>
            <ac:spMk id="3" creationId="{1D1DBD52-3CD3-44DA-8D65-467E685F0648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2:22.111" v="2077" actId="20577"/>
        <pc:sldMkLst>
          <pc:docMk/>
          <pc:sldMk cId="158287337" sldId="264"/>
        </pc:sldMkLst>
        <pc:spChg chg="mod">
          <ac:chgData name="SMITH, CHRISTOPHER" userId="dd7fc2d5-9988-40ef-9498-c94fd49fd9a4" providerId="ADAL" clId="{2E3DF9F8-F5BB-4A45-935B-5FA8528BB918}" dt="2021-09-20T02:02:22.111" v="2077" actId="20577"/>
          <ac:spMkLst>
            <pc:docMk/>
            <pc:sldMk cId="158287337" sldId="264"/>
            <ac:spMk id="2" creationId="{652CCEBF-F298-4366-A7E9-90BFB138DE04}"/>
          </ac:spMkLst>
        </pc:spChg>
      </pc:sldChg>
      <pc:sldChg chg="modSp new mod">
        <pc:chgData name="SMITH, CHRISTOPHER" userId="dd7fc2d5-9988-40ef-9498-c94fd49fd9a4" providerId="ADAL" clId="{2E3DF9F8-F5BB-4A45-935B-5FA8528BB918}" dt="2021-09-20T02:03:12.903" v="2162" actId="20577"/>
        <pc:sldMkLst>
          <pc:docMk/>
          <pc:sldMk cId="1407406423" sldId="265"/>
        </pc:sldMkLst>
        <pc:spChg chg="mod">
          <ac:chgData name="SMITH, CHRISTOPHER" userId="dd7fc2d5-9988-40ef-9498-c94fd49fd9a4" providerId="ADAL" clId="{2E3DF9F8-F5BB-4A45-935B-5FA8528BB918}" dt="2021-09-20T02:03:02.089" v="2137" actId="20577"/>
          <ac:spMkLst>
            <pc:docMk/>
            <pc:sldMk cId="1407406423" sldId="265"/>
            <ac:spMk id="2" creationId="{9F0D3669-BDB0-4526-96D8-022007F35B4F}"/>
          </ac:spMkLst>
        </pc:spChg>
        <pc:spChg chg="mod">
          <ac:chgData name="SMITH, CHRISTOPHER" userId="dd7fc2d5-9988-40ef-9498-c94fd49fd9a4" providerId="ADAL" clId="{2E3DF9F8-F5BB-4A45-935B-5FA8528BB918}" dt="2021-09-20T02:03:12.903" v="2162" actId="20577"/>
          <ac:spMkLst>
            <pc:docMk/>
            <pc:sldMk cId="1407406423" sldId="265"/>
            <ac:spMk id="3" creationId="{B0953376-C002-4C5A-A5DF-86669EA714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8A99A-9010-49A2-8C18-2E5BE70F37B1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97ADC-75C4-4E70-987A-079954635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97ADC-75C4-4E70-987A-079954635A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9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1682-FE6C-4D8B-A9D6-604AA03B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AC863-4C28-436D-A529-4F230603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88B3-2754-4BA7-8CD8-FB185219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9FE7E-26F0-44B6-A6D6-DE91897E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9E4F7-00CE-40E8-B34A-0A283C3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E1D6-0172-4709-A42C-02054EC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A7BE-B32C-44EA-95BF-0079DE00E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88B4-7336-41F2-B42F-24390406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7DDA9-A6B0-4ED5-8897-CC961661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B3F0B-70E7-4F05-B96D-16AD3D8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60E66-2ACC-46A3-87DD-A2B22CD1E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39CE-FC55-4C34-B7DE-63AD4178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3723-91B1-40CC-8F55-12BE7443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C1934-86D8-42F5-BE1C-ADB6035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EF5D-4721-4272-B566-FB44D6D6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3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5C1-ED4C-410F-8379-756C766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9F5E-2D68-43AE-BFB6-29526C12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A2DB-1DF0-411B-9638-42E4FD0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D303C-E22E-42C8-971F-7250FF45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0E9E2-0443-425B-ABAB-DC790D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DD98-27B8-406A-B57C-5D83C1C1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51F01-7CE3-4A0A-8F58-56757A04A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BEB33-DD82-4331-8EB4-F94EE90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F9FB-041B-4697-AB91-73893F06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55E8-D5E5-423B-985E-EF37A9A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5187-A9AE-46AE-8BA6-F9F9DCD2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B8B5-833F-430C-B80C-A1C33AA82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5EE58-9970-42D0-B41F-104D63F3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E82A-BE8F-4806-9FD2-0F161E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6BB8A-48B9-4302-AF6E-A6D31B5F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29B0-A6F4-4CC1-84AB-A188695C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3EFF-B24A-4EE5-BA93-AD0A2DC3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779-57B3-475E-B86C-B59604A0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F740-2EAC-4946-B448-4D1F88E83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B0123-7965-4D6F-A0CB-F667F310E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9285-930C-4517-A141-02D0D6C2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0094-FD7E-4565-90AA-5F905E23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3AC03-4D45-4B83-9550-ACDAF73F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8A773-CB25-431E-8D0A-5E6AE87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2B75-E2B1-4EB8-B891-C882E3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6D7C-B694-4812-8E23-1FBD0FEB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7068F-3114-4DFA-B034-66799A94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3201-480D-47FF-A189-D5D45DD8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D4B6-F923-416F-8290-3438F63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07E5-0643-4AC7-81A0-8A07C353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8326-036D-4D3D-9798-C41357C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059E-1F3F-4388-AAAA-3A7280E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EE73-AFC9-44FC-8003-FB406F0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0169-8ABB-4779-9C91-E1F023D78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FDE8B-0FB7-4DDE-9BB9-E23AB8B0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6810-BB77-4396-9CAB-F138EC0F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5D5F3-94DE-424D-8255-129D446B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35D8-A94E-418A-A508-F2ACFF3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BEFB7-8417-4E22-B77A-5DB6BCB03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6486-C781-4116-BB9C-9707EBD1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6567-49BC-483C-9941-DE047637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7612-4493-4D0A-931D-AFD191F6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985A-7C87-4AE5-A746-BD486811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13173-FFB9-4A73-A4F8-E3AFD758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D4AE-E534-49C3-B5C6-F1C0430F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1779-4B03-4A96-977B-3710CBB57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2640-0ADC-4303-AF0D-362018433BB9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B269-1C95-475B-91E4-E5AA2D7CA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CAB1-77D2-4EDA-BABC-95B8F186A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E2E5B-8953-4066-8921-A2EEDF9C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A455-27CC-4A0B-9DFF-102E875E8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Sep17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EAB1-518A-495A-9E0F-6750673C5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7205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092B-9FAC-4525-9DA4-39ABC28A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fold a DocPac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4BDD-BDA6-4CF3-8CEF-636B3A48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Lay on desk flat</a:t>
            </a:r>
          </a:p>
          <a:p>
            <a:r>
              <a:rPr lang="en-US" dirty="0"/>
              <a:t>Match top corners to top corners and bottom corners to bottom corners</a:t>
            </a:r>
          </a:p>
          <a:p>
            <a:r>
              <a:rPr lang="en-US" dirty="0"/>
              <a:t>Flatten the “open” edge so the entire edge is flush and corners match</a:t>
            </a:r>
          </a:p>
          <a:p>
            <a:r>
              <a:rPr lang="en-US" dirty="0"/>
              <a:t>Slowly flatten across the middle horizontally until “folded” edge is creased in the center.</a:t>
            </a:r>
          </a:p>
          <a:p>
            <a:r>
              <a:rPr lang="en-US" dirty="0"/>
              <a:t>Flatten from center to top, then center to bottom.</a:t>
            </a:r>
          </a:p>
        </p:txBody>
      </p:sp>
    </p:spTree>
    <p:extLst>
      <p:ext uri="{BB962C8B-B14F-4D97-AF65-F5344CB8AC3E}">
        <p14:creationId xmlns:p14="http://schemas.microsoft.com/office/powerpoint/2010/main" val="116193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BDBA-5DFF-4BCE-BD63-3276A13C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how to fold, </a:t>
            </a:r>
            <a:r>
              <a:rPr lang="en-US" dirty="0" err="1"/>
              <a:t>cuz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A6AA-216C-43A8-9963-329B3C0C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DocPacs</a:t>
            </a:r>
            <a:r>
              <a:rPr lang="en-US" dirty="0"/>
              <a:t> will now be graded on physical condition.</a:t>
            </a:r>
          </a:p>
          <a:p>
            <a:r>
              <a:rPr lang="en-US" dirty="0"/>
              <a:t>We are professionals, not 9</a:t>
            </a:r>
            <a:r>
              <a:rPr lang="en-US" baseline="30000" dirty="0"/>
              <a:t>th</a:t>
            </a:r>
            <a:r>
              <a:rPr lang="en-US" dirty="0"/>
              <a:t> graders.</a:t>
            </a:r>
          </a:p>
          <a:p>
            <a:r>
              <a:rPr lang="en-US" dirty="0"/>
              <a:t>Be diligent in your hole-punching.</a:t>
            </a:r>
          </a:p>
          <a:p>
            <a:pPr lvl="1"/>
            <a:r>
              <a:rPr lang="en-US" dirty="0"/>
              <a:t>DO NOT PUNCH HOLES WITH THE BINDER ITSELF!</a:t>
            </a:r>
          </a:p>
          <a:p>
            <a:r>
              <a:rPr lang="en-US" dirty="0"/>
              <a:t>Please, no staples</a:t>
            </a:r>
          </a:p>
          <a:p>
            <a:pPr lvl="1"/>
            <a:r>
              <a:rPr lang="en-US" dirty="0"/>
              <a:t>Paperclips are great, though!</a:t>
            </a:r>
          </a:p>
          <a:p>
            <a:r>
              <a:rPr lang="en-US" dirty="0"/>
              <a:t>Consider reprinting </a:t>
            </a:r>
            <a:r>
              <a:rPr lang="en-US" dirty="0" err="1"/>
              <a:t>DocPacs</a:t>
            </a:r>
            <a:r>
              <a:rPr lang="en-US" dirty="0"/>
              <a:t> that get damaged before submitting</a:t>
            </a:r>
          </a:p>
          <a:p>
            <a:r>
              <a:rPr lang="en-US" dirty="0"/>
              <a:t>Take good care of graded </a:t>
            </a:r>
            <a:r>
              <a:rPr lang="en-US" dirty="0" err="1"/>
              <a:t>DocPacs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431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D027-D11E-404D-B5E3-48689089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anyone “Print on short edge”?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18C8-6D2D-4026-8EC6-2304C019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everyone’s inner pages were upside-down</a:t>
            </a:r>
          </a:p>
          <a:p>
            <a:r>
              <a:rPr lang="en-US" dirty="0"/>
              <a:t>Double-check and test your work!</a:t>
            </a:r>
          </a:p>
          <a:p>
            <a:pPr lvl="1"/>
            <a:r>
              <a:rPr lang="en-US" dirty="0"/>
              <a:t>You shouldn’t have left the Media Center with an incorrect print</a:t>
            </a:r>
          </a:p>
          <a:p>
            <a:pPr lvl="1"/>
            <a:r>
              <a:rPr lang="en-US" dirty="0"/>
              <a:t>Ask Ms. Robinson for assistance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D4E2-8BE5-4790-8CFE-16CCF020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sort of errors will be graded more stringently.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1A82-C1F8-46F6-AEDB-A8524EB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do better at clearly marking which things I will scrutinize and which ones I will not</a:t>
            </a:r>
          </a:p>
          <a:p>
            <a:r>
              <a:rPr lang="en-US" dirty="0"/>
              <a:t>Follow the directions on all assignments extremely carefully</a:t>
            </a:r>
          </a:p>
        </p:txBody>
      </p:sp>
    </p:spTree>
    <p:extLst>
      <p:ext uri="{BB962C8B-B14F-4D97-AF65-F5344CB8AC3E}">
        <p14:creationId xmlns:p14="http://schemas.microsoft.com/office/powerpoint/2010/main" val="32863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F213-48BF-4C4E-A161-DA51907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code, Notebooks, Portfolios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C578-D1F8-47FD-AE3F-F0C1428F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Black on White, not White on Black</a:t>
            </a:r>
          </a:p>
          <a:p>
            <a:pPr lvl="1"/>
            <a:r>
              <a:rPr lang="en-US" dirty="0"/>
              <a:t>Using too much toner</a:t>
            </a:r>
          </a:p>
          <a:p>
            <a:pPr lvl="1"/>
            <a:r>
              <a:rPr lang="en-US" dirty="0"/>
              <a:t>I can’t write with blue, red or black on black</a:t>
            </a:r>
          </a:p>
          <a:p>
            <a:r>
              <a:rPr lang="en-US" dirty="0"/>
              <a:t>Code is literally just printing out the code and nothing more</a:t>
            </a:r>
          </a:p>
          <a:p>
            <a:pPr lvl="1"/>
            <a:r>
              <a:rPr lang="en-US" dirty="0"/>
              <a:t>Use good comments</a:t>
            </a:r>
          </a:p>
          <a:p>
            <a:pPr lvl="1"/>
            <a:r>
              <a:rPr lang="en-US" dirty="0"/>
              <a:t>Print in landscape to avoid comment line breaks</a:t>
            </a:r>
          </a:p>
          <a:p>
            <a:r>
              <a:rPr lang="en-US" dirty="0"/>
              <a:t>Notebooks have DETAILED INSTRUCTIONS and pictures</a:t>
            </a:r>
          </a:p>
          <a:p>
            <a:r>
              <a:rPr lang="en-US" dirty="0"/>
              <a:t>Portfolio simply shows the project</a:t>
            </a:r>
          </a:p>
          <a:p>
            <a:pPr lvl="1"/>
            <a:r>
              <a:rPr lang="en-US" dirty="0"/>
              <a:t>No instruction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220A-AF4A-4E78-B094-8A55A2EA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BD52-3CD3-44DA-8D65-467E685F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writing the front on the back</a:t>
            </a:r>
          </a:p>
          <a:p>
            <a:r>
              <a:rPr lang="en-US" dirty="0"/>
              <a:t>Reduced to two questions per week</a:t>
            </a:r>
          </a:p>
          <a:p>
            <a:pPr lvl="1"/>
            <a:r>
              <a:rPr lang="en-US" dirty="0"/>
              <a:t>Questions may change, so pay attention</a:t>
            </a:r>
          </a:p>
        </p:txBody>
      </p:sp>
    </p:spTree>
    <p:extLst>
      <p:ext uri="{BB962C8B-B14F-4D97-AF65-F5344CB8AC3E}">
        <p14:creationId xmlns:p14="http://schemas.microsoft.com/office/powerpoint/2010/main" val="127994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EBF-F298-4366-A7E9-90BFB13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your DocPac has no name, it’s in the 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6D03-1566-4476-A4A7-51E46D56B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3669-BDB0-4526-96D8-022007F3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doesn’t know what a static file server 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3376-C002-4C5A-A5DF-86669EA7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let’s review quickly:</a:t>
            </a:r>
          </a:p>
        </p:txBody>
      </p:sp>
    </p:spTree>
    <p:extLst>
      <p:ext uri="{BB962C8B-B14F-4D97-AF65-F5344CB8AC3E}">
        <p14:creationId xmlns:p14="http://schemas.microsoft.com/office/powerpoint/2010/main" val="14074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324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Sep17 Review</vt:lpstr>
      <vt:lpstr>How to fold a DocPac</vt:lpstr>
      <vt:lpstr>Remember how to fold, cuz…</vt:lpstr>
      <vt:lpstr>Did anyone “Print on short edge”?</vt:lpstr>
      <vt:lpstr>These sort of errors will be graded more stringently.</vt:lpstr>
      <vt:lpstr>Printing code, Notebooks, Portfolios</vt:lpstr>
      <vt:lpstr>Reflections</vt:lpstr>
      <vt:lpstr>If your DocPac has no name, it’s in the bin</vt:lpstr>
      <vt:lpstr>Mr. Smith doesn’t know what a static file server is…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Sep10 Quick Review</dc:title>
  <dc:creator>Chris Smith</dc:creator>
  <cp:lastModifiedBy>SMITH, CHRISTOPHER</cp:lastModifiedBy>
  <cp:revision>4</cp:revision>
  <dcterms:created xsi:type="dcterms:W3CDTF">2021-09-13T12:21:22Z</dcterms:created>
  <dcterms:modified xsi:type="dcterms:W3CDTF">2021-09-20T02:03:18Z</dcterms:modified>
</cp:coreProperties>
</file>