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58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04CF7-1733-4B6F-8054-D596E70E8E42}" v="103" dt="2021-12-05T18:50:04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dd7fc2d5-9988-40ef-9498-c94fd49fd9a4" providerId="ADAL" clId="{3F204CF7-1733-4B6F-8054-D596E70E8E42}"/>
    <pc:docChg chg="custSel addSld modSld sldOrd">
      <pc:chgData name="SMITH, CHRISTOPHER" userId="dd7fc2d5-9988-40ef-9498-c94fd49fd9a4" providerId="ADAL" clId="{3F204CF7-1733-4B6F-8054-D596E70E8E42}" dt="2021-12-05T19:03:19.775" v="1740" actId="20577"/>
      <pc:docMkLst>
        <pc:docMk/>
      </pc:docMkLst>
      <pc:sldChg chg="modSp">
        <pc:chgData name="SMITH, CHRISTOPHER" userId="dd7fc2d5-9988-40ef-9498-c94fd49fd9a4" providerId="ADAL" clId="{3F204CF7-1733-4B6F-8054-D596E70E8E42}" dt="2021-12-05T18:50:04.323" v="102" actId="20577"/>
        <pc:sldMkLst>
          <pc:docMk/>
          <pc:sldMk cId="4278114805" sldId="257"/>
        </pc:sldMkLst>
        <pc:spChg chg="mod">
          <ac:chgData name="SMITH, CHRISTOPHER" userId="dd7fc2d5-9988-40ef-9498-c94fd49fd9a4" providerId="ADAL" clId="{3F204CF7-1733-4B6F-8054-D596E70E8E42}" dt="2021-12-05T18:50:04.323" v="102" actId="20577"/>
          <ac:spMkLst>
            <pc:docMk/>
            <pc:sldMk cId="4278114805" sldId="257"/>
            <ac:spMk id="3" creationId="{1A5A80E0-E914-4A65-A115-00B21C42EC42}"/>
          </ac:spMkLst>
        </pc:spChg>
      </pc:sldChg>
      <pc:sldChg chg="modSp mod ord">
        <pc:chgData name="SMITH, CHRISTOPHER" userId="dd7fc2d5-9988-40ef-9498-c94fd49fd9a4" providerId="ADAL" clId="{3F204CF7-1733-4B6F-8054-D596E70E8E42}" dt="2021-12-05T18:53:18.765" v="758" actId="20577"/>
        <pc:sldMkLst>
          <pc:docMk/>
          <pc:sldMk cId="67643946" sldId="258"/>
        </pc:sldMkLst>
        <pc:spChg chg="mod">
          <ac:chgData name="SMITH, CHRISTOPHER" userId="dd7fc2d5-9988-40ef-9498-c94fd49fd9a4" providerId="ADAL" clId="{3F204CF7-1733-4B6F-8054-D596E70E8E42}" dt="2021-12-05T18:53:18.765" v="758" actId="20577"/>
          <ac:spMkLst>
            <pc:docMk/>
            <pc:sldMk cId="67643946" sldId="258"/>
            <ac:spMk id="3" creationId="{6223BB6D-94D0-4656-B777-459FAC5B9224}"/>
          </ac:spMkLst>
        </pc:spChg>
      </pc:sldChg>
      <pc:sldChg chg="modSp mod ord">
        <pc:chgData name="SMITH, CHRISTOPHER" userId="dd7fc2d5-9988-40ef-9498-c94fd49fd9a4" providerId="ADAL" clId="{3F204CF7-1733-4B6F-8054-D596E70E8E42}" dt="2021-12-05T18:59:48.003" v="1698" actId="20577"/>
        <pc:sldMkLst>
          <pc:docMk/>
          <pc:sldMk cId="117509307" sldId="259"/>
        </pc:sldMkLst>
        <pc:spChg chg="mod">
          <ac:chgData name="SMITH, CHRISTOPHER" userId="dd7fc2d5-9988-40ef-9498-c94fd49fd9a4" providerId="ADAL" clId="{3F204CF7-1733-4B6F-8054-D596E70E8E42}" dt="2021-12-05T18:59:48.003" v="1698" actId="20577"/>
          <ac:spMkLst>
            <pc:docMk/>
            <pc:sldMk cId="117509307" sldId="259"/>
            <ac:spMk id="3" creationId="{57FF9C3E-7A88-419C-98A0-83E3DB742605}"/>
          </ac:spMkLst>
        </pc:spChg>
      </pc:sldChg>
      <pc:sldChg chg="modSp mod">
        <pc:chgData name="SMITH, CHRISTOPHER" userId="dd7fc2d5-9988-40ef-9498-c94fd49fd9a4" providerId="ADAL" clId="{3F204CF7-1733-4B6F-8054-D596E70E8E42}" dt="2021-12-05T18:58:48.591" v="1651" actId="20577"/>
        <pc:sldMkLst>
          <pc:docMk/>
          <pc:sldMk cId="351642230" sldId="260"/>
        </pc:sldMkLst>
        <pc:spChg chg="mod">
          <ac:chgData name="SMITH, CHRISTOPHER" userId="dd7fc2d5-9988-40ef-9498-c94fd49fd9a4" providerId="ADAL" clId="{3F204CF7-1733-4B6F-8054-D596E70E8E42}" dt="2021-12-05T18:58:48.591" v="1651" actId="20577"/>
          <ac:spMkLst>
            <pc:docMk/>
            <pc:sldMk cId="351642230" sldId="260"/>
            <ac:spMk id="3" creationId="{F81170DF-3BA2-488A-84ED-209E082B1B3D}"/>
          </ac:spMkLst>
        </pc:spChg>
      </pc:sldChg>
      <pc:sldChg chg="modSp mod">
        <pc:chgData name="SMITH, CHRISTOPHER" userId="dd7fc2d5-9988-40ef-9498-c94fd49fd9a4" providerId="ADAL" clId="{3F204CF7-1733-4B6F-8054-D596E70E8E42}" dt="2021-12-05T18:59:01.660" v="1655" actId="313"/>
        <pc:sldMkLst>
          <pc:docMk/>
          <pc:sldMk cId="2182241929" sldId="261"/>
        </pc:sldMkLst>
        <pc:spChg chg="mod">
          <ac:chgData name="SMITH, CHRISTOPHER" userId="dd7fc2d5-9988-40ef-9498-c94fd49fd9a4" providerId="ADAL" clId="{3F204CF7-1733-4B6F-8054-D596E70E8E42}" dt="2021-12-05T18:59:01.660" v="1655" actId="313"/>
          <ac:spMkLst>
            <pc:docMk/>
            <pc:sldMk cId="2182241929" sldId="261"/>
            <ac:spMk id="3" creationId="{D3D02A73-FAA0-4FC7-AA17-946030FA0E57}"/>
          </ac:spMkLst>
        </pc:spChg>
      </pc:sldChg>
      <pc:sldChg chg="modSp mod ord">
        <pc:chgData name="SMITH, CHRISTOPHER" userId="dd7fc2d5-9988-40ef-9498-c94fd49fd9a4" providerId="ADAL" clId="{3F204CF7-1733-4B6F-8054-D596E70E8E42}" dt="2021-12-05T19:03:19.775" v="1740" actId="20577"/>
        <pc:sldMkLst>
          <pc:docMk/>
          <pc:sldMk cId="2263376075" sldId="262"/>
        </pc:sldMkLst>
        <pc:spChg chg="mod">
          <ac:chgData name="SMITH, CHRISTOPHER" userId="dd7fc2d5-9988-40ef-9498-c94fd49fd9a4" providerId="ADAL" clId="{3F204CF7-1733-4B6F-8054-D596E70E8E42}" dt="2021-12-05T19:03:19.775" v="1740" actId="20577"/>
          <ac:spMkLst>
            <pc:docMk/>
            <pc:sldMk cId="2263376075" sldId="262"/>
            <ac:spMk id="3" creationId="{18668CF1-01DA-43F8-9AFB-FC86D8C5EA68}"/>
          </ac:spMkLst>
        </pc:spChg>
      </pc:sldChg>
      <pc:sldChg chg="modSp new mod">
        <pc:chgData name="SMITH, CHRISTOPHER" userId="dd7fc2d5-9988-40ef-9498-c94fd49fd9a4" providerId="ADAL" clId="{3F204CF7-1733-4B6F-8054-D596E70E8E42}" dt="2021-12-05T18:56:29.531" v="1285" actId="20577"/>
        <pc:sldMkLst>
          <pc:docMk/>
          <pc:sldMk cId="1845023030" sldId="264"/>
        </pc:sldMkLst>
        <pc:spChg chg="mod">
          <ac:chgData name="SMITH, CHRISTOPHER" userId="dd7fc2d5-9988-40ef-9498-c94fd49fd9a4" providerId="ADAL" clId="{3F204CF7-1733-4B6F-8054-D596E70E8E42}" dt="2021-12-05T18:53:26.900" v="777" actId="20577"/>
          <ac:spMkLst>
            <pc:docMk/>
            <pc:sldMk cId="1845023030" sldId="264"/>
            <ac:spMk id="2" creationId="{84CCFF46-6AB8-49D1-BC78-3107CF95CCCD}"/>
          </ac:spMkLst>
        </pc:spChg>
        <pc:spChg chg="mod">
          <ac:chgData name="SMITH, CHRISTOPHER" userId="dd7fc2d5-9988-40ef-9498-c94fd49fd9a4" providerId="ADAL" clId="{3F204CF7-1733-4B6F-8054-D596E70E8E42}" dt="2021-12-05T18:56:29.531" v="1285" actId="20577"/>
          <ac:spMkLst>
            <pc:docMk/>
            <pc:sldMk cId="1845023030" sldId="264"/>
            <ac:spMk id="3" creationId="{3AE2E2E5-21E9-4BA2-BC3E-57094B91BB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BC7-FB4E-4905-98AA-FBB50A48D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AF285-30AA-43CB-BA5F-1C83DBBA1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F8AE-5B64-47A2-BAA3-3E25543E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02BE-9DDB-48CA-B7B1-73333DCD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51D7E-BB3D-454D-8FF3-45737DF7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9DFD-4EB9-472B-B361-8EB734E2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850AF-2F25-4B34-AA00-3F3A832EF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B62F-9D99-4416-A8DA-598F3026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69250-98D9-4D38-B824-F81ED37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B2DDC-C119-429A-A54F-AD9BDF05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8DB03-C032-4A25-A5B9-0E8B8AE1D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340D-FACA-40EF-844B-49EE30C77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8B5-ACCC-4096-9B82-9A8FEB7A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932BB-DAE4-47E5-AC19-31BA6F12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009D-582E-41E8-8009-A0DF41E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89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E5E4-00E2-4D57-BA1D-4363E7DD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B952-3E3B-4BB2-A5AD-A68D6254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D37B0-F88D-4CAA-B9C7-EB996DD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1A6B-4841-46BE-9243-9F330125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6BCB4-6A68-4D3E-9BFF-1E587F5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2BE1-1084-4E6C-9EF6-0AE77B26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27BA-5FAE-4159-91C1-91627ECD6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1ECB-36F2-4D6C-BBB4-28E9F45D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55E60-A27E-4D7B-AB8A-5A9035B3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79EEE-C233-43B4-8B4D-D64FA8D8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68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EF4B-EF6D-4A17-A166-790CE91D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BF5A-72D7-4C9D-A0BF-326DA6B76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72B62-B224-4398-815B-AD6CE5039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844C-F012-44F2-9A52-6B8EA2A9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98C36-5181-479E-A54F-0E341C82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FA8AE-4564-4897-B3CB-76C4A8E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D983-083B-41F0-A94C-E02269E5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881CC-D11E-4048-8CC8-152FB66D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27352-9EEE-4A30-8BC8-C35F54B1D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6374D-9FB0-485F-83BE-EC43B3395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F2092-DD6E-4A3A-9806-B2606EA25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BC8EC-C4ED-4381-A42D-AAE56831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1A26F-B1C3-4A89-86DF-14F42A0E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8D263-4A21-4509-92E8-7C28052F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9732-CAF1-49D6-9A74-F92762B3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EB490-CDC2-4481-929A-B12B0155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7F7E8-2889-4B94-8382-CD2AE874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950F0-1FA7-4F94-9360-4DC038C07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4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F3EED-6C3D-4E01-A3D5-313AB2F5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C4DB-B577-47E4-A4A3-F0C83996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F77CD-8DEF-472A-B179-64EC124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3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E093-39E2-46E0-9ACF-ADB53059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91F5F-397B-4552-B291-A102B054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0B81-128C-4007-A62B-9D64788AD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F161F-A732-42A4-9FBB-63E9D29F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3FE56-3A5F-4E5E-AB05-589E58C8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75AD-3CA8-454A-8C66-399049943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5062-962D-43B7-8507-B15BA891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B92C1-5F5F-4406-A4C2-A7BC926D2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CD55-9166-45A3-8A01-503210DEB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942C-096F-463C-9A19-D0A14F78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87D10-C8EC-466F-B5B8-10079890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2D2AE-97F2-4FC8-A9AB-3EFD578D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3A365-C2E8-4F28-985C-4592E26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07BEC-9E70-40DF-9F12-21BE3E49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3843B-52DC-40CB-B551-F504E6D12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E23F9-BC16-40C9-B41C-40765C692192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D893-5930-4577-AC5D-FFF77A80E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EEE6A-0C27-4801-B70A-53F366C15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1829A-2087-4363-9F60-A8090CFD1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5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D34E-EB23-4FDD-A424-E80E1F12F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Dec3 Weekly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1B64D-4096-4906-9B66-842FE077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7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6A7E-3E7F-4802-850D-351F7770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80E0-E914-4A65-A115-00B21C42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with me if I marked your Codecademy wrong</a:t>
            </a:r>
          </a:p>
          <a:p>
            <a:r>
              <a:rPr lang="en-US" dirty="0"/>
              <a:t>I’m getting very tired of writing “Get caught up on your Codecademy” on your DocPac every single week.</a:t>
            </a:r>
          </a:p>
          <a:p>
            <a:r>
              <a:rPr lang="en-US" dirty="0"/>
              <a:t>If your Learn Javascript Codecademy is not 100% complete by the end of this week your entire DocPac will be rejected.</a:t>
            </a:r>
          </a:p>
          <a:p>
            <a:r>
              <a:rPr lang="en-US" dirty="0"/>
              <a:t>Are your quizzes all over 90%?</a:t>
            </a:r>
          </a:p>
          <a:p>
            <a:pPr lvl="1"/>
            <a:r>
              <a:rPr lang="en-US" dirty="0"/>
              <a:t>Is an average quiz score of 40% any different than only doing 40% of the lessons at 100% quiz scores?</a:t>
            </a:r>
          </a:p>
        </p:txBody>
      </p:sp>
    </p:spTree>
    <p:extLst>
      <p:ext uri="{BB962C8B-B14F-4D97-AF65-F5344CB8AC3E}">
        <p14:creationId xmlns:p14="http://schemas.microsoft.com/office/powerpoint/2010/main" val="4278114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29FC-A812-486E-8448-818FDCF6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Bootcamp Entries &amp; Codecademy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70DF-3BA2-488A-84ED-209E082B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3 of the four checks count, as the first day did not go as planned</a:t>
            </a:r>
          </a:p>
          <a:p>
            <a:r>
              <a:rPr lang="en-US" dirty="0"/>
              <a:t>If you were absent for a day, please review the code in the day you missed, and write at least two “breaks” about what you could glean from your review</a:t>
            </a:r>
          </a:p>
          <a:p>
            <a:r>
              <a:rPr lang="en-US" dirty="0"/>
              <a:t>Codecademy made some changes that may have made it appear that you are not caught up. If you are, please see me *TODAY* to show me you are caught up</a:t>
            </a:r>
          </a:p>
          <a:p>
            <a:r>
              <a:rPr lang="en-US" dirty="0"/>
              <a:t>If your DocPac does not have a grade please see the notes on the rubric, finish any missing work, and submit again at the end of the week</a:t>
            </a:r>
          </a:p>
        </p:txBody>
      </p:sp>
    </p:spTree>
    <p:extLst>
      <p:ext uri="{BB962C8B-B14F-4D97-AF65-F5344CB8AC3E}">
        <p14:creationId xmlns:p14="http://schemas.microsoft.com/office/powerpoint/2010/main" val="35164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CA2C4-7F22-45DD-8556-3D8C53A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Nov19 DocPac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02A73-FAA0-4FC7-AA17-946030FA0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“First Prototype” removed for time constraints</a:t>
            </a:r>
          </a:p>
          <a:p>
            <a:r>
              <a:rPr lang="en-US" dirty="0"/>
              <a:t>Codecademy removed due to grading complications</a:t>
            </a:r>
          </a:p>
          <a:p>
            <a:r>
              <a:rPr lang="en-US" dirty="0"/>
              <a:t>Due to low number of checkmarks, overall grade was reduced</a:t>
            </a:r>
          </a:p>
          <a:p>
            <a:pPr lvl="1"/>
            <a:r>
              <a:rPr lang="en-US" dirty="0"/>
              <a:t>(Reflection and DocPac condition would have been worth half as many points as a quarterly exam, which makes no sense)</a:t>
            </a:r>
          </a:p>
        </p:txBody>
      </p:sp>
    </p:spTree>
    <p:extLst>
      <p:ext uri="{BB962C8B-B14F-4D97-AF65-F5344CB8AC3E}">
        <p14:creationId xmlns:p14="http://schemas.microsoft.com/office/powerpoint/2010/main" val="218224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D366-D043-48FA-A832-12520B32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9C3E-7A88-419C-98A0-83E3DB74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didn’t mean to put “How do you like class so far?” again</a:t>
            </a:r>
          </a:p>
          <a:p>
            <a:r>
              <a:rPr lang="en-US" dirty="0"/>
              <a:t>But it was nice hearing about what you thought of the JS Bootcamp</a:t>
            </a:r>
          </a:p>
          <a:p>
            <a:pPr lvl="1"/>
            <a:r>
              <a:rPr lang="en-US" dirty="0"/>
              <a:t>I may start collecting weekly feedback</a:t>
            </a:r>
          </a:p>
          <a:p>
            <a:r>
              <a:rPr lang="en-US" dirty="0"/>
              <a:t>TUTD</a:t>
            </a:r>
          </a:p>
          <a:p>
            <a:pPr lvl="1"/>
            <a:r>
              <a:rPr lang="en-US" dirty="0"/>
              <a:t>UP: Good pace. I kept up and learned a lot</a:t>
            </a:r>
          </a:p>
          <a:p>
            <a:pPr lvl="1"/>
            <a:r>
              <a:rPr lang="en-US" dirty="0"/>
              <a:t>Wiggle: I kept up but didn’t have time to understand </a:t>
            </a:r>
          </a:p>
          <a:p>
            <a:pPr lvl="1"/>
            <a:r>
              <a:rPr lang="en-US" dirty="0"/>
              <a:t>Down: I couldn’t keep up</a:t>
            </a:r>
          </a:p>
          <a:p>
            <a:r>
              <a:rPr lang="en-US" dirty="0"/>
              <a:t>TUTD: Would you like to do one Bootcamp per week and finish the game?</a:t>
            </a:r>
          </a:p>
        </p:txBody>
      </p:sp>
    </p:spTree>
    <p:extLst>
      <p:ext uri="{BB962C8B-B14F-4D97-AF65-F5344CB8AC3E}">
        <p14:creationId xmlns:p14="http://schemas.microsoft.com/office/powerpoint/2010/main" val="11750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382DB-522E-49B0-B9C7-F37B93F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Uh-ohs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F4F-A20D-4982-B020-77A00C66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Preparations are still reporting that about a third of the class is not keeping up with studying for the exam</a:t>
            </a:r>
          </a:p>
          <a:p>
            <a:r>
              <a:rPr lang="en-US" dirty="0"/>
              <a:t>If you don’t know what you should be studying, refer to Nov12 DocPac</a:t>
            </a:r>
          </a:p>
          <a:p>
            <a:r>
              <a:rPr lang="en-US" dirty="0"/>
              <a:t>Many of you have missing </a:t>
            </a:r>
            <a:r>
              <a:rPr lang="en-US" dirty="0" err="1"/>
              <a:t>DocPacs</a:t>
            </a:r>
            <a:r>
              <a:rPr lang="en-US" dirty="0"/>
              <a:t>. Check your </a:t>
            </a:r>
            <a:r>
              <a:rPr lang="en-US" dirty="0" err="1"/>
              <a:t>schoology</a:t>
            </a:r>
            <a:r>
              <a:rPr lang="en-US" dirty="0"/>
              <a:t> for missing grades</a:t>
            </a:r>
          </a:p>
        </p:txBody>
      </p:sp>
    </p:spTree>
    <p:extLst>
      <p:ext uri="{BB962C8B-B14F-4D97-AF65-F5344CB8AC3E}">
        <p14:creationId xmlns:p14="http://schemas.microsoft.com/office/powerpoint/2010/main" val="5968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3F5D-1A97-452F-98D1-78C4BCB0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Nocti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BB6D-94D0-4656-B777-459FAC5B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been brought to my attention that some in this class have been telling people they intend to fail the </a:t>
            </a:r>
            <a:r>
              <a:rPr lang="en-US" dirty="0" err="1"/>
              <a:t>Nocti</a:t>
            </a:r>
            <a:r>
              <a:rPr lang="en-US" dirty="0"/>
              <a:t> on purpose</a:t>
            </a:r>
          </a:p>
          <a:p>
            <a:r>
              <a:rPr lang="en-US" dirty="0"/>
              <a:t>If you’re one of these people, you’re an idiot.</a:t>
            </a:r>
          </a:p>
          <a:p>
            <a:r>
              <a:rPr lang="en-US" dirty="0"/>
              <a:t>The </a:t>
            </a:r>
            <a:r>
              <a:rPr lang="en-US" dirty="0" err="1"/>
              <a:t>Nocti</a:t>
            </a:r>
            <a:r>
              <a:rPr lang="en-US" dirty="0"/>
              <a:t> affects the funding of this school</a:t>
            </a:r>
          </a:p>
          <a:p>
            <a:pPr lvl="1"/>
            <a:r>
              <a:rPr lang="en-US" dirty="0"/>
              <a:t>Too many failures and I get fired</a:t>
            </a:r>
          </a:p>
          <a:p>
            <a:pPr lvl="1"/>
            <a:r>
              <a:rPr lang="en-US" dirty="0"/>
              <a:t>Too many failures and this entire program gets shut down</a:t>
            </a:r>
          </a:p>
          <a:p>
            <a:r>
              <a:rPr lang="en-US" dirty="0"/>
              <a:t>Though the </a:t>
            </a:r>
            <a:r>
              <a:rPr lang="en-US" dirty="0" err="1"/>
              <a:t>Nocti</a:t>
            </a:r>
            <a:r>
              <a:rPr lang="en-US" dirty="0"/>
              <a:t> isn’t recognized in the industry, it’s a great resume piece no matter what job you are going for.</a:t>
            </a:r>
          </a:p>
          <a:p>
            <a:r>
              <a:rPr lang="en-US" dirty="0"/>
              <a:t>If you don’t pass your </a:t>
            </a:r>
            <a:r>
              <a:rPr lang="en-US" dirty="0" err="1"/>
              <a:t>Nocti</a:t>
            </a:r>
            <a:r>
              <a:rPr lang="en-US" dirty="0"/>
              <a:t>, there’s no incentive for me to give you good references or letters of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6764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FF46-6AB8-49D1-BC78-3107CF95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Nocti</a:t>
            </a:r>
            <a:r>
              <a:rPr lang="en-US" dirty="0"/>
              <a:t>,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2E2E5-21E9-4BA2-BC3E-57094B91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Nocti</a:t>
            </a:r>
            <a:r>
              <a:rPr lang="en-US" dirty="0"/>
              <a:t> is scored by “failing”, “basic”, and “advanced”</a:t>
            </a:r>
          </a:p>
          <a:p>
            <a:r>
              <a:rPr lang="en-US" dirty="0"/>
              <a:t>Only one person failed the pre-</a:t>
            </a:r>
            <a:r>
              <a:rPr lang="en-US" dirty="0" err="1"/>
              <a:t>Nocti</a:t>
            </a:r>
            <a:endParaRPr lang="en-US" dirty="0"/>
          </a:p>
          <a:p>
            <a:pPr lvl="1"/>
            <a:r>
              <a:rPr lang="en-US" dirty="0"/>
              <a:t>They’ve missed almost half of all class time</a:t>
            </a:r>
          </a:p>
          <a:p>
            <a:pPr lvl="1"/>
            <a:r>
              <a:rPr lang="en-US" dirty="0"/>
              <a:t>They only failed by 0.5%</a:t>
            </a:r>
          </a:p>
          <a:p>
            <a:r>
              <a:rPr lang="en-US" dirty="0"/>
              <a:t>Because “failing” is a 41%</a:t>
            </a:r>
          </a:p>
          <a:p>
            <a:r>
              <a:rPr lang="en-US" dirty="0"/>
              <a:t>When I give you an opportunity, I want you to “knock it out of the park”.</a:t>
            </a:r>
          </a:p>
          <a:p>
            <a:pPr lvl="1"/>
            <a:r>
              <a:rPr lang="en-US" dirty="0"/>
              <a:t>I expect 110% at all times. Make </a:t>
            </a:r>
            <a:r>
              <a:rPr lang="en-US" dirty="0" err="1"/>
              <a:t>Nocti</a:t>
            </a:r>
            <a:r>
              <a:rPr lang="en-US" dirty="0"/>
              <a:t> embarrassed by how low their expectations are.</a:t>
            </a:r>
          </a:p>
        </p:txBody>
      </p:sp>
    </p:spTree>
    <p:extLst>
      <p:ext uri="{BB962C8B-B14F-4D97-AF65-F5344CB8AC3E}">
        <p14:creationId xmlns:p14="http://schemas.microsoft.com/office/powerpoint/2010/main" val="184502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05B6-BF22-4F79-9629-BED4E4B4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do our JS Bootcamp 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8CF1-01DA-43F8-9AFB-FC86D8C5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after this </a:t>
            </a:r>
            <a:r>
              <a:rPr lang="en-US"/>
              <a:t>week’s DocPac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7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591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Dec3 Weekly Review</vt:lpstr>
      <vt:lpstr>Codecademy</vt:lpstr>
      <vt:lpstr>JS Bootcamp Entries &amp; Codecademy</vt:lpstr>
      <vt:lpstr>Nov19 DocPac</vt:lpstr>
      <vt:lpstr>OOPS</vt:lpstr>
      <vt:lpstr>Uh-ohs</vt:lpstr>
      <vt:lpstr>The Nocti</vt:lpstr>
      <vt:lpstr>The Nocti, cont’d</vt:lpstr>
      <vt:lpstr>We need to do our JS Bootcamp PRs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Dec3 Weekly Review</dc:title>
  <dc:creator>SMITH, CHRISTOPHER</dc:creator>
  <cp:lastModifiedBy>SMITH, CHRISTOPHER</cp:lastModifiedBy>
  <cp:revision>1</cp:revision>
  <dcterms:created xsi:type="dcterms:W3CDTF">2021-12-05T15:21:52Z</dcterms:created>
  <dcterms:modified xsi:type="dcterms:W3CDTF">2021-12-05T19:03:20Z</dcterms:modified>
</cp:coreProperties>
</file>