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8E98B7-4C5B-4BB9-83BC-DB0829BE0965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Bride,Aidan" initials="M" lastIdx="1" clrIdx="0">
    <p:extLst>
      <p:ext uri="{19B8F6BF-5375-455C-9EA6-DF929625EA0E}">
        <p15:presenceInfo xmlns:p15="http://schemas.microsoft.com/office/powerpoint/2012/main" userId="S::W0468733@campus.nscc.ca::71b36800-2a1f-4ea8-80c4-c7c7b6db49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139A3-C1CB-483B-B875-C0E69B48181E}" v="374" dt="2021-07-22T15:54:25.901"/>
    <p1510:client id="{E66544A5-3BEE-4DFC-A6E2-1D18BA13B182}" v="1" dt="2021-07-22T17:21:38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idancain13.github.io/day10/index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305"/>
            <a:ext cx="9144000" cy="120569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Site plan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71" y="1461714"/>
            <a:ext cx="5126586" cy="5073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>
                <a:cs typeface="Calibri"/>
              </a:rPr>
              <a:t>My site plan isnt much. It just shows</a:t>
            </a:r>
            <a:endParaRPr lang="en-US" sz="4800" b="1" dirty="0">
              <a:cs typeface="Calibri"/>
            </a:endParaRPr>
          </a:p>
          <a:p>
            <a:r>
              <a:rPr lang="en-US" sz="4800" b="1" dirty="0">
                <a:cs typeface="Calibri"/>
              </a:rPr>
              <a:t>That the home page leads to the story </a:t>
            </a:r>
            <a:r>
              <a:rPr lang="en-US" sz="4800" b="1">
                <a:cs typeface="Calibri"/>
              </a:rPr>
              <a:t>board amd form. </a:t>
            </a:r>
            <a:endParaRPr lang="en-US" sz="4800" b="1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EA2189-5EB6-4508-A2EE-3BE5FDBB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4" y="1467596"/>
            <a:ext cx="7257690" cy="2930771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CEC120B-EC6E-475F-BFA6-2BBC6E37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575" y="1461714"/>
            <a:ext cx="7257690" cy="293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412C-8D6C-4776-9E46-10735A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Contrast, Reptition, Alignment, and Proximity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8CA7-AC76-4FC6-8315-0D8FF3956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00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>
                <a:cs typeface="Calibri"/>
              </a:rPr>
              <a:t>I have been using CRAP to make my websites look better. In my forms I used </a:t>
            </a:r>
            <a:endParaRPr lang="en-US" sz="3200" b="1">
              <a:cs typeface="Calibri" panose="020F0502020204030204"/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8567904-8790-49AB-B051-E950A341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6" y="1487621"/>
            <a:ext cx="7372708" cy="498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6FC00-1D25-47EB-BBC0-9431B209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22903" cy="11788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5FED27-84D0-43F7-B3B4-40B2D29690C4}"/>
              </a:ext>
            </a:extLst>
          </p:cNvPr>
          <p:cNvSpPr/>
          <p:nvPr/>
        </p:nvSpPr>
        <p:spPr>
          <a:xfrm>
            <a:off x="7014950" y="286602"/>
            <a:ext cx="4844955" cy="1637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CSS code allowed the hyper links to change colors to Pink but when you hover over it its blue.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4AFB3-3A93-44D3-BCA4-EEBBF2FC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2839"/>
            <a:ext cx="6837546" cy="1178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9070EA-D6AC-4083-9ED8-6F619EA7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846" y="2112728"/>
            <a:ext cx="3199210" cy="47452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E7EAA3-B370-4C32-9CF9-9B4C2AAF78D8}"/>
              </a:ext>
            </a:extLst>
          </p:cNvPr>
          <p:cNvSpPr/>
          <p:nvPr/>
        </p:nvSpPr>
        <p:spPr>
          <a:xfrm>
            <a:off x="5445457" y="2251726"/>
            <a:ext cx="6414448" cy="4319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Using tables in CSS made my life a lot easier when adding photos into the website. </a:t>
            </a:r>
          </a:p>
        </p:txBody>
      </p:sp>
    </p:spTree>
    <p:extLst>
      <p:ext uri="{BB962C8B-B14F-4D97-AF65-F5344CB8AC3E}">
        <p14:creationId xmlns:p14="http://schemas.microsoft.com/office/powerpoint/2010/main" val="49967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BA41A-3D84-44EB-8C3E-7580F3982908}"/>
              </a:ext>
            </a:extLst>
          </p:cNvPr>
          <p:cNvSpPr/>
          <p:nvPr/>
        </p:nvSpPr>
        <p:spPr>
          <a:xfrm>
            <a:off x="2798956" y="1315844"/>
            <a:ext cx="6188927" cy="3245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hlinkClick r:id="rId2"/>
              </a:rPr>
              <a:t>Aidan's future cars (aidancain13.github.io)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594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95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Site plan</vt:lpstr>
      <vt:lpstr>Contrast, Reptition, Alignment, and Proximity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McBride,Aidan</cp:lastModifiedBy>
  <cp:revision>45</cp:revision>
  <dcterms:created xsi:type="dcterms:W3CDTF">2021-07-22T14:47:02Z</dcterms:created>
  <dcterms:modified xsi:type="dcterms:W3CDTF">2021-07-23T14:12:26Z</dcterms:modified>
</cp:coreProperties>
</file>