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9" r:id="rId4"/>
  </p:sldIdLst>
  <p:sldSz cx="162004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5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1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3"/>
            <a:ext cx="3493219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70833"/>
            <a:ext cx="10277153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10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4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3"/>
            <a:ext cx="6885186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3"/>
            <a:ext cx="6885186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6"/>
            <a:ext cx="13972878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088748"/>
            <a:ext cx="6853544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602496"/>
            <a:ext cx="6853544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6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2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2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2950-3AE5-4293-93DD-C0FB286711E0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70836"/>
            <a:ext cx="1397287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354163"/>
            <a:ext cx="139728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2950-3AE5-4293-93DD-C0FB286711E0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678325"/>
            <a:ext cx="54676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E95C-A409-4854-B27D-765E8DAA0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8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AC2E8A53-C492-72B7-CFFA-409D9F172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12641" b="884"/>
          <a:stretch/>
        </p:blipFill>
        <p:spPr>
          <a:xfrm>
            <a:off x="5507665" y="3806456"/>
            <a:ext cx="4877637" cy="468895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E63265-7818-23B1-1586-8CDB0EBF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3020" y="7432914"/>
            <a:ext cx="2476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72B4305-B765-6DED-53D1-C6336EC36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t="13609" r="527" b="1682"/>
          <a:stretch/>
        </p:blipFill>
        <p:spPr>
          <a:xfrm>
            <a:off x="2179675" y="3710761"/>
            <a:ext cx="10717619" cy="45932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A778807-2199-D86B-0EA1-971C279EB8F7}"/>
              </a:ext>
            </a:extLst>
          </p:cNvPr>
          <p:cNvGrpSpPr/>
          <p:nvPr/>
        </p:nvGrpSpPr>
        <p:grpSpPr>
          <a:xfrm>
            <a:off x="6626167" y="5386322"/>
            <a:ext cx="2028735" cy="913672"/>
            <a:chOff x="6689962" y="4926122"/>
            <a:chExt cx="2400876" cy="1081272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BEA7730-4159-2D5B-CAB5-B88DE543B5E3}"/>
                </a:ext>
              </a:extLst>
            </p:cNvPr>
            <p:cNvSpPr/>
            <p:nvPr/>
          </p:nvSpPr>
          <p:spPr>
            <a:xfrm>
              <a:off x="6689962" y="4926122"/>
              <a:ext cx="2400876" cy="108127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CA04A54-B6BB-AECB-EB74-D9FEAA92E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18377" y="5206267"/>
              <a:ext cx="1396448" cy="520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10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atter chart&#10;&#10;Description automatically generated">
            <a:extLst>
              <a:ext uri="{FF2B5EF4-FFF2-40B4-BE49-F238E27FC236}">
                <a16:creationId xmlns:a16="http://schemas.microsoft.com/office/drawing/2014/main" id="{5056C5E8-A3F7-E93D-1D5B-8E310FD3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6" y="2956719"/>
            <a:ext cx="15516225" cy="668655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0BFDB93-53E2-9680-B557-EE015F24E4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t="5556" r="8563" b="4656"/>
          <a:stretch/>
        </p:blipFill>
        <p:spPr>
          <a:xfrm>
            <a:off x="4051005" y="5890437"/>
            <a:ext cx="382898" cy="648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8D3A6-2A8A-AAD1-986F-A241E607355B}"/>
              </a:ext>
            </a:extLst>
          </p:cNvPr>
          <p:cNvSpPr txBox="1"/>
          <p:nvPr/>
        </p:nvSpPr>
        <p:spPr>
          <a:xfrm>
            <a:off x="427604" y="9365988"/>
            <a:ext cx="2446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tx2"/>
                </a:solidFill>
              </a:rPr>
              <a:t>© Aidan Cooper 2022 | www.aidancooper.co.uk</a:t>
            </a:r>
          </a:p>
        </p:txBody>
      </p:sp>
    </p:spTree>
    <p:extLst>
      <p:ext uri="{BB962C8B-B14F-4D97-AF65-F5344CB8AC3E}">
        <p14:creationId xmlns:p14="http://schemas.microsoft.com/office/powerpoint/2010/main" val="383806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12215</TotalTime>
  <Words>12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Cooper</dc:creator>
  <cp:lastModifiedBy>Aidan Cooper</cp:lastModifiedBy>
  <cp:revision>59</cp:revision>
  <dcterms:created xsi:type="dcterms:W3CDTF">2021-10-04T21:23:08Z</dcterms:created>
  <dcterms:modified xsi:type="dcterms:W3CDTF">2022-05-13T23:01:07Z</dcterms:modified>
</cp:coreProperties>
</file>