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Roboto"/>
      <p:regular r:id="rId20"/>
      <p:bold r:id="rId21"/>
      <p:italic r:id="rId22"/>
      <p:boldItalic r:id="rId23"/>
    </p:embeddedFont>
    <p:embeddedFont>
      <p:font typeface="Lora"/>
      <p:regular r:id="rId24"/>
      <p:bold r:id="rId25"/>
      <p:italic r:id="rId26"/>
      <p:boldItalic r:id="rId27"/>
    </p:embeddedFont>
    <p:embeddedFont>
      <p:font typeface="PT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2" roundtripDataSignature="AMtx7mhI2xuzXq7rm4yMmV0qkIv6TG0t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BD61F40-488A-4661-BF43-96A7AC77F042}">
  <a:tblStyle styleId="{1BD61F40-488A-4661-BF43-96A7AC77F042}"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DE9E9"/>
          </a:solidFill>
        </a:fill>
      </a:tcStyle>
    </a:wholeTbl>
    <a:band1H>
      <a:tcTxStyle/>
      <a:tcStyle>
        <a:fill>
          <a:solidFill>
            <a:srgbClr val="D8D1D1"/>
          </a:solidFill>
        </a:fill>
      </a:tcStyle>
    </a:band1H>
    <a:band2H>
      <a:tcTxStyle/>
    </a:band2H>
    <a:band1V>
      <a:tcTxStyle/>
      <a:tcStyle>
        <a:fill>
          <a:solidFill>
            <a:srgbClr val="D8D1D1"/>
          </a:solidFill>
        </a:fill>
      </a:tcStyle>
    </a:band1V>
    <a:band2V>
      <a:tcTxStyle/>
    </a:band2V>
    <a:lastCol>
      <a:tcTxStyle b="on" i="off">
        <a:font>
          <a:latin typeface="Calibri"/>
          <a:ea typeface="Calibri"/>
          <a:cs typeface="Calibri"/>
        </a:font>
        <a:schemeClr val="lt1"/>
      </a:tcTxStyle>
      <a:tcStyle>
        <a:fill>
          <a:solidFill>
            <a:schemeClr val="accent6"/>
          </a:solidFill>
        </a:fill>
      </a:tcStyle>
    </a:lastCol>
    <a:firstCol>
      <a:tcTxStyle b="on" i="off">
        <a:font>
          <a:latin typeface="Calibri"/>
          <a:ea typeface="Calibri"/>
          <a:cs typeface="Calibri"/>
        </a:font>
        <a:schemeClr val="lt1"/>
      </a:tcTxStyle>
      <a:tcStyle>
        <a:fill>
          <a:solidFill>
            <a:schemeClr val="accent6"/>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6"/>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6"/>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Lora-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ora-italic.fntdata"/><Relationship Id="rId25" Type="http://schemas.openxmlformats.org/officeDocument/2006/relationships/font" Target="fonts/Lora-bold.fntdata"/><Relationship Id="rId28" Type="http://schemas.openxmlformats.org/officeDocument/2006/relationships/font" Target="fonts/PTSans-regular.fntdata"/><Relationship Id="rId27" Type="http://schemas.openxmlformats.org/officeDocument/2006/relationships/font" Target="fonts/Lora-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TSa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TSans-boldItalic.fntdata"/><Relationship Id="rId30" Type="http://schemas.openxmlformats.org/officeDocument/2006/relationships/font" Target="fonts/PTSans-italic.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16"/>
          <p:cNvSpPr txBox="1"/>
          <p:nvPr>
            <p:ph type="ctrTitle"/>
          </p:nvPr>
        </p:nvSpPr>
        <p:spPr>
          <a:xfrm>
            <a:off x="1524000" y="1041400"/>
            <a:ext cx="9144000" cy="23876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rgbClr val="E1DFDF"/>
              </a:buClr>
              <a:buSzPts val="6000"/>
              <a:buFont typeface="Calibri"/>
              <a:buNone/>
              <a:defRPr sz="6000">
                <a:solidFill>
                  <a:srgbClr val="E1DFD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20"/>
              </a:spcBef>
              <a:spcAft>
                <a:spcPts val="0"/>
              </a:spcAft>
              <a:buSzPts val="1680"/>
              <a:buNone/>
              <a:defRPr sz="2400">
                <a:solidFill>
                  <a:schemeClr val="lt1"/>
                </a:solidFill>
              </a:defRPr>
            </a:lvl1pPr>
            <a:lvl2pPr lvl="1" algn="ctr">
              <a:lnSpc>
                <a:spcPct val="90000"/>
              </a:lnSpc>
              <a:spcBef>
                <a:spcPts val="600"/>
              </a:spcBef>
              <a:spcAft>
                <a:spcPts val="0"/>
              </a:spcAft>
              <a:buSzPts val="1400"/>
              <a:buNone/>
              <a:defRPr sz="2000"/>
            </a:lvl2pPr>
            <a:lvl3pPr lvl="2" algn="ctr">
              <a:lnSpc>
                <a:spcPct val="90000"/>
              </a:lnSpc>
              <a:spcBef>
                <a:spcPts val="540"/>
              </a:spcBef>
              <a:spcAft>
                <a:spcPts val="0"/>
              </a:spcAft>
              <a:buSzPts val="1260"/>
              <a:buNone/>
              <a:defRPr sz="1800"/>
            </a:lvl3pPr>
            <a:lvl4pPr lvl="3" algn="ctr">
              <a:lnSpc>
                <a:spcPct val="90000"/>
              </a:lnSpc>
              <a:spcBef>
                <a:spcPts val="480"/>
              </a:spcBef>
              <a:spcAft>
                <a:spcPts val="0"/>
              </a:spcAft>
              <a:buSzPts val="1120"/>
              <a:buNone/>
              <a:defRPr sz="1600"/>
            </a:lvl4pPr>
            <a:lvl5pPr lvl="4" algn="ctr">
              <a:lnSpc>
                <a:spcPct val="90000"/>
              </a:lnSpc>
              <a:spcBef>
                <a:spcPts val="480"/>
              </a:spcBef>
              <a:spcAft>
                <a:spcPts val="0"/>
              </a:spcAft>
              <a:buSzPts val="1120"/>
              <a:buNone/>
              <a:defRPr sz="1600"/>
            </a:lvl5pPr>
            <a:lvl6pPr lvl="5" algn="ctr">
              <a:lnSpc>
                <a:spcPct val="90000"/>
              </a:lnSpc>
              <a:spcBef>
                <a:spcPts val="480"/>
              </a:spcBef>
              <a:spcAft>
                <a:spcPts val="0"/>
              </a:spcAft>
              <a:buSzPts val="1120"/>
              <a:buNone/>
              <a:defRPr sz="1600"/>
            </a:lvl6pPr>
            <a:lvl7pPr lvl="6" algn="ctr">
              <a:lnSpc>
                <a:spcPct val="90000"/>
              </a:lnSpc>
              <a:spcBef>
                <a:spcPts val="480"/>
              </a:spcBef>
              <a:spcAft>
                <a:spcPts val="0"/>
              </a:spcAft>
              <a:buSzPts val="1120"/>
              <a:buNone/>
              <a:defRPr sz="1600"/>
            </a:lvl7pPr>
            <a:lvl8pPr lvl="7" algn="ctr">
              <a:lnSpc>
                <a:spcPct val="90000"/>
              </a:lnSpc>
              <a:spcBef>
                <a:spcPts val="480"/>
              </a:spcBef>
              <a:spcAft>
                <a:spcPts val="0"/>
              </a:spcAft>
              <a:buSzPts val="1120"/>
              <a:buNone/>
              <a:defRPr sz="1600"/>
            </a:lvl8pPr>
            <a:lvl9pPr lvl="8" algn="ctr">
              <a:lnSpc>
                <a:spcPct val="90000"/>
              </a:lnSpc>
              <a:spcBef>
                <a:spcPts val="480"/>
              </a:spcBef>
              <a:spcAft>
                <a:spcPts val="0"/>
              </a:spcAft>
              <a:buSzPts val="1120"/>
              <a:buNone/>
              <a:defRPr sz="1600"/>
            </a:lvl9pPr>
          </a:lstStyle>
          <a:p/>
        </p:txBody>
      </p:sp>
      <p:sp>
        <p:nvSpPr>
          <p:cNvPr id="18" name="Google Shape;18;p16"/>
          <p:cNvSpPr txBox="1"/>
          <p:nvPr>
            <p:ph idx="10" type="dt"/>
          </p:nvPr>
        </p:nvSpPr>
        <p:spPr>
          <a:xfrm>
            <a:off x="838200" y="6356350"/>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6"/>
          <p:cNvSpPr txBox="1"/>
          <p:nvPr>
            <p:ph idx="11" type="ftr"/>
          </p:nvPr>
        </p:nvSpPr>
        <p:spPr>
          <a:xfrm>
            <a:off x="4648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6"/>
          <p:cNvSpPr txBox="1"/>
          <p:nvPr>
            <p:ph idx="12" type="sldNum"/>
          </p:nvPr>
        </p:nvSpPr>
        <p:spPr>
          <a:xfrm>
            <a:off x="8077200" y="6356350"/>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72" name="Shape 72"/>
        <p:cNvGrpSpPr/>
        <p:nvPr/>
      </p:nvGrpSpPr>
      <p:grpSpPr>
        <a:xfrm>
          <a:off x="0" y="0"/>
          <a:ext cx="0" cy="0"/>
          <a:chOff x="0" y="0"/>
          <a:chExt cx="0" cy="0"/>
        </a:xfrm>
      </p:grpSpPr>
      <p:sp>
        <p:nvSpPr>
          <p:cNvPr id="73" name="Google Shape;73;p25"/>
          <p:cNvSpPr txBox="1"/>
          <p:nvPr>
            <p:ph type="title"/>
          </p:nvPr>
        </p:nvSpPr>
        <p:spPr>
          <a:xfrm>
            <a:off x="457200" y="639793"/>
            <a:ext cx="10096500" cy="1150907"/>
          </a:xfrm>
          <a:prstGeom prst="rect">
            <a:avLst/>
          </a:prstGeom>
          <a:noFill/>
          <a:ln>
            <a:noFill/>
          </a:ln>
        </p:spPr>
        <p:txBody>
          <a:bodyPr anchorCtr="0" anchor="ctr" bIns="45700" lIns="91425" spcFirstLastPara="1" rIns="91425" wrap="square" tIns="45700">
            <a:normAutofit/>
          </a:bodyPr>
          <a:lstStyle>
            <a:lvl1pPr lvl="0" algn="l">
              <a:lnSpc>
                <a:spcPct val="222222"/>
              </a:lnSpc>
              <a:spcBef>
                <a:spcPts val="0"/>
              </a:spcBef>
              <a:spcAft>
                <a:spcPts val="0"/>
              </a:spcAft>
              <a:buClr>
                <a:srgbClr val="4A312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5"/>
          <p:cNvSpPr txBox="1"/>
          <p:nvPr>
            <p:ph idx="1" type="body"/>
          </p:nvPr>
        </p:nvSpPr>
        <p:spPr>
          <a:xfrm rot="5400000">
            <a:off x="3616447" y="-1333622"/>
            <a:ext cx="3778006" cy="10096500"/>
          </a:xfrm>
          <a:prstGeom prst="rect">
            <a:avLst/>
          </a:prstGeom>
          <a:noFill/>
          <a:ln>
            <a:noFill/>
          </a:ln>
        </p:spPr>
        <p:txBody>
          <a:bodyPr anchorCtr="0" anchor="t" bIns="45700" lIns="91425" spcFirstLastPara="1" rIns="91425" wrap="square" tIns="45700">
            <a:normAutofit/>
          </a:bodyPr>
          <a:lstStyle>
            <a:lvl1pPr indent="-308610" lvl="0" marL="457200" algn="l">
              <a:lnSpc>
                <a:spcPct val="90000"/>
              </a:lnSpc>
              <a:spcBef>
                <a:spcPts val="540"/>
              </a:spcBef>
              <a:spcAft>
                <a:spcPts val="0"/>
              </a:spcAft>
              <a:buSzPts val="1260"/>
              <a:buChar char="•"/>
              <a:defRPr/>
            </a:lvl1pPr>
            <a:lvl2pPr indent="-308610" lvl="1" marL="914400" algn="l">
              <a:lnSpc>
                <a:spcPct val="90000"/>
              </a:lnSpc>
              <a:spcBef>
                <a:spcPts val="540"/>
              </a:spcBef>
              <a:spcAft>
                <a:spcPts val="0"/>
              </a:spcAft>
              <a:buSzPts val="1260"/>
              <a:buChar char="•"/>
              <a:defRPr/>
            </a:lvl2pPr>
            <a:lvl3pPr indent="-308610" lvl="2" marL="1371600" algn="l">
              <a:lnSpc>
                <a:spcPct val="90000"/>
              </a:lnSpc>
              <a:spcBef>
                <a:spcPts val="540"/>
              </a:spcBef>
              <a:spcAft>
                <a:spcPts val="0"/>
              </a:spcAft>
              <a:buSzPts val="1260"/>
              <a:buChar char="•"/>
              <a:defRPr/>
            </a:lvl3pPr>
            <a:lvl4pPr indent="-308610" lvl="3" marL="1828800" algn="l">
              <a:lnSpc>
                <a:spcPct val="90000"/>
              </a:lnSpc>
              <a:spcBef>
                <a:spcPts val="540"/>
              </a:spcBef>
              <a:spcAft>
                <a:spcPts val="0"/>
              </a:spcAft>
              <a:buSzPts val="1260"/>
              <a:buChar char="•"/>
              <a:defRPr/>
            </a:lvl4pPr>
            <a:lvl5pPr indent="-308610" lvl="4" marL="2286000" algn="l">
              <a:lnSpc>
                <a:spcPct val="90000"/>
              </a:lnSpc>
              <a:spcBef>
                <a:spcPts val="540"/>
              </a:spcBef>
              <a:spcAft>
                <a:spcPts val="0"/>
              </a:spcAft>
              <a:buSzPts val="1260"/>
              <a:buChar char="•"/>
              <a:defRPr/>
            </a:lvl5pPr>
            <a:lvl6pPr indent="-308610" lvl="5" marL="2743200" algn="l">
              <a:lnSpc>
                <a:spcPct val="90000"/>
              </a:lnSpc>
              <a:spcBef>
                <a:spcPts val="540"/>
              </a:spcBef>
              <a:spcAft>
                <a:spcPts val="0"/>
              </a:spcAft>
              <a:buSzPts val="1260"/>
              <a:buChar char="•"/>
              <a:defRPr/>
            </a:lvl6pPr>
            <a:lvl7pPr indent="-308610" lvl="6" marL="3200400" algn="l">
              <a:lnSpc>
                <a:spcPct val="90000"/>
              </a:lnSpc>
              <a:spcBef>
                <a:spcPts val="540"/>
              </a:spcBef>
              <a:spcAft>
                <a:spcPts val="0"/>
              </a:spcAft>
              <a:buSzPts val="1260"/>
              <a:buChar char="•"/>
              <a:defRPr/>
            </a:lvl7pPr>
            <a:lvl8pPr indent="-308609" lvl="7" marL="3657600" algn="l">
              <a:lnSpc>
                <a:spcPct val="90000"/>
              </a:lnSpc>
              <a:spcBef>
                <a:spcPts val="540"/>
              </a:spcBef>
              <a:spcAft>
                <a:spcPts val="0"/>
              </a:spcAft>
              <a:buSzPts val="1260"/>
              <a:buChar char="•"/>
              <a:defRPr/>
            </a:lvl8pPr>
            <a:lvl9pPr indent="-308609" lvl="8" marL="4114800" algn="l">
              <a:lnSpc>
                <a:spcPct val="90000"/>
              </a:lnSpc>
              <a:spcBef>
                <a:spcPts val="540"/>
              </a:spcBef>
              <a:spcAft>
                <a:spcPts val="0"/>
              </a:spcAft>
              <a:buSzPts val="1260"/>
              <a:buChar char="•"/>
              <a:defRPr/>
            </a:lvl9pPr>
          </a:lstStyle>
          <a:p/>
        </p:txBody>
      </p:sp>
      <p:sp>
        <p:nvSpPr>
          <p:cNvPr id="75" name="Google Shape;75;p25"/>
          <p:cNvSpPr txBox="1"/>
          <p:nvPr>
            <p:ph idx="10" type="dt"/>
          </p:nvPr>
        </p:nvSpPr>
        <p:spPr>
          <a:xfrm>
            <a:off x="838200" y="6356350"/>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5"/>
          <p:cNvSpPr txBox="1"/>
          <p:nvPr>
            <p:ph idx="11" type="ftr"/>
          </p:nvPr>
        </p:nvSpPr>
        <p:spPr>
          <a:xfrm>
            <a:off x="4648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5"/>
          <p:cNvSpPr txBox="1"/>
          <p:nvPr>
            <p:ph idx="12" type="sldNum"/>
          </p:nvPr>
        </p:nvSpPr>
        <p:spPr>
          <a:xfrm>
            <a:off x="8077200" y="6356350"/>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 e Título Vertical" type="vertTitleAndTx">
  <p:cSld name="VERTICAL_TITLE_AND_VERTICAL_TEXT">
    <p:spTree>
      <p:nvGrpSpPr>
        <p:cNvPr id="78" name="Shape 78"/>
        <p:cNvGrpSpPr/>
        <p:nvPr/>
      </p:nvGrpSpPr>
      <p:grpSpPr>
        <a:xfrm>
          <a:off x="0" y="0"/>
          <a:ext cx="0" cy="0"/>
          <a:chOff x="0" y="0"/>
          <a:chExt cx="0" cy="0"/>
        </a:xfrm>
      </p:grpSpPr>
      <p:sp>
        <p:nvSpPr>
          <p:cNvPr id="79" name="Google Shape;79;p26"/>
          <p:cNvSpPr txBox="1"/>
          <p:nvPr>
            <p:ph type="title"/>
          </p:nvPr>
        </p:nvSpPr>
        <p:spPr>
          <a:xfrm rot="5400000">
            <a:off x="7584831" y="1831731"/>
            <a:ext cx="4909039" cy="2628900"/>
          </a:xfrm>
          <a:prstGeom prst="rect">
            <a:avLst/>
          </a:prstGeom>
          <a:noFill/>
          <a:ln>
            <a:noFill/>
          </a:ln>
        </p:spPr>
        <p:txBody>
          <a:bodyPr anchorCtr="0" anchor="ctr" bIns="45700" lIns="91425" spcFirstLastPara="1" rIns="91425" wrap="square" tIns="45700">
            <a:normAutofit/>
          </a:bodyPr>
          <a:lstStyle>
            <a:lvl1pPr lvl="0" algn="l">
              <a:lnSpc>
                <a:spcPct val="222222"/>
              </a:lnSpc>
              <a:spcBef>
                <a:spcPts val="0"/>
              </a:spcBef>
              <a:spcAft>
                <a:spcPts val="0"/>
              </a:spcAft>
              <a:buClr>
                <a:srgbClr val="4A312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6"/>
          <p:cNvSpPr txBox="1"/>
          <p:nvPr>
            <p:ph idx="1" type="body"/>
          </p:nvPr>
        </p:nvSpPr>
        <p:spPr>
          <a:xfrm rot="5400000">
            <a:off x="2250831" y="-720969"/>
            <a:ext cx="4909039" cy="7734300"/>
          </a:xfrm>
          <a:prstGeom prst="rect">
            <a:avLst/>
          </a:prstGeom>
          <a:noFill/>
          <a:ln>
            <a:noFill/>
          </a:ln>
        </p:spPr>
        <p:txBody>
          <a:bodyPr anchorCtr="0" anchor="t" bIns="45700" lIns="91425" spcFirstLastPara="1" rIns="91425" wrap="square" tIns="45700">
            <a:normAutofit/>
          </a:bodyPr>
          <a:lstStyle>
            <a:lvl1pPr indent="-308610" lvl="0" marL="457200" algn="l">
              <a:lnSpc>
                <a:spcPct val="90000"/>
              </a:lnSpc>
              <a:spcBef>
                <a:spcPts val="540"/>
              </a:spcBef>
              <a:spcAft>
                <a:spcPts val="0"/>
              </a:spcAft>
              <a:buSzPts val="1260"/>
              <a:buChar char="•"/>
              <a:defRPr/>
            </a:lvl1pPr>
            <a:lvl2pPr indent="-308610" lvl="1" marL="914400" algn="l">
              <a:lnSpc>
                <a:spcPct val="90000"/>
              </a:lnSpc>
              <a:spcBef>
                <a:spcPts val="540"/>
              </a:spcBef>
              <a:spcAft>
                <a:spcPts val="0"/>
              </a:spcAft>
              <a:buSzPts val="1260"/>
              <a:buChar char="•"/>
              <a:defRPr/>
            </a:lvl2pPr>
            <a:lvl3pPr indent="-308610" lvl="2" marL="1371600" algn="l">
              <a:lnSpc>
                <a:spcPct val="90000"/>
              </a:lnSpc>
              <a:spcBef>
                <a:spcPts val="540"/>
              </a:spcBef>
              <a:spcAft>
                <a:spcPts val="0"/>
              </a:spcAft>
              <a:buSzPts val="1260"/>
              <a:buChar char="•"/>
              <a:defRPr/>
            </a:lvl3pPr>
            <a:lvl4pPr indent="-308610" lvl="3" marL="1828800" algn="l">
              <a:lnSpc>
                <a:spcPct val="90000"/>
              </a:lnSpc>
              <a:spcBef>
                <a:spcPts val="540"/>
              </a:spcBef>
              <a:spcAft>
                <a:spcPts val="0"/>
              </a:spcAft>
              <a:buSzPts val="1260"/>
              <a:buChar char="•"/>
              <a:defRPr/>
            </a:lvl4pPr>
            <a:lvl5pPr indent="-308610" lvl="4" marL="2286000" algn="l">
              <a:lnSpc>
                <a:spcPct val="90000"/>
              </a:lnSpc>
              <a:spcBef>
                <a:spcPts val="540"/>
              </a:spcBef>
              <a:spcAft>
                <a:spcPts val="0"/>
              </a:spcAft>
              <a:buSzPts val="1260"/>
              <a:buChar char="•"/>
              <a:defRPr/>
            </a:lvl5pPr>
            <a:lvl6pPr indent="-308610" lvl="5" marL="2743200" algn="l">
              <a:lnSpc>
                <a:spcPct val="90000"/>
              </a:lnSpc>
              <a:spcBef>
                <a:spcPts val="540"/>
              </a:spcBef>
              <a:spcAft>
                <a:spcPts val="0"/>
              </a:spcAft>
              <a:buSzPts val="1260"/>
              <a:buChar char="•"/>
              <a:defRPr/>
            </a:lvl6pPr>
            <a:lvl7pPr indent="-308610" lvl="6" marL="3200400" algn="l">
              <a:lnSpc>
                <a:spcPct val="90000"/>
              </a:lnSpc>
              <a:spcBef>
                <a:spcPts val="540"/>
              </a:spcBef>
              <a:spcAft>
                <a:spcPts val="0"/>
              </a:spcAft>
              <a:buSzPts val="1260"/>
              <a:buChar char="•"/>
              <a:defRPr/>
            </a:lvl7pPr>
            <a:lvl8pPr indent="-308609" lvl="7" marL="3657600" algn="l">
              <a:lnSpc>
                <a:spcPct val="90000"/>
              </a:lnSpc>
              <a:spcBef>
                <a:spcPts val="540"/>
              </a:spcBef>
              <a:spcAft>
                <a:spcPts val="0"/>
              </a:spcAft>
              <a:buSzPts val="1260"/>
              <a:buChar char="•"/>
              <a:defRPr/>
            </a:lvl8pPr>
            <a:lvl9pPr indent="-308609" lvl="8" marL="4114800" algn="l">
              <a:lnSpc>
                <a:spcPct val="90000"/>
              </a:lnSpc>
              <a:spcBef>
                <a:spcPts val="540"/>
              </a:spcBef>
              <a:spcAft>
                <a:spcPts val="0"/>
              </a:spcAft>
              <a:buSzPts val="1260"/>
              <a:buChar char="•"/>
              <a:defRPr/>
            </a:lvl9pPr>
          </a:lstStyle>
          <a:p/>
        </p:txBody>
      </p:sp>
      <p:sp>
        <p:nvSpPr>
          <p:cNvPr id="81" name="Google Shape;81;p26"/>
          <p:cNvSpPr txBox="1"/>
          <p:nvPr>
            <p:ph idx="10" type="dt"/>
          </p:nvPr>
        </p:nvSpPr>
        <p:spPr>
          <a:xfrm>
            <a:off x="838200" y="6356350"/>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6"/>
          <p:cNvSpPr txBox="1"/>
          <p:nvPr>
            <p:ph idx="11" type="ftr"/>
          </p:nvPr>
        </p:nvSpPr>
        <p:spPr>
          <a:xfrm>
            <a:off x="4648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6"/>
          <p:cNvSpPr txBox="1"/>
          <p:nvPr>
            <p:ph idx="12" type="sldNum"/>
          </p:nvPr>
        </p:nvSpPr>
        <p:spPr>
          <a:xfrm>
            <a:off x="8077200" y="6356350"/>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21" name="Shape 21"/>
        <p:cNvGrpSpPr/>
        <p:nvPr/>
      </p:nvGrpSpPr>
      <p:grpSpPr>
        <a:xfrm>
          <a:off x="0" y="0"/>
          <a:ext cx="0" cy="0"/>
          <a:chOff x="0" y="0"/>
          <a:chExt cx="0" cy="0"/>
        </a:xfrm>
      </p:grpSpPr>
      <p:sp>
        <p:nvSpPr>
          <p:cNvPr id="22" name="Google Shape;22;p17"/>
          <p:cNvSpPr txBox="1"/>
          <p:nvPr>
            <p:ph type="title"/>
          </p:nvPr>
        </p:nvSpPr>
        <p:spPr>
          <a:xfrm>
            <a:off x="457200" y="639793"/>
            <a:ext cx="10096500" cy="1150907"/>
          </a:xfrm>
          <a:prstGeom prst="rect">
            <a:avLst/>
          </a:prstGeom>
          <a:noFill/>
          <a:ln>
            <a:noFill/>
          </a:ln>
        </p:spPr>
        <p:txBody>
          <a:bodyPr anchorCtr="0" anchor="ctr" bIns="45700" lIns="91425" spcFirstLastPara="1" rIns="91425" wrap="square" tIns="45700">
            <a:normAutofit/>
          </a:bodyPr>
          <a:lstStyle>
            <a:lvl1pPr lvl="0" algn="l">
              <a:lnSpc>
                <a:spcPct val="222222"/>
              </a:lnSpc>
              <a:spcBef>
                <a:spcPts val="0"/>
              </a:spcBef>
              <a:spcAft>
                <a:spcPts val="0"/>
              </a:spcAft>
              <a:buClr>
                <a:srgbClr val="4A312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7"/>
          <p:cNvSpPr txBox="1"/>
          <p:nvPr>
            <p:ph idx="1" type="body"/>
          </p:nvPr>
        </p:nvSpPr>
        <p:spPr>
          <a:xfrm>
            <a:off x="457200" y="1825625"/>
            <a:ext cx="10096500" cy="3778006"/>
          </a:xfrm>
          <a:prstGeom prst="rect">
            <a:avLst/>
          </a:prstGeom>
          <a:noFill/>
          <a:ln>
            <a:noFill/>
          </a:ln>
        </p:spPr>
        <p:txBody>
          <a:bodyPr anchorCtr="0" anchor="t" bIns="45700" lIns="91425" spcFirstLastPara="1" rIns="91425" wrap="square" tIns="45700">
            <a:normAutofit/>
          </a:bodyPr>
          <a:lstStyle>
            <a:lvl1pPr indent="-308610" lvl="0" marL="457200" algn="l">
              <a:lnSpc>
                <a:spcPct val="90000"/>
              </a:lnSpc>
              <a:spcBef>
                <a:spcPts val="540"/>
              </a:spcBef>
              <a:spcAft>
                <a:spcPts val="0"/>
              </a:spcAft>
              <a:buSzPts val="1260"/>
              <a:buChar char="•"/>
              <a:defRPr/>
            </a:lvl1pPr>
            <a:lvl2pPr indent="-308610" lvl="1" marL="914400" algn="l">
              <a:lnSpc>
                <a:spcPct val="90000"/>
              </a:lnSpc>
              <a:spcBef>
                <a:spcPts val="540"/>
              </a:spcBef>
              <a:spcAft>
                <a:spcPts val="0"/>
              </a:spcAft>
              <a:buSzPts val="1260"/>
              <a:buChar char="•"/>
              <a:defRPr/>
            </a:lvl2pPr>
            <a:lvl3pPr indent="-308610" lvl="2" marL="1371600" algn="l">
              <a:lnSpc>
                <a:spcPct val="90000"/>
              </a:lnSpc>
              <a:spcBef>
                <a:spcPts val="540"/>
              </a:spcBef>
              <a:spcAft>
                <a:spcPts val="0"/>
              </a:spcAft>
              <a:buSzPts val="1260"/>
              <a:buChar char="•"/>
              <a:defRPr/>
            </a:lvl3pPr>
            <a:lvl4pPr indent="-308610" lvl="3" marL="1828800" algn="l">
              <a:lnSpc>
                <a:spcPct val="90000"/>
              </a:lnSpc>
              <a:spcBef>
                <a:spcPts val="540"/>
              </a:spcBef>
              <a:spcAft>
                <a:spcPts val="0"/>
              </a:spcAft>
              <a:buSzPts val="1260"/>
              <a:buChar char="•"/>
              <a:defRPr/>
            </a:lvl4pPr>
            <a:lvl5pPr indent="-308610" lvl="4" marL="2286000" algn="l">
              <a:lnSpc>
                <a:spcPct val="90000"/>
              </a:lnSpc>
              <a:spcBef>
                <a:spcPts val="540"/>
              </a:spcBef>
              <a:spcAft>
                <a:spcPts val="0"/>
              </a:spcAft>
              <a:buSzPts val="1260"/>
              <a:buChar char="•"/>
              <a:defRPr/>
            </a:lvl5pPr>
            <a:lvl6pPr indent="-308610" lvl="5" marL="2743200" algn="l">
              <a:lnSpc>
                <a:spcPct val="90000"/>
              </a:lnSpc>
              <a:spcBef>
                <a:spcPts val="540"/>
              </a:spcBef>
              <a:spcAft>
                <a:spcPts val="0"/>
              </a:spcAft>
              <a:buSzPts val="1260"/>
              <a:buChar char="•"/>
              <a:defRPr/>
            </a:lvl6pPr>
            <a:lvl7pPr indent="-308610" lvl="6" marL="3200400" algn="l">
              <a:lnSpc>
                <a:spcPct val="90000"/>
              </a:lnSpc>
              <a:spcBef>
                <a:spcPts val="540"/>
              </a:spcBef>
              <a:spcAft>
                <a:spcPts val="0"/>
              </a:spcAft>
              <a:buSzPts val="1260"/>
              <a:buChar char="•"/>
              <a:defRPr/>
            </a:lvl7pPr>
            <a:lvl8pPr indent="-308609" lvl="7" marL="3657600" algn="l">
              <a:lnSpc>
                <a:spcPct val="90000"/>
              </a:lnSpc>
              <a:spcBef>
                <a:spcPts val="540"/>
              </a:spcBef>
              <a:spcAft>
                <a:spcPts val="0"/>
              </a:spcAft>
              <a:buSzPts val="1260"/>
              <a:buChar char="•"/>
              <a:defRPr/>
            </a:lvl8pPr>
            <a:lvl9pPr indent="-308609" lvl="8" marL="4114800" algn="l">
              <a:lnSpc>
                <a:spcPct val="90000"/>
              </a:lnSpc>
              <a:spcBef>
                <a:spcPts val="540"/>
              </a:spcBef>
              <a:spcAft>
                <a:spcPts val="0"/>
              </a:spcAft>
              <a:buSzPts val="1260"/>
              <a:buChar char="•"/>
              <a:defRPr/>
            </a:lvl9pPr>
          </a:lstStyle>
          <a:p/>
        </p:txBody>
      </p:sp>
      <p:sp>
        <p:nvSpPr>
          <p:cNvPr id="24" name="Google Shape;24;p17"/>
          <p:cNvSpPr txBox="1"/>
          <p:nvPr>
            <p:ph idx="10" type="dt"/>
          </p:nvPr>
        </p:nvSpPr>
        <p:spPr>
          <a:xfrm>
            <a:off x="838200" y="6356350"/>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7"/>
          <p:cNvSpPr txBox="1"/>
          <p:nvPr>
            <p:ph idx="11" type="ftr"/>
          </p:nvPr>
        </p:nvSpPr>
        <p:spPr>
          <a:xfrm>
            <a:off x="4648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7"/>
          <p:cNvSpPr txBox="1"/>
          <p:nvPr>
            <p:ph idx="12" type="sldNum"/>
          </p:nvPr>
        </p:nvSpPr>
        <p:spPr>
          <a:xfrm>
            <a:off x="8077200" y="6356350"/>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27" name="Shape 27"/>
        <p:cNvGrpSpPr/>
        <p:nvPr/>
      </p:nvGrpSpPr>
      <p:grpSpPr>
        <a:xfrm>
          <a:off x="0" y="0"/>
          <a:ext cx="0" cy="0"/>
          <a:chOff x="0" y="0"/>
          <a:chExt cx="0" cy="0"/>
        </a:xfrm>
      </p:grpSpPr>
      <p:sp>
        <p:nvSpPr>
          <p:cNvPr id="28" name="Google Shape;28;p18"/>
          <p:cNvSpPr txBox="1"/>
          <p:nvPr>
            <p:ph type="title"/>
          </p:nvPr>
        </p:nvSpPr>
        <p:spPr>
          <a:xfrm>
            <a:off x="457200" y="1709738"/>
            <a:ext cx="10515600" cy="286226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4A3128"/>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8"/>
          <p:cNvSpPr txBox="1"/>
          <p:nvPr>
            <p:ph idx="1" type="body"/>
          </p:nvPr>
        </p:nvSpPr>
        <p:spPr>
          <a:xfrm>
            <a:off x="45720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20"/>
              </a:spcBef>
              <a:spcAft>
                <a:spcPts val="0"/>
              </a:spcAft>
              <a:buSzPts val="1680"/>
              <a:buNone/>
              <a:defRPr b="1" sz="2400">
                <a:solidFill>
                  <a:srgbClr val="343232"/>
                </a:solidFill>
              </a:defRPr>
            </a:lvl1pPr>
            <a:lvl2pPr indent="-228600" lvl="1" marL="914400" algn="l">
              <a:lnSpc>
                <a:spcPct val="90000"/>
              </a:lnSpc>
              <a:spcBef>
                <a:spcPts val="600"/>
              </a:spcBef>
              <a:spcAft>
                <a:spcPts val="0"/>
              </a:spcAft>
              <a:buSzPts val="1400"/>
              <a:buNone/>
              <a:defRPr sz="2000"/>
            </a:lvl2pPr>
            <a:lvl3pPr indent="-228600" lvl="2" marL="1371600" algn="l">
              <a:lnSpc>
                <a:spcPct val="90000"/>
              </a:lnSpc>
              <a:spcBef>
                <a:spcPts val="540"/>
              </a:spcBef>
              <a:spcAft>
                <a:spcPts val="0"/>
              </a:spcAft>
              <a:buSzPts val="1260"/>
              <a:buNone/>
              <a:defRPr sz="1800"/>
            </a:lvl3pPr>
            <a:lvl4pPr indent="-228600" lvl="3" marL="1828800" algn="l">
              <a:lnSpc>
                <a:spcPct val="90000"/>
              </a:lnSpc>
              <a:spcBef>
                <a:spcPts val="480"/>
              </a:spcBef>
              <a:spcAft>
                <a:spcPts val="0"/>
              </a:spcAft>
              <a:buSzPts val="1120"/>
              <a:buNone/>
              <a:defRPr sz="1600"/>
            </a:lvl4pPr>
            <a:lvl5pPr indent="-228600" lvl="4" marL="2286000" algn="l">
              <a:lnSpc>
                <a:spcPct val="90000"/>
              </a:lnSpc>
              <a:spcBef>
                <a:spcPts val="480"/>
              </a:spcBef>
              <a:spcAft>
                <a:spcPts val="0"/>
              </a:spcAft>
              <a:buSzPts val="1120"/>
              <a:buNone/>
              <a:defRPr sz="1600"/>
            </a:lvl5pPr>
            <a:lvl6pPr indent="-228600" lvl="5" marL="2743200" algn="l">
              <a:lnSpc>
                <a:spcPct val="90000"/>
              </a:lnSpc>
              <a:spcBef>
                <a:spcPts val="480"/>
              </a:spcBef>
              <a:spcAft>
                <a:spcPts val="0"/>
              </a:spcAft>
              <a:buSzPts val="1120"/>
              <a:buNone/>
              <a:defRPr sz="1600"/>
            </a:lvl6pPr>
            <a:lvl7pPr indent="-228600" lvl="6" marL="3200400" algn="l">
              <a:lnSpc>
                <a:spcPct val="90000"/>
              </a:lnSpc>
              <a:spcBef>
                <a:spcPts val="480"/>
              </a:spcBef>
              <a:spcAft>
                <a:spcPts val="0"/>
              </a:spcAft>
              <a:buSzPts val="1120"/>
              <a:buNone/>
              <a:defRPr sz="1600"/>
            </a:lvl7pPr>
            <a:lvl8pPr indent="-228600" lvl="7" marL="3657600" algn="l">
              <a:lnSpc>
                <a:spcPct val="90000"/>
              </a:lnSpc>
              <a:spcBef>
                <a:spcPts val="480"/>
              </a:spcBef>
              <a:spcAft>
                <a:spcPts val="0"/>
              </a:spcAft>
              <a:buSzPts val="1120"/>
              <a:buNone/>
              <a:defRPr sz="1600"/>
            </a:lvl8pPr>
            <a:lvl9pPr indent="-228600" lvl="8" marL="4114800" algn="l">
              <a:lnSpc>
                <a:spcPct val="90000"/>
              </a:lnSpc>
              <a:spcBef>
                <a:spcPts val="480"/>
              </a:spcBef>
              <a:spcAft>
                <a:spcPts val="0"/>
              </a:spcAft>
              <a:buSzPts val="1120"/>
              <a:buNone/>
              <a:defRPr sz="1600"/>
            </a:lvl9pPr>
          </a:lstStyle>
          <a:p/>
        </p:txBody>
      </p:sp>
      <p:sp>
        <p:nvSpPr>
          <p:cNvPr id="30" name="Google Shape;30;p18"/>
          <p:cNvSpPr txBox="1"/>
          <p:nvPr>
            <p:ph idx="10" type="dt"/>
          </p:nvPr>
        </p:nvSpPr>
        <p:spPr>
          <a:xfrm>
            <a:off x="838200" y="6356350"/>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1" type="ftr"/>
          </p:nvPr>
        </p:nvSpPr>
        <p:spPr>
          <a:xfrm>
            <a:off x="4648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8"/>
          <p:cNvSpPr txBox="1"/>
          <p:nvPr>
            <p:ph idx="12" type="sldNum"/>
          </p:nvPr>
        </p:nvSpPr>
        <p:spPr>
          <a:xfrm>
            <a:off x="8077200" y="6356350"/>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is Conteúdos" type="twoObj">
  <p:cSld name="TWO_OBJECTS">
    <p:spTree>
      <p:nvGrpSpPr>
        <p:cNvPr id="33" name="Shape 33"/>
        <p:cNvGrpSpPr/>
        <p:nvPr/>
      </p:nvGrpSpPr>
      <p:grpSpPr>
        <a:xfrm>
          <a:off x="0" y="0"/>
          <a:ext cx="0" cy="0"/>
          <a:chOff x="0" y="0"/>
          <a:chExt cx="0" cy="0"/>
        </a:xfrm>
      </p:grpSpPr>
      <p:sp>
        <p:nvSpPr>
          <p:cNvPr id="34" name="Google Shape;34;p19"/>
          <p:cNvSpPr txBox="1"/>
          <p:nvPr>
            <p:ph type="title"/>
          </p:nvPr>
        </p:nvSpPr>
        <p:spPr>
          <a:xfrm>
            <a:off x="457200" y="639793"/>
            <a:ext cx="10096500" cy="1150907"/>
          </a:xfrm>
          <a:prstGeom prst="rect">
            <a:avLst/>
          </a:prstGeom>
          <a:noFill/>
          <a:ln>
            <a:noFill/>
          </a:ln>
        </p:spPr>
        <p:txBody>
          <a:bodyPr anchorCtr="0" anchor="ctr" bIns="45700" lIns="91425" spcFirstLastPara="1" rIns="91425" wrap="square" tIns="45700">
            <a:normAutofit/>
          </a:bodyPr>
          <a:lstStyle>
            <a:lvl1pPr lvl="0" algn="l">
              <a:lnSpc>
                <a:spcPct val="222222"/>
              </a:lnSpc>
              <a:spcBef>
                <a:spcPts val="0"/>
              </a:spcBef>
              <a:spcAft>
                <a:spcPts val="0"/>
              </a:spcAft>
              <a:buClr>
                <a:srgbClr val="4A312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9"/>
          <p:cNvSpPr txBox="1"/>
          <p:nvPr>
            <p:ph idx="1" type="body"/>
          </p:nvPr>
        </p:nvSpPr>
        <p:spPr>
          <a:xfrm>
            <a:off x="457200" y="1825625"/>
            <a:ext cx="4892040" cy="4351338"/>
          </a:xfrm>
          <a:prstGeom prst="rect">
            <a:avLst/>
          </a:prstGeom>
          <a:noFill/>
          <a:ln>
            <a:noFill/>
          </a:ln>
        </p:spPr>
        <p:txBody>
          <a:bodyPr anchorCtr="0" anchor="t" bIns="45700" lIns="91425" spcFirstLastPara="1" rIns="91425" wrap="square" tIns="45700">
            <a:normAutofit/>
          </a:bodyPr>
          <a:lstStyle>
            <a:lvl1pPr indent="-335280" lvl="0" marL="457200" algn="l">
              <a:lnSpc>
                <a:spcPct val="90000"/>
              </a:lnSpc>
              <a:spcBef>
                <a:spcPts val="720"/>
              </a:spcBef>
              <a:spcAft>
                <a:spcPts val="0"/>
              </a:spcAft>
              <a:buSzPts val="1680"/>
              <a:buChar char="•"/>
              <a:defRPr>
                <a:solidFill>
                  <a:schemeClr val="lt1"/>
                </a:solidFill>
              </a:defRPr>
            </a:lvl1pPr>
            <a:lvl2pPr indent="-317500" lvl="1" marL="914400" algn="l">
              <a:lnSpc>
                <a:spcPct val="90000"/>
              </a:lnSpc>
              <a:spcBef>
                <a:spcPts val="600"/>
              </a:spcBef>
              <a:spcAft>
                <a:spcPts val="0"/>
              </a:spcAft>
              <a:buSzPts val="1400"/>
              <a:buChar char="•"/>
              <a:defRPr>
                <a:solidFill>
                  <a:schemeClr val="lt1"/>
                </a:solidFill>
              </a:defRPr>
            </a:lvl2pPr>
            <a:lvl3pPr indent="-308610" lvl="2" marL="1371600" algn="l">
              <a:lnSpc>
                <a:spcPct val="90000"/>
              </a:lnSpc>
              <a:spcBef>
                <a:spcPts val="540"/>
              </a:spcBef>
              <a:spcAft>
                <a:spcPts val="0"/>
              </a:spcAft>
              <a:buSzPts val="1260"/>
              <a:buChar char="•"/>
              <a:defRPr>
                <a:solidFill>
                  <a:schemeClr val="lt1"/>
                </a:solidFill>
              </a:defRPr>
            </a:lvl3pPr>
            <a:lvl4pPr indent="-308610" lvl="3" marL="1828800" algn="l">
              <a:lnSpc>
                <a:spcPct val="90000"/>
              </a:lnSpc>
              <a:spcBef>
                <a:spcPts val="540"/>
              </a:spcBef>
              <a:spcAft>
                <a:spcPts val="0"/>
              </a:spcAft>
              <a:buSzPts val="1260"/>
              <a:buChar char="•"/>
              <a:defRPr>
                <a:solidFill>
                  <a:schemeClr val="lt1"/>
                </a:solidFill>
              </a:defRPr>
            </a:lvl4pPr>
            <a:lvl5pPr indent="-308610" lvl="4" marL="2286000" algn="l">
              <a:lnSpc>
                <a:spcPct val="90000"/>
              </a:lnSpc>
              <a:spcBef>
                <a:spcPts val="540"/>
              </a:spcBef>
              <a:spcAft>
                <a:spcPts val="0"/>
              </a:spcAft>
              <a:buSzPts val="1260"/>
              <a:buChar char="•"/>
              <a:defRPr>
                <a:solidFill>
                  <a:schemeClr val="lt1"/>
                </a:solidFill>
              </a:defRPr>
            </a:lvl5pPr>
            <a:lvl6pPr indent="-308610" lvl="5" marL="2743200" algn="l">
              <a:lnSpc>
                <a:spcPct val="90000"/>
              </a:lnSpc>
              <a:spcBef>
                <a:spcPts val="540"/>
              </a:spcBef>
              <a:spcAft>
                <a:spcPts val="0"/>
              </a:spcAft>
              <a:buSzPts val="1260"/>
              <a:buChar char="•"/>
              <a:defRPr sz="1800"/>
            </a:lvl6pPr>
            <a:lvl7pPr indent="-308610" lvl="6" marL="3200400" algn="l">
              <a:lnSpc>
                <a:spcPct val="90000"/>
              </a:lnSpc>
              <a:spcBef>
                <a:spcPts val="540"/>
              </a:spcBef>
              <a:spcAft>
                <a:spcPts val="0"/>
              </a:spcAft>
              <a:buSzPts val="1260"/>
              <a:buChar char="•"/>
              <a:defRPr sz="1800"/>
            </a:lvl7pPr>
            <a:lvl8pPr indent="-308609" lvl="7" marL="3657600" algn="l">
              <a:lnSpc>
                <a:spcPct val="90000"/>
              </a:lnSpc>
              <a:spcBef>
                <a:spcPts val="540"/>
              </a:spcBef>
              <a:spcAft>
                <a:spcPts val="0"/>
              </a:spcAft>
              <a:buSzPts val="1260"/>
              <a:buChar char="•"/>
              <a:defRPr sz="1800"/>
            </a:lvl8pPr>
            <a:lvl9pPr indent="-308609" lvl="8" marL="4114800" algn="l">
              <a:lnSpc>
                <a:spcPct val="90000"/>
              </a:lnSpc>
              <a:spcBef>
                <a:spcPts val="540"/>
              </a:spcBef>
              <a:spcAft>
                <a:spcPts val="0"/>
              </a:spcAft>
              <a:buSzPts val="1260"/>
              <a:buChar char="•"/>
              <a:defRPr/>
            </a:lvl9pPr>
          </a:lstStyle>
          <a:p/>
        </p:txBody>
      </p:sp>
      <p:sp>
        <p:nvSpPr>
          <p:cNvPr id="36" name="Google Shape;36;p19"/>
          <p:cNvSpPr txBox="1"/>
          <p:nvPr>
            <p:ph idx="2" type="body"/>
          </p:nvPr>
        </p:nvSpPr>
        <p:spPr>
          <a:xfrm>
            <a:off x="5650524" y="1825625"/>
            <a:ext cx="4892040" cy="4351338"/>
          </a:xfrm>
          <a:prstGeom prst="rect">
            <a:avLst/>
          </a:prstGeom>
          <a:noFill/>
          <a:ln>
            <a:noFill/>
          </a:ln>
        </p:spPr>
        <p:txBody>
          <a:bodyPr anchorCtr="0" anchor="t" bIns="45700" lIns="91425" spcFirstLastPara="1" rIns="91425" wrap="square" tIns="45700">
            <a:normAutofit/>
          </a:bodyPr>
          <a:lstStyle>
            <a:lvl1pPr indent="-335280" lvl="0" marL="457200" algn="l">
              <a:lnSpc>
                <a:spcPct val="90000"/>
              </a:lnSpc>
              <a:spcBef>
                <a:spcPts val="720"/>
              </a:spcBef>
              <a:spcAft>
                <a:spcPts val="0"/>
              </a:spcAft>
              <a:buSzPts val="1680"/>
              <a:buChar char="•"/>
              <a:defRPr/>
            </a:lvl1pPr>
            <a:lvl2pPr indent="-317500" lvl="1" marL="914400" algn="l">
              <a:lnSpc>
                <a:spcPct val="90000"/>
              </a:lnSpc>
              <a:spcBef>
                <a:spcPts val="600"/>
              </a:spcBef>
              <a:spcAft>
                <a:spcPts val="0"/>
              </a:spcAft>
              <a:buSzPts val="1400"/>
              <a:buChar char="•"/>
              <a:defRPr/>
            </a:lvl2pPr>
            <a:lvl3pPr indent="-308610" lvl="2" marL="1371600" algn="l">
              <a:lnSpc>
                <a:spcPct val="90000"/>
              </a:lnSpc>
              <a:spcBef>
                <a:spcPts val="540"/>
              </a:spcBef>
              <a:spcAft>
                <a:spcPts val="0"/>
              </a:spcAft>
              <a:buSzPts val="1260"/>
              <a:buChar char="•"/>
              <a:defRPr/>
            </a:lvl3pPr>
            <a:lvl4pPr indent="-308610" lvl="3" marL="1828800" algn="l">
              <a:lnSpc>
                <a:spcPct val="90000"/>
              </a:lnSpc>
              <a:spcBef>
                <a:spcPts val="540"/>
              </a:spcBef>
              <a:spcAft>
                <a:spcPts val="0"/>
              </a:spcAft>
              <a:buSzPts val="1260"/>
              <a:buChar char="•"/>
              <a:defRPr/>
            </a:lvl4pPr>
            <a:lvl5pPr indent="-308610" lvl="4" marL="2286000" algn="l">
              <a:lnSpc>
                <a:spcPct val="90000"/>
              </a:lnSpc>
              <a:spcBef>
                <a:spcPts val="540"/>
              </a:spcBef>
              <a:spcAft>
                <a:spcPts val="0"/>
              </a:spcAft>
              <a:buSzPts val="1260"/>
              <a:buChar char="•"/>
              <a:defRPr/>
            </a:lvl5pPr>
            <a:lvl6pPr indent="-308610" lvl="5" marL="2743200" algn="l">
              <a:lnSpc>
                <a:spcPct val="90000"/>
              </a:lnSpc>
              <a:spcBef>
                <a:spcPts val="540"/>
              </a:spcBef>
              <a:spcAft>
                <a:spcPts val="0"/>
              </a:spcAft>
              <a:buSzPts val="1260"/>
              <a:buChar char="•"/>
              <a:defRPr/>
            </a:lvl6pPr>
            <a:lvl7pPr indent="-308610" lvl="6" marL="3200400" algn="l">
              <a:lnSpc>
                <a:spcPct val="90000"/>
              </a:lnSpc>
              <a:spcBef>
                <a:spcPts val="540"/>
              </a:spcBef>
              <a:spcAft>
                <a:spcPts val="0"/>
              </a:spcAft>
              <a:buSzPts val="1260"/>
              <a:buChar char="•"/>
              <a:defRPr/>
            </a:lvl7pPr>
            <a:lvl8pPr indent="-308609" lvl="7" marL="3657600" algn="l">
              <a:lnSpc>
                <a:spcPct val="90000"/>
              </a:lnSpc>
              <a:spcBef>
                <a:spcPts val="540"/>
              </a:spcBef>
              <a:spcAft>
                <a:spcPts val="0"/>
              </a:spcAft>
              <a:buSzPts val="1260"/>
              <a:buChar char="•"/>
              <a:defRPr/>
            </a:lvl8pPr>
            <a:lvl9pPr indent="-308609" lvl="8" marL="4114800" algn="l">
              <a:lnSpc>
                <a:spcPct val="90000"/>
              </a:lnSpc>
              <a:spcBef>
                <a:spcPts val="540"/>
              </a:spcBef>
              <a:spcAft>
                <a:spcPts val="0"/>
              </a:spcAft>
              <a:buSzPts val="1260"/>
              <a:buChar char="•"/>
              <a:defRPr/>
            </a:lvl9pPr>
          </a:lstStyle>
          <a:p/>
        </p:txBody>
      </p:sp>
      <p:sp>
        <p:nvSpPr>
          <p:cNvPr id="37" name="Google Shape;37;p19"/>
          <p:cNvSpPr txBox="1"/>
          <p:nvPr>
            <p:ph idx="10" type="dt"/>
          </p:nvPr>
        </p:nvSpPr>
        <p:spPr>
          <a:xfrm>
            <a:off x="838200" y="6356350"/>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9"/>
          <p:cNvSpPr txBox="1"/>
          <p:nvPr>
            <p:ph idx="11" type="ftr"/>
          </p:nvPr>
        </p:nvSpPr>
        <p:spPr>
          <a:xfrm>
            <a:off x="4648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9"/>
          <p:cNvSpPr txBox="1"/>
          <p:nvPr>
            <p:ph idx="12" type="sldNum"/>
          </p:nvPr>
        </p:nvSpPr>
        <p:spPr>
          <a:xfrm>
            <a:off x="8077200" y="6356350"/>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40" name="Shape 40"/>
        <p:cNvGrpSpPr/>
        <p:nvPr/>
      </p:nvGrpSpPr>
      <p:grpSpPr>
        <a:xfrm>
          <a:off x="0" y="0"/>
          <a:ext cx="0" cy="0"/>
          <a:chOff x="0" y="0"/>
          <a:chExt cx="0" cy="0"/>
        </a:xfrm>
      </p:grpSpPr>
      <p:sp>
        <p:nvSpPr>
          <p:cNvPr id="41" name="Google Shape;41;p20"/>
          <p:cNvSpPr txBox="1"/>
          <p:nvPr>
            <p:ph type="title"/>
          </p:nvPr>
        </p:nvSpPr>
        <p:spPr>
          <a:xfrm>
            <a:off x="457200" y="639150"/>
            <a:ext cx="10094976" cy="1152144"/>
          </a:xfrm>
          <a:prstGeom prst="rect">
            <a:avLst/>
          </a:prstGeom>
          <a:noFill/>
          <a:ln>
            <a:noFill/>
          </a:ln>
        </p:spPr>
        <p:txBody>
          <a:bodyPr anchorCtr="0" anchor="ctr" bIns="45700" lIns="91425" spcFirstLastPara="1" rIns="91425" wrap="square" tIns="45700">
            <a:normAutofit/>
          </a:bodyPr>
          <a:lstStyle>
            <a:lvl1pPr lvl="0" algn="l">
              <a:lnSpc>
                <a:spcPct val="222222"/>
              </a:lnSpc>
              <a:spcBef>
                <a:spcPts val="0"/>
              </a:spcBef>
              <a:spcAft>
                <a:spcPts val="0"/>
              </a:spcAft>
              <a:buClr>
                <a:srgbClr val="4A312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0"/>
          <p:cNvSpPr txBox="1"/>
          <p:nvPr>
            <p:ph idx="1" type="body"/>
          </p:nvPr>
        </p:nvSpPr>
        <p:spPr>
          <a:xfrm>
            <a:off x="457200" y="1828800"/>
            <a:ext cx="4892040" cy="64135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20"/>
              </a:spcBef>
              <a:spcAft>
                <a:spcPts val="0"/>
              </a:spcAft>
              <a:buSzPts val="1680"/>
              <a:buNone/>
              <a:defRPr b="1" sz="2400"/>
            </a:lvl1pPr>
            <a:lvl2pPr indent="-228600" lvl="1" marL="914400" algn="l">
              <a:lnSpc>
                <a:spcPct val="90000"/>
              </a:lnSpc>
              <a:spcBef>
                <a:spcPts val="600"/>
              </a:spcBef>
              <a:spcAft>
                <a:spcPts val="0"/>
              </a:spcAft>
              <a:buSzPts val="1400"/>
              <a:buNone/>
              <a:defRPr b="1" sz="2000"/>
            </a:lvl2pPr>
            <a:lvl3pPr indent="-228600" lvl="2" marL="1371600" algn="l">
              <a:lnSpc>
                <a:spcPct val="90000"/>
              </a:lnSpc>
              <a:spcBef>
                <a:spcPts val="540"/>
              </a:spcBef>
              <a:spcAft>
                <a:spcPts val="0"/>
              </a:spcAft>
              <a:buSzPts val="1260"/>
              <a:buNone/>
              <a:defRPr b="1" sz="1800"/>
            </a:lvl3pPr>
            <a:lvl4pPr indent="-228600" lvl="3" marL="1828800" algn="l">
              <a:lnSpc>
                <a:spcPct val="90000"/>
              </a:lnSpc>
              <a:spcBef>
                <a:spcPts val="480"/>
              </a:spcBef>
              <a:spcAft>
                <a:spcPts val="0"/>
              </a:spcAft>
              <a:buSzPts val="1120"/>
              <a:buNone/>
              <a:defRPr b="1" sz="1600"/>
            </a:lvl4pPr>
            <a:lvl5pPr indent="-228600" lvl="4" marL="2286000" algn="l">
              <a:lnSpc>
                <a:spcPct val="90000"/>
              </a:lnSpc>
              <a:spcBef>
                <a:spcPts val="480"/>
              </a:spcBef>
              <a:spcAft>
                <a:spcPts val="0"/>
              </a:spcAft>
              <a:buSzPts val="1120"/>
              <a:buNone/>
              <a:defRPr b="1" sz="1600"/>
            </a:lvl5pPr>
            <a:lvl6pPr indent="-228600" lvl="5" marL="2743200" algn="l">
              <a:lnSpc>
                <a:spcPct val="90000"/>
              </a:lnSpc>
              <a:spcBef>
                <a:spcPts val="480"/>
              </a:spcBef>
              <a:spcAft>
                <a:spcPts val="0"/>
              </a:spcAft>
              <a:buSzPts val="1120"/>
              <a:buNone/>
              <a:defRPr b="1" sz="1600"/>
            </a:lvl6pPr>
            <a:lvl7pPr indent="-228600" lvl="6" marL="3200400" algn="l">
              <a:lnSpc>
                <a:spcPct val="90000"/>
              </a:lnSpc>
              <a:spcBef>
                <a:spcPts val="480"/>
              </a:spcBef>
              <a:spcAft>
                <a:spcPts val="0"/>
              </a:spcAft>
              <a:buSzPts val="1120"/>
              <a:buNone/>
              <a:defRPr b="1" sz="1600"/>
            </a:lvl7pPr>
            <a:lvl8pPr indent="-228600" lvl="7" marL="3657600" algn="l">
              <a:lnSpc>
                <a:spcPct val="90000"/>
              </a:lnSpc>
              <a:spcBef>
                <a:spcPts val="480"/>
              </a:spcBef>
              <a:spcAft>
                <a:spcPts val="0"/>
              </a:spcAft>
              <a:buSzPts val="1120"/>
              <a:buNone/>
              <a:defRPr b="1" sz="1600"/>
            </a:lvl8pPr>
            <a:lvl9pPr indent="-228600" lvl="8" marL="4114800" algn="l">
              <a:lnSpc>
                <a:spcPct val="90000"/>
              </a:lnSpc>
              <a:spcBef>
                <a:spcPts val="480"/>
              </a:spcBef>
              <a:spcAft>
                <a:spcPts val="0"/>
              </a:spcAft>
              <a:buSzPts val="1120"/>
              <a:buNone/>
              <a:defRPr b="1" sz="1600"/>
            </a:lvl9pPr>
          </a:lstStyle>
          <a:p/>
        </p:txBody>
      </p:sp>
      <p:sp>
        <p:nvSpPr>
          <p:cNvPr id="43" name="Google Shape;43;p20"/>
          <p:cNvSpPr txBox="1"/>
          <p:nvPr>
            <p:ph idx="2" type="body"/>
          </p:nvPr>
        </p:nvSpPr>
        <p:spPr>
          <a:xfrm>
            <a:off x="457200" y="2498723"/>
            <a:ext cx="4892040" cy="3101977"/>
          </a:xfrm>
          <a:prstGeom prst="rect">
            <a:avLst/>
          </a:prstGeom>
          <a:noFill/>
          <a:ln>
            <a:noFill/>
          </a:ln>
        </p:spPr>
        <p:txBody>
          <a:bodyPr anchorCtr="0" anchor="t" bIns="45700" lIns="91425" spcFirstLastPara="1" rIns="91425" wrap="square" tIns="45700">
            <a:normAutofit/>
          </a:bodyPr>
          <a:lstStyle>
            <a:lvl1pPr indent="-335280" lvl="0" marL="457200" algn="l">
              <a:lnSpc>
                <a:spcPct val="90000"/>
              </a:lnSpc>
              <a:spcBef>
                <a:spcPts val="720"/>
              </a:spcBef>
              <a:spcAft>
                <a:spcPts val="0"/>
              </a:spcAft>
              <a:buSzPts val="1680"/>
              <a:buChar char="•"/>
              <a:defRPr/>
            </a:lvl1pPr>
            <a:lvl2pPr indent="-317500" lvl="1" marL="914400" algn="l">
              <a:lnSpc>
                <a:spcPct val="90000"/>
              </a:lnSpc>
              <a:spcBef>
                <a:spcPts val="600"/>
              </a:spcBef>
              <a:spcAft>
                <a:spcPts val="0"/>
              </a:spcAft>
              <a:buSzPts val="1400"/>
              <a:buChar char="•"/>
              <a:defRPr/>
            </a:lvl2pPr>
            <a:lvl3pPr indent="-308610" lvl="2" marL="1371600" algn="l">
              <a:lnSpc>
                <a:spcPct val="90000"/>
              </a:lnSpc>
              <a:spcBef>
                <a:spcPts val="540"/>
              </a:spcBef>
              <a:spcAft>
                <a:spcPts val="0"/>
              </a:spcAft>
              <a:buSzPts val="1260"/>
              <a:buChar char="•"/>
              <a:defRPr/>
            </a:lvl3pPr>
            <a:lvl4pPr indent="-308610" lvl="3" marL="1828800" algn="l">
              <a:lnSpc>
                <a:spcPct val="90000"/>
              </a:lnSpc>
              <a:spcBef>
                <a:spcPts val="540"/>
              </a:spcBef>
              <a:spcAft>
                <a:spcPts val="0"/>
              </a:spcAft>
              <a:buSzPts val="1260"/>
              <a:buChar char="•"/>
              <a:defRPr/>
            </a:lvl4pPr>
            <a:lvl5pPr indent="-308610" lvl="4" marL="2286000" algn="l">
              <a:lnSpc>
                <a:spcPct val="90000"/>
              </a:lnSpc>
              <a:spcBef>
                <a:spcPts val="540"/>
              </a:spcBef>
              <a:spcAft>
                <a:spcPts val="0"/>
              </a:spcAft>
              <a:buSzPts val="1260"/>
              <a:buChar char="•"/>
              <a:defRPr/>
            </a:lvl5pPr>
            <a:lvl6pPr indent="-308610" lvl="5" marL="2743200" algn="l">
              <a:lnSpc>
                <a:spcPct val="90000"/>
              </a:lnSpc>
              <a:spcBef>
                <a:spcPts val="540"/>
              </a:spcBef>
              <a:spcAft>
                <a:spcPts val="0"/>
              </a:spcAft>
              <a:buSzPts val="1260"/>
              <a:buChar char="•"/>
              <a:defRPr/>
            </a:lvl6pPr>
            <a:lvl7pPr indent="-308610" lvl="6" marL="3200400" algn="l">
              <a:lnSpc>
                <a:spcPct val="90000"/>
              </a:lnSpc>
              <a:spcBef>
                <a:spcPts val="540"/>
              </a:spcBef>
              <a:spcAft>
                <a:spcPts val="0"/>
              </a:spcAft>
              <a:buSzPts val="1260"/>
              <a:buChar char="•"/>
              <a:defRPr/>
            </a:lvl7pPr>
            <a:lvl8pPr indent="-308609" lvl="7" marL="3657600" algn="l">
              <a:lnSpc>
                <a:spcPct val="90000"/>
              </a:lnSpc>
              <a:spcBef>
                <a:spcPts val="540"/>
              </a:spcBef>
              <a:spcAft>
                <a:spcPts val="0"/>
              </a:spcAft>
              <a:buSzPts val="1260"/>
              <a:buChar char="•"/>
              <a:defRPr/>
            </a:lvl8pPr>
            <a:lvl9pPr indent="-308609" lvl="8" marL="4114800" algn="l">
              <a:lnSpc>
                <a:spcPct val="90000"/>
              </a:lnSpc>
              <a:spcBef>
                <a:spcPts val="540"/>
              </a:spcBef>
              <a:spcAft>
                <a:spcPts val="0"/>
              </a:spcAft>
              <a:buSzPts val="1260"/>
              <a:buChar char="•"/>
              <a:defRPr/>
            </a:lvl9pPr>
          </a:lstStyle>
          <a:p/>
        </p:txBody>
      </p:sp>
      <p:sp>
        <p:nvSpPr>
          <p:cNvPr id="44" name="Google Shape;44;p20"/>
          <p:cNvSpPr txBox="1"/>
          <p:nvPr>
            <p:ph idx="3" type="body"/>
          </p:nvPr>
        </p:nvSpPr>
        <p:spPr>
          <a:xfrm>
            <a:off x="5656753" y="1828800"/>
            <a:ext cx="4892040" cy="64135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20"/>
              </a:spcBef>
              <a:spcAft>
                <a:spcPts val="0"/>
              </a:spcAft>
              <a:buSzPts val="1680"/>
              <a:buNone/>
              <a:defRPr b="1" sz="2400"/>
            </a:lvl1pPr>
            <a:lvl2pPr indent="-228600" lvl="1" marL="914400" algn="l">
              <a:lnSpc>
                <a:spcPct val="90000"/>
              </a:lnSpc>
              <a:spcBef>
                <a:spcPts val="600"/>
              </a:spcBef>
              <a:spcAft>
                <a:spcPts val="0"/>
              </a:spcAft>
              <a:buSzPts val="1400"/>
              <a:buNone/>
              <a:defRPr b="1" sz="2000"/>
            </a:lvl2pPr>
            <a:lvl3pPr indent="-228600" lvl="2" marL="1371600" algn="l">
              <a:lnSpc>
                <a:spcPct val="90000"/>
              </a:lnSpc>
              <a:spcBef>
                <a:spcPts val="540"/>
              </a:spcBef>
              <a:spcAft>
                <a:spcPts val="0"/>
              </a:spcAft>
              <a:buSzPts val="1260"/>
              <a:buNone/>
              <a:defRPr b="1" sz="1800"/>
            </a:lvl3pPr>
            <a:lvl4pPr indent="-228600" lvl="3" marL="1828800" algn="l">
              <a:lnSpc>
                <a:spcPct val="90000"/>
              </a:lnSpc>
              <a:spcBef>
                <a:spcPts val="480"/>
              </a:spcBef>
              <a:spcAft>
                <a:spcPts val="0"/>
              </a:spcAft>
              <a:buSzPts val="1120"/>
              <a:buNone/>
              <a:defRPr b="1" sz="1600"/>
            </a:lvl4pPr>
            <a:lvl5pPr indent="-228600" lvl="4" marL="2286000" algn="l">
              <a:lnSpc>
                <a:spcPct val="90000"/>
              </a:lnSpc>
              <a:spcBef>
                <a:spcPts val="480"/>
              </a:spcBef>
              <a:spcAft>
                <a:spcPts val="0"/>
              </a:spcAft>
              <a:buSzPts val="1120"/>
              <a:buNone/>
              <a:defRPr b="1" sz="1600"/>
            </a:lvl5pPr>
            <a:lvl6pPr indent="-228600" lvl="5" marL="2743200" algn="l">
              <a:lnSpc>
                <a:spcPct val="90000"/>
              </a:lnSpc>
              <a:spcBef>
                <a:spcPts val="480"/>
              </a:spcBef>
              <a:spcAft>
                <a:spcPts val="0"/>
              </a:spcAft>
              <a:buSzPts val="1120"/>
              <a:buNone/>
              <a:defRPr b="1" sz="1600"/>
            </a:lvl6pPr>
            <a:lvl7pPr indent="-228600" lvl="6" marL="3200400" algn="l">
              <a:lnSpc>
                <a:spcPct val="90000"/>
              </a:lnSpc>
              <a:spcBef>
                <a:spcPts val="480"/>
              </a:spcBef>
              <a:spcAft>
                <a:spcPts val="0"/>
              </a:spcAft>
              <a:buSzPts val="1120"/>
              <a:buNone/>
              <a:defRPr b="1" sz="1600"/>
            </a:lvl7pPr>
            <a:lvl8pPr indent="-228600" lvl="7" marL="3657600" algn="l">
              <a:lnSpc>
                <a:spcPct val="90000"/>
              </a:lnSpc>
              <a:spcBef>
                <a:spcPts val="480"/>
              </a:spcBef>
              <a:spcAft>
                <a:spcPts val="0"/>
              </a:spcAft>
              <a:buSzPts val="1120"/>
              <a:buNone/>
              <a:defRPr b="1" sz="1600"/>
            </a:lvl8pPr>
            <a:lvl9pPr indent="-228600" lvl="8" marL="4114800" algn="l">
              <a:lnSpc>
                <a:spcPct val="90000"/>
              </a:lnSpc>
              <a:spcBef>
                <a:spcPts val="480"/>
              </a:spcBef>
              <a:spcAft>
                <a:spcPts val="0"/>
              </a:spcAft>
              <a:buSzPts val="1120"/>
              <a:buNone/>
              <a:defRPr b="1" sz="1600"/>
            </a:lvl9pPr>
          </a:lstStyle>
          <a:p/>
        </p:txBody>
      </p:sp>
      <p:sp>
        <p:nvSpPr>
          <p:cNvPr id="45" name="Google Shape;45;p20"/>
          <p:cNvSpPr txBox="1"/>
          <p:nvPr>
            <p:ph idx="4" type="body"/>
          </p:nvPr>
        </p:nvSpPr>
        <p:spPr>
          <a:xfrm>
            <a:off x="5656753" y="2498723"/>
            <a:ext cx="4892040" cy="3101977"/>
          </a:xfrm>
          <a:prstGeom prst="rect">
            <a:avLst/>
          </a:prstGeom>
          <a:noFill/>
          <a:ln>
            <a:noFill/>
          </a:ln>
        </p:spPr>
        <p:txBody>
          <a:bodyPr anchorCtr="0" anchor="t" bIns="45700" lIns="91425" spcFirstLastPara="1" rIns="91425" wrap="square" tIns="45700">
            <a:normAutofit/>
          </a:bodyPr>
          <a:lstStyle>
            <a:lvl1pPr indent="-335280" lvl="0" marL="457200" algn="l">
              <a:lnSpc>
                <a:spcPct val="90000"/>
              </a:lnSpc>
              <a:spcBef>
                <a:spcPts val="720"/>
              </a:spcBef>
              <a:spcAft>
                <a:spcPts val="0"/>
              </a:spcAft>
              <a:buSzPts val="1680"/>
              <a:buChar char="•"/>
              <a:defRPr/>
            </a:lvl1pPr>
            <a:lvl2pPr indent="-317500" lvl="1" marL="914400" algn="l">
              <a:lnSpc>
                <a:spcPct val="90000"/>
              </a:lnSpc>
              <a:spcBef>
                <a:spcPts val="600"/>
              </a:spcBef>
              <a:spcAft>
                <a:spcPts val="0"/>
              </a:spcAft>
              <a:buSzPts val="1400"/>
              <a:buChar char="•"/>
              <a:defRPr/>
            </a:lvl2pPr>
            <a:lvl3pPr indent="-308610" lvl="2" marL="1371600" algn="l">
              <a:lnSpc>
                <a:spcPct val="90000"/>
              </a:lnSpc>
              <a:spcBef>
                <a:spcPts val="540"/>
              </a:spcBef>
              <a:spcAft>
                <a:spcPts val="0"/>
              </a:spcAft>
              <a:buSzPts val="1260"/>
              <a:buChar char="•"/>
              <a:defRPr/>
            </a:lvl3pPr>
            <a:lvl4pPr indent="-308610" lvl="3" marL="1828800" algn="l">
              <a:lnSpc>
                <a:spcPct val="90000"/>
              </a:lnSpc>
              <a:spcBef>
                <a:spcPts val="540"/>
              </a:spcBef>
              <a:spcAft>
                <a:spcPts val="0"/>
              </a:spcAft>
              <a:buSzPts val="1260"/>
              <a:buChar char="•"/>
              <a:defRPr/>
            </a:lvl4pPr>
            <a:lvl5pPr indent="-308610" lvl="4" marL="2286000" algn="l">
              <a:lnSpc>
                <a:spcPct val="90000"/>
              </a:lnSpc>
              <a:spcBef>
                <a:spcPts val="540"/>
              </a:spcBef>
              <a:spcAft>
                <a:spcPts val="0"/>
              </a:spcAft>
              <a:buSzPts val="1260"/>
              <a:buChar char="•"/>
              <a:defRPr/>
            </a:lvl5pPr>
            <a:lvl6pPr indent="-308610" lvl="5" marL="2743200" algn="l">
              <a:lnSpc>
                <a:spcPct val="90000"/>
              </a:lnSpc>
              <a:spcBef>
                <a:spcPts val="540"/>
              </a:spcBef>
              <a:spcAft>
                <a:spcPts val="0"/>
              </a:spcAft>
              <a:buSzPts val="1260"/>
              <a:buChar char="•"/>
              <a:defRPr/>
            </a:lvl6pPr>
            <a:lvl7pPr indent="-308610" lvl="6" marL="3200400" algn="l">
              <a:lnSpc>
                <a:spcPct val="90000"/>
              </a:lnSpc>
              <a:spcBef>
                <a:spcPts val="540"/>
              </a:spcBef>
              <a:spcAft>
                <a:spcPts val="0"/>
              </a:spcAft>
              <a:buSzPts val="1260"/>
              <a:buChar char="•"/>
              <a:defRPr/>
            </a:lvl7pPr>
            <a:lvl8pPr indent="-308609" lvl="7" marL="3657600" algn="l">
              <a:lnSpc>
                <a:spcPct val="90000"/>
              </a:lnSpc>
              <a:spcBef>
                <a:spcPts val="540"/>
              </a:spcBef>
              <a:spcAft>
                <a:spcPts val="0"/>
              </a:spcAft>
              <a:buSzPts val="1260"/>
              <a:buChar char="•"/>
              <a:defRPr/>
            </a:lvl8pPr>
            <a:lvl9pPr indent="-308609" lvl="8" marL="4114800" algn="l">
              <a:lnSpc>
                <a:spcPct val="90000"/>
              </a:lnSpc>
              <a:spcBef>
                <a:spcPts val="540"/>
              </a:spcBef>
              <a:spcAft>
                <a:spcPts val="0"/>
              </a:spcAft>
              <a:buSzPts val="1260"/>
              <a:buChar char="•"/>
              <a:defRPr/>
            </a:lvl9pPr>
          </a:lstStyle>
          <a:p/>
        </p:txBody>
      </p:sp>
      <p:sp>
        <p:nvSpPr>
          <p:cNvPr id="46" name="Google Shape;46;p20"/>
          <p:cNvSpPr txBox="1"/>
          <p:nvPr>
            <p:ph idx="10" type="dt"/>
          </p:nvPr>
        </p:nvSpPr>
        <p:spPr>
          <a:xfrm>
            <a:off x="838200" y="6356350"/>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0"/>
          <p:cNvSpPr txBox="1"/>
          <p:nvPr>
            <p:ph idx="11" type="ftr"/>
          </p:nvPr>
        </p:nvSpPr>
        <p:spPr>
          <a:xfrm>
            <a:off x="4648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2" type="sldNum"/>
          </p:nvPr>
        </p:nvSpPr>
        <p:spPr>
          <a:xfrm>
            <a:off x="8077200" y="6356350"/>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49" name="Shape 49"/>
        <p:cNvGrpSpPr/>
        <p:nvPr/>
      </p:nvGrpSpPr>
      <p:grpSpPr>
        <a:xfrm>
          <a:off x="0" y="0"/>
          <a:ext cx="0" cy="0"/>
          <a:chOff x="0" y="0"/>
          <a:chExt cx="0" cy="0"/>
        </a:xfrm>
      </p:grpSpPr>
      <p:sp>
        <p:nvSpPr>
          <p:cNvPr id="50" name="Google Shape;50;p21"/>
          <p:cNvSpPr txBox="1"/>
          <p:nvPr>
            <p:ph type="title"/>
          </p:nvPr>
        </p:nvSpPr>
        <p:spPr>
          <a:xfrm>
            <a:off x="457200" y="639793"/>
            <a:ext cx="10096500" cy="1150907"/>
          </a:xfrm>
          <a:prstGeom prst="rect">
            <a:avLst/>
          </a:prstGeom>
          <a:noFill/>
          <a:ln>
            <a:noFill/>
          </a:ln>
        </p:spPr>
        <p:txBody>
          <a:bodyPr anchorCtr="0" anchor="ctr" bIns="45700" lIns="91425" spcFirstLastPara="1" rIns="91425" wrap="square" tIns="45700">
            <a:normAutofit/>
          </a:bodyPr>
          <a:lstStyle>
            <a:lvl1pPr lvl="0" algn="l">
              <a:lnSpc>
                <a:spcPct val="222222"/>
              </a:lnSpc>
              <a:spcBef>
                <a:spcPts val="0"/>
              </a:spcBef>
              <a:spcAft>
                <a:spcPts val="0"/>
              </a:spcAft>
              <a:buClr>
                <a:srgbClr val="4A312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1"/>
          <p:cNvSpPr txBox="1"/>
          <p:nvPr>
            <p:ph idx="10" type="dt"/>
          </p:nvPr>
        </p:nvSpPr>
        <p:spPr>
          <a:xfrm>
            <a:off x="838200" y="6356350"/>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4648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8077200" y="6356350"/>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54" name="Shape 54"/>
        <p:cNvGrpSpPr/>
        <p:nvPr/>
      </p:nvGrpSpPr>
      <p:grpSpPr>
        <a:xfrm>
          <a:off x="0" y="0"/>
          <a:ext cx="0" cy="0"/>
          <a:chOff x="0" y="0"/>
          <a:chExt cx="0" cy="0"/>
        </a:xfrm>
      </p:grpSpPr>
      <p:sp>
        <p:nvSpPr>
          <p:cNvPr id="55" name="Google Shape;55;p22"/>
          <p:cNvSpPr txBox="1"/>
          <p:nvPr>
            <p:ph idx="10" type="dt"/>
          </p:nvPr>
        </p:nvSpPr>
        <p:spPr>
          <a:xfrm>
            <a:off x="838200" y="6356350"/>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2"/>
          <p:cNvSpPr txBox="1"/>
          <p:nvPr>
            <p:ph idx="11" type="ftr"/>
          </p:nvPr>
        </p:nvSpPr>
        <p:spPr>
          <a:xfrm>
            <a:off x="4648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2"/>
          <p:cNvSpPr txBox="1"/>
          <p:nvPr>
            <p:ph idx="12" type="sldNum"/>
          </p:nvPr>
        </p:nvSpPr>
        <p:spPr>
          <a:xfrm>
            <a:off x="8077200" y="6356350"/>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58" name="Shape 58"/>
        <p:cNvGrpSpPr/>
        <p:nvPr/>
      </p:nvGrpSpPr>
      <p:grpSpPr>
        <a:xfrm>
          <a:off x="0" y="0"/>
          <a:ext cx="0" cy="0"/>
          <a:chOff x="0" y="0"/>
          <a:chExt cx="0" cy="0"/>
        </a:xfrm>
      </p:grpSpPr>
      <p:sp>
        <p:nvSpPr>
          <p:cNvPr id="59" name="Google Shape;59;p23"/>
          <p:cNvSpPr txBox="1"/>
          <p:nvPr>
            <p:ph type="title"/>
          </p:nvPr>
        </p:nvSpPr>
        <p:spPr>
          <a:xfrm>
            <a:off x="457200" y="609599"/>
            <a:ext cx="3932237" cy="1600200"/>
          </a:xfrm>
          <a:prstGeom prst="rect">
            <a:avLst/>
          </a:prstGeom>
          <a:noFill/>
          <a:ln>
            <a:noFill/>
          </a:ln>
        </p:spPr>
        <p:txBody>
          <a:bodyPr anchorCtr="0" anchor="b" bIns="45700" lIns="91425" spcFirstLastPara="1" rIns="91425" wrap="square" tIns="45700">
            <a:normAutofit/>
          </a:bodyPr>
          <a:lstStyle>
            <a:lvl1pPr lvl="0" algn="l">
              <a:lnSpc>
                <a:spcPct val="125000"/>
              </a:lnSpc>
              <a:spcBef>
                <a:spcPts val="0"/>
              </a:spcBef>
              <a:spcAft>
                <a:spcPts val="0"/>
              </a:spcAft>
              <a:buClr>
                <a:srgbClr val="4A3128"/>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3"/>
          <p:cNvSpPr txBox="1"/>
          <p:nvPr>
            <p:ph idx="1" type="body"/>
          </p:nvPr>
        </p:nvSpPr>
        <p:spPr>
          <a:xfrm>
            <a:off x="4800600" y="987425"/>
            <a:ext cx="5753100" cy="4613275"/>
          </a:xfrm>
          <a:prstGeom prst="rect">
            <a:avLst/>
          </a:prstGeom>
          <a:noFill/>
          <a:ln>
            <a:noFill/>
          </a:ln>
        </p:spPr>
        <p:txBody>
          <a:bodyPr anchorCtr="0" anchor="t" bIns="45700" lIns="91425" spcFirstLastPara="1" rIns="91425" wrap="square" tIns="45700">
            <a:normAutofit/>
          </a:bodyPr>
          <a:lstStyle>
            <a:lvl1pPr indent="-335280" lvl="0" marL="457200" algn="l">
              <a:lnSpc>
                <a:spcPct val="90000"/>
              </a:lnSpc>
              <a:spcBef>
                <a:spcPts val="720"/>
              </a:spcBef>
              <a:spcAft>
                <a:spcPts val="0"/>
              </a:spcAft>
              <a:buSzPts val="1680"/>
              <a:buChar char="•"/>
              <a:defRPr/>
            </a:lvl1pPr>
            <a:lvl2pPr indent="-317500" lvl="1" marL="914400" algn="l">
              <a:lnSpc>
                <a:spcPct val="90000"/>
              </a:lnSpc>
              <a:spcBef>
                <a:spcPts val="600"/>
              </a:spcBef>
              <a:spcAft>
                <a:spcPts val="0"/>
              </a:spcAft>
              <a:buSzPts val="1400"/>
              <a:buChar char="•"/>
              <a:defRPr/>
            </a:lvl2pPr>
            <a:lvl3pPr indent="-308610" lvl="2" marL="1371600" algn="l">
              <a:lnSpc>
                <a:spcPct val="90000"/>
              </a:lnSpc>
              <a:spcBef>
                <a:spcPts val="540"/>
              </a:spcBef>
              <a:spcAft>
                <a:spcPts val="0"/>
              </a:spcAft>
              <a:buSzPts val="1260"/>
              <a:buChar char="•"/>
              <a:defRPr/>
            </a:lvl3pPr>
            <a:lvl4pPr indent="-308610" lvl="3" marL="1828800" algn="l">
              <a:lnSpc>
                <a:spcPct val="90000"/>
              </a:lnSpc>
              <a:spcBef>
                <a:spcPts val="540"/>
              </a:spcBef>
              <a:spcAft>
                <a:spcPts val="0"/>
              </a:spcAft>
              <a:buSzPts val="1260"/>
              <a:buChar char="•"/>
              <a:defRPr/>
            </a:lvl4pPr>
            <a:lvl5pPr indent="-308610" lvl="4" marL="2286000" algn="l">
              <a:lnSpc>
                <a:spcPct val="90000"/>
              </a:lnSpc>
              <a:spcBef>
                <a:spcPts val="540"/>
              </a:spcBef>
              <a:spcAft>
                <a:spcPts val="0"/>
              </a:spcAft>
              <a:buSzPts val="1260"/>
              <a:buChar char="•"/>
              <a:defRPr/>
            </a:lvl5pPr>
            <a:lvl6pPr indent="-308610" lvl="5" marL="2743200" algn="l">
              <a:lnSpc>
                <a:spcPct val="90000"/>
              </a:lnSpc>
              <a:spcBef>
                <a:spcPts val="540"/>
              </a:spcBef>
              <a:spcAft>
                <a:spcPts val="0"/>
              </a:spcAft>
              <a:buSzPts val="1260"/>
              <a:buChar char="•"/>
              <a:defRPr/>
            </a:lvl6pPr>
            <a:lvl7pPr indent="-308610" lvl="6" marL="3200400" algn="l">
              <a:lnSpc>
                <a:spcPct val="90000"/>
              </a:lnSpc>
              <a:spcBef>
                <a:spcPts val="540"/>
              </a:spcBef>
              <a:spcAft>
                <a:spcPts val="0"/>
              </a:spcAft>
              <a:buSzPts val="1260"/>
              <a:buChar char="•"/>
              <a:defRPr/>
            </a:lvl7pPr>
            <a:lvl8pPr indent="-308609" lvl="7" marL="3657600" algn="l">
              <a:lnSpc>
                <a:spcPct val="90000"/>
              </a:lnSpc>
              <a:spcBef>
                <a:spcPts val="540"/>
              </a:spcBef>
              <a:spcAft>
                <a:spcPts val="0"/>
              </a:spcAft>
              <a:buSzPts val="1260"/>
              <a:buChar char="•"/>
              <a:defRPr/>
            </a:lvl8pPr>
            <a:lvl9pPr indent="-308609" lvl="8" marL="4114800" algn="l">
              <a:lnSpc>
                <a:spcPct val="90000"/>
              </a:lnSpc>
              <a:spcBef>
                <a:spcPts val="540"/>
              </a:spcBef>
              <a:spcAft>
                <a:spcPts val="0"/>
              </a:spcAft>
              <a:buSzPts val="1260"/>
              <a:buChar char="•"/>
              <a:defRPr/>
            </a:lvl9pPr>
          </a:lstStyle>
          <a:p/>
        </p:txBody>
      </p:sp>
      <p:sp>
        <p:nvSpPr>
          <p:cNvPr id="61" name="Google Shape;61;p23"/>
          <p:cNvSpPr txBox="1"/>
          <p:nvPr>
            <p:ph idx="2" type="body"/>
          </p:nvPr>
        </p:nvSpPr>
        <p:spPr>
          <a:xfrm>
            <a:off x="457200" y="2254249"/>
            <a:ext cx="3932237" cy="3759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
              </a:spcBef>
              <a:spcAft>
                <a:spcPts val="0"/>
              </a:spcAft>
              <a:buSzPts val="1120"/>
              <a:buNone/>
              <a:defRPr sz="1600"/>
            </a:lvl1pPr>
            <a:lvl2pPr indent="-228600" lvl="1" marL="914400" algn="l">
              <a:lnSpc>
                <a:spcPct val="90000"/>
              </a:lnSpc>
              <a:spcBef>
                <a:spcPts val="420"/>
              </a:spcBef>
              <a:spcAft>
                <a:spcPts val="0"/>
              </a:spcAft>
              <a:buSzPts val="980"/>
              <a:buNone/>
              <a:defRPr sz="1400"/>
            </a:lvl2pPr>
            <a:lvl3pPr indent="-228600" lvl="2" marL="1371600" algn="l">
              <a:lnSpc>
                <a:spcPct val="90000"/>
              </a:lnSpc>
              <a:spcBef>
                <a:spcPts val="360"/>
              </a:spcBef>
              <a:spcAft>
                <a:spcPts val="0"/>
              </a:spcAft>
              <a:buSzPts val="840"/>
              <a:buNone/>
              <a:defRPr sz="1200"/>
            </a:lvl3pPr>
            <a:lvl4pPr indent="-228600" lvl="3" marL="1828800" algn="l">
              <a:lnSpc>
                <a:spcPct val="90000"/>
              </a:lnSpc>
              <a:spcBef>
                <a:spcPts val="300"/>
              </a:spcBef>
              <a:spcAft>
                <a:spcPts val="0"/>
              </a:spcAft>
              <a:buSzPts val="700"/>
              <a:buNone/>
              <a:defRPr sz="1000"/>
            </a:lvl4pPr>
            <a:lvl5pPr indent="-228600" lvl="4" marL="2286000" algn="l">
              <a:lnSpc>
                <a:spcPct val="90000"/>
              </a:lnSpc>
              <a:spcBef>
                <a:spcPts val="300"/>
              </a:spcBef>
              <a:spcAft>
                <a:spcPts val="0"/>
              </a:spcAft>
              <a:buSzPts val="700"/>
              <a:buNone/>
              <a:defRPr sz="1000"/>
            </a:lvl5pPr>
            <a:lvl6pPr indent="-228600" lvl="5" marL="2743200" algn="l">
              <a:lnSpc>
                <a:spcPct val="90000"/>
              </a:lnSpc>
              <a:spcBef>
                <a:spcPts val="300"/>
              </a:spcBef>
              <a:spcAft>
                <a:spcPts val="0"/>
              </a:spcAft>
              <a:buSzPts val="700"/>
              <a:buNone/>
              <a:defRPr sz="1000"/>
            </a:lvl6pPr>
            <a:lvl7pPr indent="-228600" lvl="6" marL="3200400" algn="l">
              <a:lnSpc>
                <a:spcPct val="90000"/>
              </a:lnSpc>
              <a:spcBef>
                <a:spcPts val="300"/>
              </a:spcBef>
              <a:spcAft>
                <a:spcPts val="0"/>
              </a:spcAft>
              <a:buSzPts val="700"/>
              <a:buNone/>
              <a:defRPr sz="1000"/>
            </a:lvl7pPr>
            <a:lvl8pPr indent="-228600" lvl="7" marL="3657600" algn="l">
              <a:lnSpc>
                <a:spcPct val="90000"/>
              </a:lnSpc>
              <a:spcBef>
                <a:spcPts val="300"/>
              </a:spcBef>
              <a:spcAft>
                <a:spcPts val="0"/>
              </a:spcAft>
              <a:buSzPts val="700"/>
              <a:buNone/>
              <a:defRPr sz="1000"/>
            </a:lvl8pPr>
            <a:lvl9pPr indent="-228600" lvl="8" marL="4114800" algn="l">
              <a:lnSpc>
                <a:spcPct val="90000"/>
              </a:lnSpc>
              <a:spcBef>
                <a:spcPts val="300"/>
              </a:spcBef>
              <a:spcAft>
                <a:spcPts val="0"/>
              </a:spcAft>
              <a:buSzPts val="700"/>
              <a:buNone/>
              <a:defRPr sz="1000"/>
            </a:lvl9pPr>
          </a:lstStyle>
          <a:p/>
        </p:txBody>
      </p:sp>
      <p:sp>
        <p:nvSpPr>
          <p:cNvPr id="62" name="Google Shape;62;p23"/>
          <p:cNvSpPr txBox="1"/>
          <p:nvPr>
            <p:ph idx="10" type="dt"/>
          </p:nvPr>
        </p:nvSpPr>
        <p:spPr>
          <a:xfrm>
            <a:off x="838200" y="6356350"/>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3"/>
          <p:cNvSpPr txBox="1"/>
          <p:nvPr>
            <p:ph idx="11" type="ftr"/>
          </p:nvPr>
        </p:nvSpPr>
        <p:spPr>
          <a:xfrm>
            <a:off x="4648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3"/>
          <p:cNvSpPr txBox="1"/>
          <p:nvPr>
            <p:ph idx="12" type="sldNum"/>
          </p:nvPr>
        </p:nvSpPr>
        <p:spPr>
          <a:xfrm>
            <a:off x="8077200" y="6356350"/>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65" name="Shape 65"/>
        <p:cNvGrpSpPr/>
        <p:nvPr/>
      </p:nvGrpSpPr>
      <p:grpSpPr>
        <a:xfrm>
          <a:off x="0" y="0"/>
          <a:ext cx="0" cy="0"/>
          <a:chOff x="0" y="0"/>
          <a:chExt cx="0" cy="0"/>
        </a:xfrm>
      </p:grpSpPr>
      <p:sp>
        <p:nvSpPr>
          <p:cNvPr id="66" name="Google Shape;66;p24"/>
          <p:cNvSpPr txBox="1"/>
          <p:nvPr>
            <p:ph type="title"/>
          </p:nvPr>
        </p:nvSpPr>
        <p:spPr>
          <a:xfrm>
            <a:off x="457200" y="609599"/>
            <a:ext cx="3932237" cy="1600200"/>
          </a:xfrm>
          <a:prstGeom prst="rect">
            <a:avLst/>
          </a:prstGeom>
          <a:noFill/>
          <a:ln>
            <a:noFill/>
          </a:ln>
        </p:spPr>
        <p:txBody>
          <a:bodyPr anchorCtr="0" anchor="b" bIns="45700" lIns="91425" spcFirstLastPara="1" rIns="91425" wrap="square" tIns="45700">
            <a:normAutofit/>
          </a:bodyPr>
          <a:lstStyle>
            <a:lvl1pPr lvl="0" algn="l">
              <a:lnSpc>
                <a:spcPct val="125000"/>
              </a:lnSpc>
              <a:spcBef>
                <a:spcPts val="0"/>
              </a:spcBef>
              <a:spcAft>
                <a:spcPts val="0"/>
              </a:spcAft>
              <a:buClr>
                <a:srgbClr val="4A3128"/>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descr="Um espaço reservado vazio para adicionar uma imagem. Clique no espaço reservado e selecione a imagem que você deseja adicionar" id="67" name="Google Shape;67;p24"/>
          <p:cNvSpPr/>
          <p:nvPr>
            <p:ph idx="2" type="pic"/>
          </p:nvPr>
        </p:nvSpPr>
        <p:spPr>
          <a:xfrm>
            <a:off x="4800600" y="987425"/>
            <a:ext cx="5753100" cy="4613275"/>
          </a:xfrm>
          <a:prstGeom prst="rect">
            <a:avLst/>
          </a:prstGeom>
          <a:noFill/>
          <a:ln>
            <a:noFill/>
          </a:ln>
        </p:spPr>
      </p:sp>
      <p:sp>
        <p:nvSpPr>
          <p:cNvPr id="68" name="Google Shape;68;p24"/>
          <p:cNvSpPr txBox="1"/>
          <p:nvPr>
            <p:ph idx="1" type="body"/>
          </p:nvPr>
        </p:nvSpPr>
        <p:spPr>
          <a:xfrm>
            <a:off x="457200" y="2254249"/>
            <a:ext cx="3932237" cy="3759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
              </a:spcBef>
              <a:spcAft>
                <a:spcPts val="0"/>
              </a:spcAft>
              <a:buSzPts val="1120"/>
              <a:buNone/>
              <a:defRPr sz="1600"/>
            </a:lvl1pPr>
            <a:lvl2pPr indent="-228600" lvl="1" marL="914400" algn="l">
              <a:lnSpc>
                <a:spcPct val="90000"/>
              </a:lnSpc>
              <a:spcBef>
                <a:spcPts val="420"/>
              </a:spcBef>
              <a:spcAft>
                <a:spcPts val="0"/>
              </a:spcAft>
              <a:buSzPts val="980"/>
              <a:buNone/>
              <a:defRPr sz="1400"/>
            </a:lvl2pPr>
            <a:lvl3pPr indent="-228600" lvl="2" marL="1371600" algn="l">
              <a:lnSpc>
                <a:spcPct val="90000"/>
              </a:lnSpc>
              <a:spcBef>
                <a:spcPts val="360"/>
              </a:spcBef>
              <a:spcAft>
                <a:spcPts val="0"/>
              </a:spcAft>
              <a:buSzPts val="840"/>
              <a:buNone/>
              <a:defRPr sz="1200"/>
            </a:lvl3pPr>
            <a:lvl4pPr indent="-228600" lvl="3" marL="1828800" algn="l">
              <a:lnSpc>
                <a:spcPct val="90000"/>
              </a:lnSpc>
              <a:spcBef>
                <a:spcPts val="300"/>
              </a:spcBef>
              <a:spcAft>
                <a:spcPts val="0"/>
              </a:spcAft>
              <a:buSzPts val="700"/>
              <a:buNone/>
              <a:defRPr sz="1000"/>
            </a:lvl4pPr>
            <a:lvl5pPr indent="-228600" lvl="4" marL="2286000" algn="l">
              <a:lnSpc>
                <a:spcPct val="90000"/>
              </a:lnSpc>
              <a:spcBef>
                <a:spcPts val="300"/>
              </a:spcBef>
              <a:spcAft>
                <a:spcPts val="0"/>
              </a:spcAft>
              <a:buSzPts val="700"/>
              <a:buNone/>
              <a:defRPr sz="1000"/>
            </a:lvl5pPr>
            <a:lvl6pPr indent="-228600" lvl="5" marL="2743200" algn="l">
              <a:lnSpc>
                <a:spcPct val="90000"/>
              </a:lnSpc>
              <a:spcBef>
                <a:spcPts val="300"/>
              </a:spcBef>
              <a:spcAft>
                <a:spcPts val="0"/>
              </a:spcAft>
              <a:buSzPts val="700"/>
              <a:buNone/>
              <a:defRPr sz="1000"/>
            </a:lvl6pPr>
            <a:lvl7pPr indent="-228600" lvl="6" marL="3200400" algn="l">
              <a:lnSpc>
                <a:spcPct val="90000"/>
              </a:lnSpc>
              <a:spcBef>
                <a:spcPts val="300"/>
              </a:spcBef>
              <a:spcAft>
                <a:spcPts val="0"/>
              </a:spcAft>
              <a:buSzPts val="700"/>
              <a:buNone/>
              <a:defRPr sz="1000"/>
            </a:lvl7pPr>
            <a:lvl8pPr indent="-228600" lvl="7" marL="3657600" algn="l">
              <a:lnSpc>
                <a:spcPct val="90000"/>
              </a:lnSpc>
              <a:spcBef>
                <a:spcPts val="300"/>
              </a:spcBef>
              <a:spcAft>
                <a:spcPts val="0"/>
              </a:spcAft>
              <a:buSzPts val="700"/>
              <a:buNone/>
              <a:defRPr sz="1000"/>
            </a:lvl8pPr>
            <a:lvl9pPr indent="-228600" lvl="8" marL="4114800" algn="l">
              <a:lnSpc>
                <a:spcPct val="90000"/>
              </a:lnSpc>
              <a:spcBef>
                <a:spcPts val="300"/>
              </a:spcBef>
              <a:spcAft>
                <a:spcPts val="0"/>
              </a:spcAft>
              <a:buSzPts val="700"/>
              <a:buNone/>
              <a:defRPr sz="1000"/>
            </a:lvl9pPr>
          </a:lstStyle>
          <a:p/>
        </p:txBody>
      </p:sp>
      <p:sp>
        <p:nvSpPr>
          <p:cNvPr id="69" name="Google Shape;69;p24"/>
          <p:cNvSpPr txBox="1"/>
          <p:nvPr>
            <p:ph idx="10" type="dt"/>
          </p:nvPr>
        </p:nvSpPr>
        <p:spPr>
          <a:xfrm>
            <a:off x="838200" y="6356350"/>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4"/>
          <p:cNvSpPr txBox="1"/>
          <p:nvPr>
            <p:ph idx="11" type="ftr"/>
          </p:nvPr>
        </p:nvSpPr>
        <p:spPr>
          <a:xfrm>
            <a:off x="4648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4"/>
          <p:cNvSpPr txBox="1"/>
          <p:nvPr>
            <p:ph idx="12" type="sldNum"/>
          </p:nvPr>
        </p:nvSpPr>
        <p:spPr>
          <a:xfrm>
            <a:off x="8077200" y="6356350"/>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457200" y="639793"/>
            <a:ext cx="10096500" cy="1150907"/>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rgbClr val="4A3128"/>
              </a:buClr>
              <a:buSzPts val="4000"/>
              <a:buFont typeface="Calibri"/>
              <a:buNone/>
              <a:defRPr b="1" i="0" sz="4000" u="none" cap="none" strike="noStrike">
                <a:solidFill>
                  <a:srgbClr val="4A3128"/>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5"/>
          <p:cNvSpPr txBox="1"/>
          <p:nvPr>
            <p:ph idx="1" type="body"/>
          </p:nvPr>
        </p:nvSpPr>
        <p:spPr>
          <a:xfrm>
            <a:off x="457200" y="1825625"/>
            <a:ext cx="10096500" cy="3778006"/>
          </a:xfrm>
          <a:prstGeom prst="rect">
            <a:avLst/>
          </a:prstGeom>
          <a:noFill/>
          <a:ln>
            <a:noFill/>
          </a:ln>
        </p:spPr>
        <p:txBody>
          <a:bodyPr anchorCtr="0" anchor="t" bIns="45700" lIns="91425" spcFirstLastPara="1" rIns="91425" wrap="square" tIns="45700">
            <a:normAutofit/>
          </a:bodyPr>
          <a:lstStyle>
            <a:lvl1pPr indent="-335280" lvl="0" marL="457200" marR="0" rtl="0" algn="l">
              <a:lnSpc>
                <a:spcPct val="90000"/>
              </a:lnSpc>
              <a:spcBef>
                <a:spcPts val="720"/>
              </a:spcBef>
              <a:spcAft>
                <a:spcPts val="0"/>
              </a:spcAft>
              <a:buClr>
                <a:schemeClr val="lt1"/>
              </a:buClr>
              <a:buSzPts val="1680"/>
              <a:buFont typeface="Arial"/>
              <a:buChar char="•"/>
              <a:defRPr b="0" i="0" sz="2400" u="none" cap="none" strike="noStrike">
                <a:solidFill>
                  <a:schemeClr val="lt1"/>
                </a:solidFill>
                <a:latin typeface="Calibri"/>
                <a:ea typeface="Calibri"/>
                <a:cs typeface="Calibri"/>
                <a:sym typeface="Calibri"/>
              </a:defRPr>
            </a:lvl1pPr>
            <a:lvl2pPr indent="-317500" lvl="1" marL="914400" marR="0" rtl="0" algn="l">
              <a:lnSpc>
                <a:spcPct val="90000"/>
              </a:lnSpc>
              <a:spcBef>
                <a:spcPts val="600"/>
              </a:spcBef>
              <a:spcAft>
                <a:spcPts val="0"/>
              </a:spcAft>
              <a:buClr>
                <a:schemeClr val="lt1"/>
              </a:buClr>
              <a:buSzPts val="1400"/>
              <a:buFont typeface="Arial"/>
              <a:buChar char="•"/>
              <a:defRPr b="0" i="0" sz="2000" u="none" cap="none" strike="noStrike">
                <a:solidFill>
                  <a:schemeClr val="lt1"/>
                </a:solidFill>
                <a:latin typeface="Calibri"/>
                <a:ea typeface="Calibri"/>
                <a:cs typeface="Calibri"/>
                <a:sym typeface="Calibri"/>
              </a:defRPr>
            </a:lvl2pPr>
            <a:lvl3pPr indent="-308610" lvl="2" marL="1371600" marR="0" rtl="0" algn="l">
              <a:lnSpc>
                <a:spcPct val="90000"/>
              </a:lnSpc>
              <a:spcBef>
                <a:spcPts val="540"/>
              </a:spcBef>
              <a:spcAft>
                <a:spcPts val="0"/>
              </a:spcAft>
              <a:buClr>
                <a:schemeClr val="lt1"/>
              </a:buClr>
              <a:buSzPts val="1260"/>
              <a:buFont typeface="Arial"/>
              <a:buChar char="•"/>
              <a:defRPr b="0" i="0" sz="1800" u="none" cap="none" strike="noStrike">
                <a:solidFill>
                  <a:schemeClr val="lt1"/>
                </a:solidFill>
                <a:latin typeface="Calibri"/>
                <a:ea typeface="Calibri"/>
                <a:cs typeface="Calibri"/>
                <a:sym typeface="Calibri"/>
              </a:defRPr>
            </a:lvl3pPr>
            <a:lvl4pPr indent="-308610" lvl="3" marL="1828800" marR="0" rtl="0" algn="l">
              <a:lnSpc>
                <a:spcPct val="90000"/>
              </a:lnSpc>
              <a:spcBef>
                <a:spcPts val="540"/>
              </a:spcBef>
              <a:spcAft>
                <a:spcPts val="0"/>
              </a:spcAft>
              <a:buClr>
                <a:schemeClr val="lt1"/>
              </a:buClr>
              <a:buSzPts val="1260"/>
              <a:buFont typeface="Arial"/>
              <a:buChar char="•"/>
              <a:defRPr b="0" i="0" sz="1800" u="none" cap="none" strike="noStrike">
                <a:solidFill>
                  <a:schemeClr val="lt1"/>
                </a:solidFill>
                <a:latin typeface="Calibri"/>
                <a:ea typeface="Calibri"/>
                <a:cs typeface="Calibri"/>
                <a:sym typeface="Calibri"/>
              </a:defRPr>
            </a:lvl4pPr>
            <a:lvl5pPr indent="-308610" lvl="4" marL="2286000" marR="0" rtl="0" algn="l">
              <a:lnSpc>
                <a:spcPct val="90000"/>
              </a:lnSpc>
              <a:spcBef>
                <a:spcPts val="540"/>
              </a:spcBef>
              <a:spcAft>
                <a:spcPts val="0"/>
              </a:spcAft>
              <a:buClr>
                <a:schemeClr val="lt1"/>
              </a:buClr>
              <a:buSzPts val="1260"/>
              <a:buFont typeface="Arial"/>
              <a:buChar char="•"/>
              <a:defRPr b="0" i="0" sz="1800" u="none" cap="none" strike="noStrike">
                <a:solidFill>
                  <a:schemeClr val="lt1"/>
                </a:solidFill>
                <a:latin typeface="Calibri"/>
                <a:ea typeface="Calibri"/>
                <a:cs typeface="Calibri"/>
                <a:sym typeface="Calibri"/>
              </a:defRPr>
            </a:lvl5pPr>
            <a:lvl6pPr indent="-308610" lvl="5" marL="2743200" marR="0" rtl="0" algn="l">
              <a:lnSpc>
                <a:spcPct val="90000"/>
              </a:lnSpc>
              <a:spcBef>
                <a:spcPts val="540"/>
              </a:spcBef>
              <a:spcAft>
                <a:spcPts val="0"/>
              </a:spcAft>
              <a:buClr>
                <a:schemeClr val="lt1"/>
              </a:buClr>
              <a:buSzPts val="1260"/>
              <a:buFont typeface="Arial"/>
              <a:buChar char="•"/>
              <a:defRPr b="0" i="0" sz="1800" u="none" cap="none" strike="noStrike">
                <a:solidFill>
                  <a:schemeClr val="lt2"/>
                </a:solidFill>
                <a:latin typeface="Calibri"/>
                <a:ea typeface="Calibri"/>
                <a:cs typeface="Calibri"/>
                <a:sym typeface="Calibri"/>
              </a:defRPr>
            </a:lvl6pPr>
            <a:lvl7pPr indent="-308610" lvl="6" marL="3200400" marR="0" rtl="0" algn="l">
              <a:lnSpc>
                <a:spcPct val="90000"/>
              </a:lnSpc>
              <a:spcBef>
                <a:spcPts val="540"/>
              </a:spcBef>
              <a:spcAft>
                <a:spcPts val="0"/>
              </a:spcAft>
              <a:buClr>
                <a:schemeClr val="lt1"/>
              </a:buClr>
              <a:buSzPts val="1260"/>
              <a:buFont typeface="Arial"/>
              <a:buChar char="•"/>
              <a:defRPr b="0" i="0" sz="1800" u="none" cap="none" strike="noStrike">
                <a:solidFill>
                  <a:schemeClr val="lt2"/>
                </a:solidFill>
                <a:latin typeface="Calibri"/>
                <a:ea typeface="Calibri"/>
                <a:cs typeface="Calibri"/>
                <a:sym typeface="Calibri"/>
              </a:defRPr>
            </a:lvl7pPr>
            <a:lvl8pPr indent="-308609" lvl="7" marL="3657600" marR="0" rtl="0" algn="l">
              <a:lnSpc>
                <a:spcPct val="90000"/>
              </a:lnSpc>
              <a:spcBef>
                <a:spcPts val="540"/>
              </a:spcBef>
              <a:spcAft>
                <a:spcPts val="0"/>
              </a:spcAft>
              <a:buClr>
                <a:schemeClr val="lt1"/>
              </a:buClr>
              <a:buSzPts val="1260"/>
              <a:buFont typeface="Arial"/>
              <a:buChar char="•"/>
              <a:defRPr b="0" i="0" sz="1800" u="none" cap="none" strike="noStrike">
                <a:solidFill>
                  <a:schemeClr val="lt2"/>
                </a:solidFill>
                <a:latin typeface="Calibri"/>
                <a:ea typeface="Calibri"/>
                <a:cs typeface="Calibri"/>
                <a:sym typeface="Calibri"/>
              </a:defRPr>
            </a:lvl8pPr>
            <a:lvl9pPr indent="-308609" lvl="8" marL="4114800" marR="0" rtl="0" algn="l">
              <a:lnSpc>
                <a:spcPct val="90000"/>
              </a:lnSpc>
              <a:spcBef>
                <a:spcPts val="540"/>
              </a:spcBef>
              <a:spcAft>
                <a:spcPts val="0"/>
              </a:spcAft>
              <a:buClr>
                <a:schemeClr val="lt1"/>
              </a:buClr>
              <a:buSzPts val="1260"/>
              <a:buFont typeface="Arial"/>
              <a:buChar char="•"/>
              <a:defRPr b="0" i="0" sz="1800" u="none" cap="none" strike="noStrike">
                <a:solidFill>
                  <a:schemeClr val="lt2"/>
                </a:solidFill>
                <a:latin typeface="Calibri"/>
                <a:ea typeface="Calibri"/>
                <a:cs typeface="Calibri"/>
                <a:sym typeface="Calibri"/>
              </a:defRPr>
            </a:lvl9pPr>
          </a:lstStyle>
          <a:p/>
        </p:txBody>
      </p:sp>
      <p:sp>
        <p:nvSpPr>
          <p:cNvPr id="12" name="Google Shape;12;p15"/>
          <p:cNvSpPr txBox="1"/>
          <p:nvPr>
            <p:ph idx="10" type="dt"/>
          </p:nvPr>
        </p:nvSpPr>
        <p:spPr>
          <a:xfrm>
            <a:off x="838200" y="6356350"/>
            <a:ext cx="3276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E1DFD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5"/>
          <p:cNvSpPr txBox="1"/>
          <p:nvPr>
            <p:ph idx="11" type="ftr"/>
          </p:nvPr>
        </p:nvSpPr>
        <p:spPr>
          <a:xfrm>
            <a:off x="4648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E1DFD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5"/>
          <p:cNvSpPr txBox="1"/>
          <p:nvPr>
            <p:ph idx="12" type="sldNum"/>
          </p:nvPr>
        </p:nvSpPr>
        <p:spPr>
          <a:xfrm>
            <a:off x="8077200" y="6356350"/>
            <a:ext cx="3276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E1DFDF"/>
                </a:solidFill>
                <a:latin typeface="Calibri"/>
                <a:ea typeface="Calibri"/>
                <a:cs typeface="Calibri"/>
                <a:sym typeface="Calibri"/>
              </a:defRPr>
            </a:lvl1pPr>
            <a:lvl2pPr indent="0" lvl="1" marL="0" marR="0" rtl="0" algn="r">
              <a:spcBef>
                <a:spcPts val="0"/>
              </a:spcBef>
              <a:buNone/>
              <a:defRPr b="0" i="0" sz="1200" u="none" cap="none" strike="noStrike">
                <a:solidFill>
                  <a:srgbClr val="E1DFDF"/>
                </a:solidFill>
                <a:latin typeface="Calibri"/>
                <a:ea typeface="Calibri"/>
                <a:cs typeface="Calibri"/>
                <a:sym typeface="Calibri"/>
              </a:defRPr>
            </a:lvl2pPr>
            <a:lvl3pPr indent="0" lvl="2" marL="0" marR="0" rtl="0" algn="r">
              <a:spcBef>
                <a:spcPts val="0"/>
              </a:spcBef>
              <a:buNone/>
              <a:defRPr b="0" i="0" sz="1200" u="none" cap="none" strike="noStrike">
                <a:solidFill>
                  <a:srgbClr val="E1DFDF"/>
                </a:solidFill>
                <a:latin typeface="Calibri"/>
                <a:ea typeface="Calibri"/>
                <a:cs typeface="Calibri"/>
                <a:sym typeface="Calibri"/>
              </a:defRPr>
            </a:lvl3pPr>
            <a:lvl4pPr indent="0" lvl="3" marL="0" marR="0" rtl="0" algn="r">
              <a:spcBef>
                <a:spcPts val="0"/>
              </a:spcBef>
              <a:buNone/>
              <a:defRPr b="0" i="0" sz="1200" u="none" cap="none" strike="noStrike">
                <a:solidFill>
                  <a:srgbClr val="E1DFDF"/>
                </a:solidFill>
                <a:latin typeface="Calibri"/>
                <a:ea typeface="Calibri"/>
                <a:cs typeface="Calibri"/>
                <a:sym typeface="Calibri"/>
              </a:defRPr>
            </a:lvl4pPr>
            <a:lvl5pPr indent="0" lvl="4" marL="0" marR="0" rtl="0" algn="r">
              <a:spcBef>
                <a:spcPts val="0"/>
              </a:spcBef>
              <a:buNone/>
              <a:defRPr b="0" i="0" sz="1200" u="none" cap="none" strike="noStrike">
                <a:solidFill>
                  <a:srgbClr val="E1DFDF"/>
                </a:solidFill>
                <a:latin typeface="Calibri"/>
                <a:ea typeface="Calibri"/>
                <a:cs typeface="Calibri"/>
                <a:sym typeface="Calibri"/>
              </a:defRPr>
            </a:lvl5pPr>
            <a:lvl6pPr indent="0" lvl="5" marL="0" marR="0" rtl="0" algn="r">
              <a:spcBef>
                <a:spcPts val="0"/>
              </a:spcBef>
              <a:buNone/>
              <a:defRPr b="0" i="0" sz="1200" u="none" cap="none" strike="noStrike">
                <a:solidFill>
                  <a:srgbClr val="E1DFDF"/>
                </a:solidFill>
                <a:latin typeface="Calibri"/>
                <a:ea typeface="Calibri"/>
                <a:cs typeface="Calibri"/>
                <a:sym typeface="Calibri"/>
              </a:defRPr>
            </a:lvl6pPr>
            <a:lvl7pPr indent="0" lvl="6" marL="0" marR="0" rtl="0" algn="r">
              <a:spcBef>
                <a:spcPts val="0"/>
              </a:spcBef>
              <a:buNone/>
              <a:defRPr b="0" i="0" sz="1200" u="none" cap="none" strike="noStrike">
                <a:solidFill>
                  <a:srgbClr val="E1DFDF"/>
                </a:solidFill>
                <a:latin typeface="Calibri"/>
                <a:ea typeface="Calibri"/>
                <a:cs typeface="Calibri"/>
                <a:sym typeface="Calibri"/>
              </a:defRPr>
            </a:lvl7pPr>
            <a:lvl8pPr indent="0" lvl="7" marL="0" marR="0" rtl="0" algn="r">
              <a:spcBef>
                <a:spcPts val="0"/>
              </a:spcBef>
              <a:buNone/>
              <a:defRPr b="0" i="0" sz="1200" u="none" cap="none" strike="noStrike">
                <a:solidFill>
                  <a:srgbClr val="E1DFDF"/>
                </a:solidFill>
                <a:latin typeface="Calibri"/>
                <a:ea typeface="Calibri"/>
                <a:cs typeface="Calibri"/>
                <a:sym typeface="Calibri"/>
              </a:defRPr>
            </a:lvl8pPr>
            <a:lvl9pPr indent="0" lvl="8" marL="0" marR="0" rtl="0" algn="r">
              <a:spcBef>
                <a:spcPts val="0"/>
              </a:spcBef>
              <a:buNone/>
              <a:defRPr b="0" i="0" sz="1200" u="none" cap="none" strike="noStrike">
                <a:solidFill>
                  <a:srgbClr val="E1DFD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pos="288">
          <p15:clr>
            <a:srgbClr val="F26B43"/>
          </p15:clr>
        </p15:guide>
        <p15:guide id="4" pos="6648">
          <p15:clr>
            <a:srgbClr val="F26B43"/>
          </p15:clr>
        </p15:guide>
        <p15:guide id="5" orient="horz" pos="3528">
          <p15:clr>
            <a:srgbClr val="F26B43"/>
          </p15:clr>
        </p15:guide>
        <p15:guide id="6" orient="horz" pos="112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github.com/ffuf/ffu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www.networkworld.com/article/2944811/8-penetration-testing-tools-that-will-do-the-job.html" TargetMode="External"/><Relationship Id="rId4" Type="http://schemas.openxmlformats.org/officeDocument/2006/relationships/hyperlink" Target="https://www.bitforestinfo.com/blog/08/21/what-is-burp-suite-and-its-features.html" TargetMode="External"/><Relationship Id="rId9" Type="http://schemas.openxmlformats.org/officeDocument/2006/relationships/hyperlink" Target="https://latesthackingnews.com/2019/12/08/ffuf-fuzz-faster-u-fool-an-open-source-fast-web-fuzzing-tool/" TargetMode="External"/><Relationship Id="rId5" Type="http://schemas.openxmlformats.org/officeDocument/2006/relationships/hyperlink" Target="https://www.educative.io/edpresso/what-is-kali-linux" TargetMode="External"/><Relationship Id="rId6" Type="http://schemas.openxmlformats.org/officeDocument/2006/relationships/hyperlink" Target="https://linuxsecurity.expert/tools/jawfish/" TargetMode="External"/><Relationship Id="rId7" Type="http://schemas.openxmlformats.org/officeDocument/2006/relationships/hyperlink" Target="https://latesthackingnews.com/2019/12/08/ffuf-fuzz-faster-u-fool-an-open-source-fast-web-fuzzing-tool/" TargetMode="External"/><Relationship Id="rId8" Type="http://schemas.openxmlformats.org/officeDocument/2006/relationships/hyperlink" Target="https://latesthackingnews.com/2019/12/08/ffuf-fuzz-faster-u-fool-an-open-source-fast-web-fuzzing-too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1524000" y="1041400"/>
            <a:ext cx="9144000" cy="2387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191919"/>
              </a:buClr>
              <a:buSzPts val="6000"/>
              <a:buFont typeface="Aharoni"/>
              <a:buNone/>
            </a:pPr>
            <a:br>
              <a:rPr b="1" i="0" lang="en-US">
                <a:solidFill>
                  <a:srgbClr val="191919"/>
                </a:solidFill>
                <a:latin typeface="Aharoni"/>
                <a:ea typeface="Aharoni"/>
                <a:cs typeface="Aharoni"/>
                <a:sym typeface="Aharoni"/>
              </a:rPr>
            </a:br>
            <a:br>
              <a:rPr b="1" i="0" lang="en-US">
                <a:solidFill>
                  <a:srgbClr val="191919"/>
                </a:solidFill>
                <a:latin typeface="Aharoni"/>
                <a:ea typeface="Aharoni"/>
                <a:cs typeface="Aharoni"/>
                <a:sym typeface="Aharoni"/>
              </a:rPr>
            </a:br>
            <a:br>
              <a:rPr b="1" i="0" lang="en-US">
                <a:solidFill>
                  <a:srgbClr val="191919"/>
                </a:solidFill>
                <a:latin typeface="Aharoni"/>
                <a:ea typeface="Aharoni"/>
                <a:cs typeface="Aharoni"/>
                <a:sym typeface="Aharoni"/>
              </a:rPr>
            </a:br>
            <a:r>
              <a:rPr b="1" i="0" lang="en-US">
                <a:solidFill>
                  <a:srgbClr val="191919"/>
                </a:solidFill>
                <a:latin typeface="Aharoni"/>
                <a:ea typeface="Aharoni"/>
                <a:cs typeface="Aharoni"/>
                <a:sym typeface="Aharoni"/>
              </a:rPr>
              <a:t> </a:t>
            </a:r>
            <a:br>
              <a:rPr b="1" i="0" lang="en-US">
                <a:solidFill>
                  <a:srgbClr val="191919"/>
                </a:solidFill>
                <a:latin typeface="Aharoni"/>
                <a:ea typeface="Aharoni"/>
                <a:cs typeface="Aharoni"/>
                <a:sym typeface="Aharoni"/>
              </a:rPr>
            </a:br>
            <a:br>
              <a:rPr b="0" i="0" lang="en-US">
                <a:solidFill>
                  <a:srgbClr val="191919"/>
                </a:solidFill>
                <a:latin typeface="Aharoni"/>
                <a:ea typeface="Aharoni"/>
                <a:cs typeface="Aharoni"/>
                <a:sym typeface="Aharoni"/>
              </a:rPr>
            </a:br>
            <a:r>
              <a:rPr b="0" i="0" lang="en-US">
                <a:solidFill>
                  <a:schemeClr val="lt1"/>
                </a:solidFill>
                <a:latin typeface="Aharoni"/>
                <a:ea typeface="Aharoni"/>
                <a:cs typeface="Aharoni"/>
                <a:sym typeface="Aharoni"/>
              </a:rPr>
              <a:t>P</a:t>
            </a:r>
            <a:r>
              <a:rPr b="1" i="0" lang="en-US">
                <a:solidFill>
                  <a:schemeClr val="lt1"/>
                </a:solidFill>
                <a:latin typeface="Aharoni"/>
                <a:ea typeface="Aharoni"/>
                <a:cs typeface="Aharoni"/>
                <a:sym typeface="Aharoni"/>
              </a:rPr>
              <a:t>enetration testing tools  </a:t>
            </a:r>
            <a:endParaRPr>
              <a:solidFill>
                <a:schemeClr val="lt1"/>
              </a:solidFill>
              <a:latin typeface="Aharoni"/>
              <a:ea typeface="Aharoni"/>
              <a:cs typeface="Aharoni"/>
              <a:sym typeface="Aharoni"/>
            </a:endParaRPr>
          </a:p>
        </p:txBody>
      </p:sp>
      <p:sp>
        <p:nvSpPr>
          <p:cNvPr id="90" name="Google Shape;90;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1680"/>
              <a:buNone/>
            </a:pPr>
            <a:r>
              <a:rPr lang="en-US"/>
              <a:t> </a:t>
            </a:r>
            <a:endParaRPr/>
          </a:p>
          <a:p>
            <a:pPr indent="0" lvl="0" marL="0" rtl="0" algn="r">
              <a:lnSpc>
                <a:spcPct val="90000"/>
              </a:lnSpc>
              <a:spcBef>
                <a:spcPts val="420"/>
              </a:spcBef>
              <a:spcAft>
                <a:spcPts val="0"/>
              </a:spcAft>
              <a:buSzPts val="980"/>
              <a:buNone/>
            </a:pPr>
            <a:r>
              <a:rPr b="0" i="0" lang="en-US" sz="1400">
                <a:solidFill>
                  <a:srgbClr val="FFFFFF"/>
                </a:solidFill>
                <a:latin typeface="Calibri"/>
                <a:ea typeface="Calibri"/>
                <a:cs typeface="Calibri"/>
                <a:sym typeface="Calibri"/>
              </a:rPr>
              <a:t>TEAM 1: AIDAN CURLEY, ALICE VILLAR, IAN WOLLOFF, LUKMAN MOHAMED</a:t>
            </a:r>
            <a:endParaRPr/>
          </a:p>
          <a:p>
            <a:pPr indent="0" lvl="0" marL="0" rtl="0" algn="r">
              <a:lnSpc>
                <a:spcPct val="90000"/>
              </a:lnSpc>
              <a:spcBef>
                <a:spcPts val="420"/>
              </a:spcBef>
              <a:spcAft>
                <a:spcPts val="0"/>
              </a:spcAft>
              <a:buSzPts val="980"/>
              <a:buNone/>
            </a:pPr>
            <a:r>
              <a:rPr lang="en-US" sz="1400">
                <a:solidFill>
                  <a:schemeClr val="lt1"/>
                </a:solidFill>
                <a:latin typeface="Calibri"/>
                <a:ea typeface="Calibri"/>
                <a:cs typeface="Calibri"/>
                <a:sym typeface="Calibri"/>
              </a:rPr>
              <a:t>University of Essex Online, UK.</a:t>
            </a:r>
            <a:endParaRPr/>
          </a:p>
          <a:p>
            <a:pPr indent="0" lvl="0" marL="0" rtl="0" algn="r">
              <a:lnSpc>
                <a:spcPct val="90000"/>
              </a:lnSpc>
              <a:spcBef>
                <a:spcPts val="420"/>
              </a:spcBef>
              <a:spcAft>
                <a:spcPts val="0"/>
              </a:spcAft>
              <a:buSzPts val="980"/>
              <a:buNone/>
            </a:pPr>
            <a:r>
              <a:rPr i="0" lang="en-US" sz="1400">
                <a:solidFill>
                  <a:schemeClr val="lt1"/>
                </a:solidFill>
                <a:latin typeface="Calibri"/>
                <a:ea typeface="Calibri"/>
                <a:cs typeface="Calibri"/>
                <a:sym typeface="Calibri"/>
              </a:rPr>
              <a:t>Module 4 Network and Information Security Management (NISM) </a:t>
            </a:r>
            <a:r>
              <a:rPr b="1" i="0" lang="en-US" sz="1400">
                <a:solidFill>
                  <a:schemeClr val="lt1"/>
                </a:solidFill>
                <a:latin typeface="Calibri"/>
                <a:ea typeface="Calibri"/>
                <a:cs typeface="Calibri"/>
                <a:sym typeface="Calibri"/>
              </a:rPr>
              <a:t>-</a:t>
            </a:r>
            <a:r>
              <a:rPr lang="en-US" sz="1400">
                <a:solidFill>
                  <a:schemeClr val="lt1"/>
                </a:solidFill>
                <a:latin typeface="Calibri"/>
                <a:ea typeface="Calibri"/>
                <a:cs typeface="Calibri"/>
                <a:sym typeface="Calibri"/>
              </a:rPr>
              <a:t> Seminar 3</a:t>
            </a:r>
            <a:endParaRPr/>
          </a:p>
          <a:p>
            <a:pPr indent="0" lvl="0" marL="0" rtl="0" algn="ctr">
              <a:lnSpc>
                <a:spcPct val="90000"/>
              </a:lnSpc>
              <a:spcBef>
                <a:spcPts val="720"/>
              </a:spcBef>
              <a:spcAft>
                <a:spcPts val="0"/>
              </a:spcAft>
              <a:buSzPts val="168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0"/>
          <p:cNvSpPr txBox="1"/>
          <p:nvPr>
            <p:ph type="ctrTitle"/>
          </p:nvPr>
        </p:nvSpPr>
        <p:spPr>
          <a:xfrm>
            <a:off x="1366838" y="657225"/>
            <a:ext cx="9144000" cy="942975"/>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chemeClr val="lt1"/>
              </a:buClr>
              <a:buSzPct val="100000"/>
              <a:buFont typeface="Calibri"/>
              <a:buNone/>
            </a:pPr>
            <a:r>
              <a:rPr lang="en-US">
                <a:solidFill>
                  <a:schemeClr val="lt1"/>
                </a:solidFill>
              </a:rPr>
              <a:t>Jawfish</a:t>
            </a:r>
            <a:endParaRPr/>
          </a:p>
        </p:txBody>
      </p:sp>
      <p:sp>
        <p:nvSpPr>
          <p:cNvPr id="159" name="Google Shape;159;p10"/>
          <p:cNvSpPr txBox="1"/>
          <p:nvPr>
            <p:ph idx="1" type="subTitle"/>
          </p:nvPr>
        </p:nvSpPr>
        <p:spPr>
          <a:xfrm>
            <a:off x="871539" y="1773238"/>
            <a:ext cx="10444161" cy="94297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120"/>
              <a:buNone/>
            </a:pPr>
            <a:r>
              <a:rPr i="0" lang="en-US" sz="1600">
                <a:latin typeface="Roboto"/>
                <a:ea typeface="Roboto"/>
                <a:cs typeface="Roboto"/>
                <a:sym typeface="Roboto"/>
              </a:rPr>
              <a:t>Jawfish is commonly used for penetration testing, security assessment, vulnerability scanning, or web application analysis. Target users for this tool are pentesters and security professionals.</a:t>
            </a:r>
            <a:endParaRPr sz="1600"/>
          </a:p>
        </p:txBody>
      </p:sp>
      <p:sp>
        <p:nvSpPr>
          <p:cNvPr id="160" name="Google Shape;160;p10"/>
          <p:cNvSpPr txBox="1"/>
          <p:nvPr/>
        </p:nvSpPr>
        <p:spPr>
          <a:xfrm>
            <a:off x="991949" y="3749676"/>
            <a:ext cx="10444161" cy="1200329"/>
          </a:xfrm>
          <a:prstGeom prst="rect">
            <a:avLst/>
          </a:prstGeom>
          <a:no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i="0" lang="en-US" sz="1800">
                <a:solidFill>
                  <a:schemeClr val="lt1"/>
                </a:solidFill>
                <a:latin typeface="Calibri"/>
                <a:ea typeface="Calibri"/>
                <a:cs typeface="Calibri"/>
                <a:sym typeface="Calibri"/>
              </a:rPr>
              <a:t>Jawfish is a pen test tool that uses genetic algorithms -  it can be roughly defined as algorithms that “exploit historical information to direct the search into the region of better performance within the search space.”</a:t>
            </a:r>
            <a:endParaRPr/>
          </a:p>
          <a:p>
            <a:pPr indent="0" lvl="0" marL="0" marR="0" rtl="0" algn="l">
              <a:spcBef>
                <a:spcPts val="0"/>
              </a:spcBef>
              <a:spcAft>
                <a:spcPts val="0"/>
              </a:spcAft>
              <a:buClr>
                <a:schemeClr val="dk1"/>
              </a:buClr>
              <a:buSzPts val="1800"/>
              <a:buFont typeface="Arial"/>
              <a:buNone/>
            </a:pPr>
            <a:r>
              <a:t/>
            </a:r>
            <a:endParaRPr b="0" i="0"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 name="Google Shape;161;p10"/>
          <p:cNvSpPr txBox="1"/>
          <p:nvPr/>
        </p:nvSpPr>
        <p:spPr>
          <a:xfrm>
            <a:off x="4930441" y="2909779"/>
            <a:ext cx="2567178" cy="646331"/>
          </a:xfrm>
          <a:prstGeom prst="rect">
            <a:avLst/>
          </a:prstGeom>
          <a:no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1"/>
                </a:solidFill>
                <a:latin typeface="Calibri"/>
                <a:ea typeface="Calibri"/>
                <a:cs typeface="Calibri"/>
                <a:sym typeface="Calibri"/>
              </a:rPr>
              <a:t>Key Features</a:t>
            </a:r>
            <a:endParaRPr sz="36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1"/>
          <p:cNvSpPr txBox="1"/>
          <p:nvPr>
            <p:ph type="ctrTitle"/>
          </p:nvPr>
        </p:nvSpPr>
        <p:spPr>
          <a:xfrm>
            <a:off x="1366838" y="657225"/>
            <a:ext cx="9144000" cy="942975"/>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chemeClr val="lt1"/>
              </a:buClr>
              <a:buSzPct val="100000"/>
              <a:buFont typeface="Calibri"/>
              <a:buNone/>
            </a:pPr>
            <a:r>
              <a:rPr lang="en-US">
                <a:solidFill>
                  <a:schemeClr val="lt1"/>
                </a:solidFill>
              </a:rPr>
              <a:t>FFUF</a:t>
            </a:r>
            <a:endParaRPr/>
          </a:p>
        </p:txBody>
      </p:sp>
      <p:sp>
        <p:nvSpPr>
          <p:cNvPr id="167" name="Google Shape;167;p11"/>
          <p:cNvSpPr txBox="1"/>
          <p:nvPr>
            <p:ph idx="1" type="subTitle"/>
          </p:nvPr>
        </p:nvSpPr>
        <p:spPr>
          <a:xfrm>
            <a:off x="871539" y="1773238"/>
            <a:ext cx="10444161" cy="942975"/>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90000"/>
              </a:lnSpc>
              <a:spcBef>
                <a:spcPts val="0"/>
              </a:spcBef>
              <a:spcAft>
                <a:spcPts val="0"/>
              </a:spcAft>
              <a:buSzPct val="70000"/>
              <a:buNone/>
            </a:pPr>
            <a:r>
              <a:rPr b="0" i="0" lang="en-US" sz="6400"/>
              <a:t>FFUF, or “Fuzz Faster you Fool” is an open source web fuzzing tool, intended for discovering elements and content within web applications, or web servers.  Ffuf is used for fuzzing Get and Post data but can also be used for finding hidden files, directories or subdomains.</a:t>
            </a:r>
            <a:endParaRPr b="0" i="0" sz="6400"/>
          </a:p>
          <a:p>
            <a:pPr indent="0" lvl="0" marL="0" rtl="0" algn="l">
              <a:lnSpc>
                <a:spcPct val="90000"/>
              </a:lnSpc>
              <a:spcBef>
                <a:spcPts val="480"/>
              </a:spcBef>
              <a:spcAft>
                <a:spcPts val="0"/>
              </a:spcAft>
              <a:buSzPct val="70000"/>
              <a:buNone/>
            </a:pPr>
            <a:r>
              <a:t/>
            </a:r>
            <a:endParaRPr b="0" i="0" sz="6400"/>
          </a:p>
          <a:p>
            <a:pPr indent="0" lvl="0" marL="0" rtl="0" algn="l">
              <a:lnSpc>
                <a:spcPct val="90000"/>
              </a:lnSpc>
              <a:spcBef>
                <a:spcPts val="480"/>
              </a:spcBef>
              <a:spcAft>
                <a:spcPts val="0"/>
              </a:spcAft>
              <a:buSzPct val="70000"/>
              <a:buNone/>
            </a:pPr>
            <a:r>
              <a:rPr b="0" i="0" lang="en-US" sz="6400"/>
              <a:t>Often when you visit a website you will be presented with the content that the owner of the website wants to serve you with, this could be hosted at a page such as index.php. Within security, often the challenges in a website that need to be corrected exist outside of that. For example, the owner of the website may have content hosted at admin.php, that you both want to know about, and test. FFUF is a tool for uncovering those items, for your purusal.</a:t>
            </a:r>
            <a:endParaRPr/>
          </a:p>
          <a:p>
            <a:pPr indent="0" lvl="0" marL="0" rtl="0" algn="l">
              <a:lnSpc>
                <a:spcPct val="90000"/>
              </a:lnSpc>
              <a:spcBef>
                <a:spcPts val="128"/>
              </a:spcBef>
              <a:spcAft>
                <a:spcPts val="0"/>
              </a:spcAft>
              <a:buSzPct val="70000"/>
              <a:buNone/>
            </a:pPr>
            <a:r>
              <a:t/>
            </a:r>
            <a:endParaRPr b="0" i="0" sz="1700"/>
          </a:p>
          <a:p>
            <a:pPr indent="0" lvl="0" marL="0" rtl="0" algn="l">
              <a:lnSpc>
                <a:spcPct val="90000"/>
              </a:lnSpc>
              <a:spcBef>
                <a:spcPts val="135"/>
              </a:spcBef>
              <a:spcAft>
                <a:spcPts val="0"/>
              </a:spcAft>
              <a:buSzPct val="70000"/>
              <a:buNone/>
            </a:pPr>
            <a:r>
              <a:t/>
            </a:r>
            <a:endParaRPr sz="1800"/>
          </a:p>
        </p:txBody>
      </p:sp>
      <p:sp>
        <p:nvSpPr>
          <p:cNvPr id="168" name="Google Shape;168;p11"/>
          <p:cNvSpPr txBox="1"/>
          <p:nvPr/>
        </p:nvSpPr>
        <p:spPr>
          <a:xfrm>
            <a:off x="991949" y="4141788"/>
            <a:ext cx="10444161" cy="2893100"/>
          </a:xfrm>
          <a:prstGeom prst="rect">
            <a:avLst/>
          </a:prstGeom>
          <a:no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600"/>
              <a:buFont typeface="Arial"/>
              <a:buChar char="•"/>
            </a:pPr>
            <a:r>
              <a:rPr b="0" i="0" lang="en-US" sz="1600">
                <a:solidFill>
                  <a:schemeClr val="lt1"/>
                </a:solidFill>
                <a:latin typeface="Calibri"/>
                <a:ea typeface="Calibri"/>
                <a:cs typeface="Calibri"/>
                <a:sym typeface="Calibri"/>
              </a:rPr>
              <a:t>FFUF is maintained as public open source, and can be found at: </a:t>
            </a:r>
            <a:r>
              <a:rPr b="0" i="0" lang="en-US" sz="1600" u="sng">
                <a:solidFill>
                  <a:schemeClr val="lt1"/>
                </a:solidFill>
                <a:latin typeface="Calibri"/>
                <a:ea typeface="Calibri"/>
                <a:cs typeface="Calibri"/>
                <a:sym typeface="Calibri"/>
                <a:hlinkClick r:id="rId3">
                  <a:extLst>
                    <a:ext uri="{A12FA001-AC4F-418D-AE19-62706E023703}">
                      <ahyp:hlinkClr val="tx"/>
                    </a:ext>
                  </a:extLst>
                </a:hlinkClick>
              </a:rPr>
              <a:t>https://github.com/ffuf/ffuf</a:t>
            </a:r>
            <a:r>
              <a:rPr b="0" i="0" lang="en-US" sz="1600">
                <a:solidFill>
                  <a:schemeClr val="lt1"/>
                </a:solidFill>
                <a:latin typeface="Calibri"/>
                <a:ea typeface="Calibri"/>
                <a:cs typeface="Calibri"/>
                <a:sym typeface="Calibri"/>
              </a:rPr>
              <a:t>. This means anybody who wishes to contribute to FFUF, can, provided the maintainer (joohoi) accepts and “merges” the contributed changes back to the main project.</a:t>
            </a:r>
            <a:endParaRPr/>
          </a:p>
          <a:p>
            <a:pPr indent="-285750" lvl="0" marL="285750" marR="0" rtl="0" algn="l">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Ffuf </a:t>
            </a:r>
            <a:r>
              <a:rPr b="0" i="0" lang="en-US" sz="1600">
                <a:solidFill>
                  <a:schemeClr val="lt1"/>
                </a:solidFill>
                <a:latin typeface="Calibri"/>
                <a:ea typeface="Calibri"/>
                <a:cs typeface="Calibri"/>
                <a:sym typeface="Calibri"/>
              </a:rPr>
              <a:t>is probably the fastest web fuzzer</a:t>
            </a:r>
            <a:r>
              <a:rPr lang="en-US" sz="1600">
                <a:solidFill>
                  <a:schemeClr val="lt1"/>
                </a:solidFill>
                <a:latin typeface="Calibri"/>
                <a:ea typeface="Calibri"/>
                <a:cs typeface="Calibri"/>
                <a:sym typeface="Calibri"/>
              </a:rPr>
              <a:t>.</a:t>
            </a:r>
            <a:endParaRPr/>
          </a:p>
          <a:p>
            <a:pPr indent="-285750" lvl="0" marL="285750" marR="0" rtl="0" algn="l">
              <a:spcBef>
                <a:spcPts val="0"/>
              </a:spcBef>
              <a:spcAft>
                <a:spcPts val="0"/>
              </a:spcAft>
              <a:buClr>
                <a:schemeClr val="lt1"/>
              </a:buClr>
              <a:buSzPts val="1600"/>
              <a:buFont typeface="Arial"/>
              <a:buChar char="•"/>
            </a:pPr>
            <a:r>
              <a:rPr b="0" i="0" lang="en-US" sz="1600">
                <a:solidFill>
                  <a:schemeClr val="lt1"/>
                </a:solidFill>
                <a:latin typeface="Calibri"/>
                <a:ea typeface="Calibri"/>
                <a:cs typeface="Calibri"/>
                <a:sym typeface="Calibri"/>
              </a:rPr>
              <a:t>Ffuf has a lot of useful options for parameters and filtering out the response. In some cases it can miss results if the threads and filtering are not properly set up, so it boils down to trial and error which is a small con for any fuzzer</a:t>
            </a:r>
            <a:br>
              <a:rPr lang="en-US" sz="1600">
                <a:solidFill>
                  <a:schemeClr val="lt1"/>
                </a:solidFill>
                <a:latin typeface="Calibri"/>
                <a:ea typeface="Calibri"/>
                <a:cs typeface="Calibri"/>
                <a:sym typeface="Calibri"/>
              </a:rPr>
            </a:br>
            <a:r>
              <a:rPr b="0" i="0" lang="en-US" sz="1600">
                <a:solidFill>
                  <a:schemeClr val="lt1"/>
                </a:solidFill>
                <a:latin typeface="Calibri"/>
                <a:ea typeface="Calibri"/>
                <a:cs typeface="Calibri"/>
                <a:sym typeface="Calibri"/>
              </a:rPr>
              <a:t> </a:t>
            </a:r>
            <a:br>
              <a:rPr lang="en-US" sz="1600">
                <a:solidFill>
                  <a:schemeClr val="lt1"/>
                </a:solidFill>
                <a:latin typeface="Calibri"/>
                <a:ea typeface="Calibri"/>
                <a:cs typeface="Calibri"/>
                <a:sym typeface="Calibri"/>
              </a:rPr>
            </a:br>
            <a:r>
              <a:rPr b="0" i="0" lang="en-US" sz="1600">
                <a:solidFill>
                  <a:schemeClr val="lt1"/>
                </a:solidFill>
                <a:latin typeface="Calibri"/>
                <a:ea typeface="Calibri"/>
                <a:cs typeface="Calibri"/>
                <a:sym typeface="Calibri"/>
              </a:rPr>
              <a:t> </a:t>
            </a:r>
            <a:endParaRPr/>
          </a:p>
          <a:p>
            <a:pPr indent="-171450" lvl="0" marL="285750" marR="0" rtl="0" algn="l">
              <a:spcBef>
                <a:spcPts val="0"/>
              </a:spcBef>
              <a:spcAft>
                <a:spcPts val="0"/>
              </a:spcAft>
              <a:buClr>
                <a:schemeClr val="dk1"/>
              </a:buClr>
              <a:buSzPts val="1800"/>
              <a:buFont typeface="Arial"/>
              <a:buNone/>
            </a:pPr>
            <a:r>
              <a:t/>
            </a:r>
            <a:endParaRPr i="0" sz="1800">
              <a:solidFill>
                <a:schemeClr val="lt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 name="Google Shape;169;p11"/>
          <p:cNvSpPr txBox="1"/>
          <p:nvPr/>
        </p:nvSpPr>
        <p:spPr>
          <a:xfrm>
            <a:off x="4810030" y="3294062"/>
            <a:ext cx="2567178" cy="646331"/>
          </a:xfrm>
          <a:prstGeom prst="rect">
            <a:avLst/>
          </a:prstGeom>
          <a:no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1"/>
                </a:solidFill>
                <a:latin typeface="Calibri"/>
                <a:ea typeface="Calibri"/>
                <a:cs typeface="Calibri"/>
                <a:sym typeface="Calibri"/>
              </a:rPr>
              <a:t>Key Features</a:t>
            </a:r>
            <a:endParaRPr sz="36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2"/>
          <p:cNvSpPr txBox="1"/>
          <p:nvPr>
            <p:ph type="ctrTitle"/>
          </p:nvPr>
        </p:nvSpPr>
        <p:spPr>
          <a:xfrm>
            <a:off x="1381125" y="342900"/>
            <a:ext cx="9144000" cy="1071562"/>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E1DFDF"/>
              </a:buClr>
              <a:buSzPts val="6000"/>
              <a:buFont typeface="Calibri"/>
              <a:buNone/>
            </a:pPr>
            <a:r>
              <a:rPr lang="en-US"/>
              <a:t>Analysis</a:t>
            </a:r>
            <a:endParaRPr/>
          </a:p>
        </p:txBody>
      </p:sp>
      <p:sp>
        <p:nvSpPr>
          <p:cNvPr id="175" name="Google Shape;175;p12"/>
          <p:cNvSpPr txBox="1"/>
          <p:nvPr/>
        </p:nvSpPr>
        <p:spPr>
          <a:xfrm>
            <a:off x="547077" y="2620339"/>
            <a:ext cx="11097846" cy="2156488"/>
          </a:xfrm>
          <a:prstGeom prst="rect">
            <a:avLst/>
          </a:prstGeom>
          <a:no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342900" lvl="0" marL="342900" marR="0" rtl="0" algn="l">
              <a:lnSpc>
                <a:spcPct val="115000"/>
              </a:lnSpc>
              <a:spcBef>
                <a:spcPts val="0"/>
              </a:spcBef>
              <a:spcAft>
                <a:spcPts val="0"/>
              </a:spcAft>
              <a:buClr>
                <a:schemeClr val="lt1"/>
              </a:buClr>
              <a:buSzPts val="1000"/>
              <a:buFont typeface="Noto Sans Symbols"/>
              <a:buChar char="∙"/>
            </a:pPr>
            <a:r>
              <a:rPr lang="en-US" sz="1800">
                <a:solidFill>
                  <a:schemeClr val="lt1"/>
                </a:solidFill>
                <a:latin typeface="Calibri"/>
                <a:ea typeface="Calibri"/>
                <a:cs typeface="Calibri"/>
                <a:sym typeface="Calibri"/>
              </a:rPr>
              <a:t>Evaluate the tools therein against the criteria: ease of install, ease of use, flexibility, licensing, privacy, reputation.</a:t>
            </a:r>
            <a:endParaRPr sz="1800">
              <a:solidFill>
                <a:schemeClr val="lt1"/>
              </a:solidFill>
              <a:latin typeface="Calibri"/>
              <a:ea typeface="Calibri"/>
              <a:cs typeface="Calibri"/>
              <a:sym typeface="Calibri"/>
            </a:endParaRPr>
          </a:p>
          <a:p>
            <a:pPr indent="-342900" lvl="0" marL="342900" marR="0" rtl="0" algn="l">
              <a:lnSpc>
                <a:spcPct val="115000"/>
              </a:lnSpc>
              <a:spcBef>
                <a:spcPts val="1000"/>
              </a:spcBef>
              <a:spcAft>
                <a:spcPts val="0"/>
              </a:spcAft>
              <a:buClr>
                <a:schemeClr val="lt1"/>
              </a:buClr>
              <a:buSzPts val="1000"/>
              <a:buFont typeface="Noto Sans Symbols"/>
              <a:buChar char="∙"/>
            </a:pPr>
            <a:r>
              <a:rPr lang="en-US" sz="1800">
                <a:solidFill>
                  <a:schemeClr val="lt1"/>
                </a:solidFill>
                <a:latin typeface="Calibri"/>
                <a:ea typeface="Calibri"/>
                <a:cs typeface="Calibri"/>
                <a:sym typeface="Calibri"/>
              </a:rPr>
              <a:t>Rate each tool on a scale of 1-5, 5 being the most popular/ highest score.</a:t>
            </a:r>
            <a:endParaRPr sz="1800">
              <a:solidFill>
                <a:schemeClr val="lt1"/>
              </a:solidFill>
              <a:latin typeface="Calibri"/>
              <a:ea typeface="Calibri"/>
              <a:cs typeface="Calibri"/>
              <a:sym typeface="Calibri"/>
            </a:endParaRPr>
          </a:p>
          <a:p>
            <a:pPr indent="-342900" lvl="0" marL="342900" marR="0" rtl="0" algn="l">
              <a:lnSpc>
                <a:spcPct val="115000"/>
              </a:lnSpc>
              <a:spcBef>
                <a:spcPts val="1000"/>
              </a:spcBef>
              <a:spcAft>
                <a:spcPts val="0"/>
              </a:spcAft>
              <a:buClr>
                <a:schemeClr val="lt1"/>
              </a:buClr>
              <a:buSzPts val="1000"/>
              <a:buFont typeface="Noto Sans Symbols"/>
              <a:buChar char="∙"/>
            </a:pPr>
            <a:r>
              <a:rPr lang="en-US" sz="1800">
                <a:solidFill>
                  <a:schemeClr val="lt1"/>
                </a:solidFill>
                <a:latin typeface="Calibri"/>
                <a:ea typeface="Calibri"/>
                <a:cs typeface="Calibri"/>
                <a:sym typeface="Calibri"/>
              </a:rPr>
              <a:t>Which tool gets the highest rating according to your evaluation?</a:t>
            </a:r>
            <a:endParaRPr/>
          </a:p>
          <a:p>
            <a:pPr indent="0" lvl="0" marL="0" marR="0" rtl="0" algn="l">
              <a:lnSpc>
                <a:spcPct val="115000"/>
              </a:lnSpc>
              <a:spcBef>
                <a:spcPts val="100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100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3"/>
          <p:cNvSpPr txBox="1"/>
          <p:nvPr>
            <p:ph type="ctrTitle"/>
          </p:nvPr>
        </p:nvSpPr>
        <p:spPr>
          <a:xfrm>
            <a:off x="1381125" y="342900"/>
            <a:ext cx="9144000" cy="1071562"/>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E1DFDF"/>
              </a:buClr>
              <a:buSzPts val="6000"/>
              <a:buFont typeface="Calibri"/>
              <a:buNone/>
            </a:pPr>
            <a:r>
              <a:rPr lang="en-US"/>
              <a:t>Analysis</a:t>
            </a:r>
            <a:endParaRPr/>
          </a:p>
        </p:txBody>
      </p:sp>
      <p:graphicFrame>
        <p:nvGraphicFramePr>
          <p:cNvPr id="181" name="Google Shape;181;p13"/>
          <p:cNvGraphicFramePr/>
          <p:nvPr/>
        </p:nvGraphicFramePr>
        <p:xfrm>
          <a:off x="851512" y="1657612"/>
          <a:ext cx="3000000" cy="3000000"/>
        </p:xfrm>
        <a:graphic>
          <a:graphicData uri="http://schemas.openxmlformats.org/drawingml/2006/table">
            <a:tbl>
              <a:tblPr bandRow="1" firstRow="1">
                <a:noFill/>
                <a:tableStyleId>{1BD61F40-488A-4661-BF43-96A7AC77F042}</a:tableStyleId>
              </a:tblPr>
              <a:tblGrid>
                <a:gridCol w="1396925"/>
                <a:gridCol w="1396925"/>
                <a:gridCol w="1396925"/>
                <a:gridCol w="1396925"/>
                <a:gridCol w="1729150"/>
                <a:gridCol w="1064700"/>
                <a:gridCol w="1396925"/>
              </a:tblGrid>
              <a:tr h="70352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solidFill>
                            <a:schemeClr val="lt1"/>
                          </a:solidFill>
                        </a:rPr>
                        <a:t>Ease of install</a:t>
                      </a:r>
                      <a:endParaRPr sz="1800"/>
                    </a:p>
                  </a:txBody>
                  <a:tcPr marT="45725" marB="45725" marR="91450" marL="91450"/>
                </a:tc>
                <a:tc>
                  <a:txBody>
                    <a:bodyPr/>
                    <a:lstStyle/>
                    <a:p>
                      <a:pPr indent="0" lvl="0" marL="0" marR="0" rtl="0" algn="l">
                        <a:spcBef>
                          <a:spcPts val="0"/>
                        </a:spcBef>
                        <a:spcAft>
                          <a:spcPts val="0"/>
                        </a:spcAft>
                        <a:buNone/>
                      </a:pPr>
                      <a:r>
                        <a:rPr lang="en-US" sz="1800">
                          <a:solidFill>
                            <a:schemeClr val="lt1"/>
                          </a:solidFill>
                        </a:rPr>
                        <a:t>Ease of use</a:t>
                      </a:r>
                      <a:endParaRPr sz="1800"/>
                    </a:p>
                  </a:txBody>
                  <a:tcPr marT="45725" marB="45725" marR="91450" marL="91450"/>
                </a:tc>
                <a:tc>
                  <a:txBody>
                    <a:bodyPr/>
                    <a:lstStyle/>
                    <a:p>
                      <a:pPr indent="0" lvl="0" marL="0" marR="0" rtl="0" algn="l">
                        <a:spcBef>
                          <a:spcPts val="0"/>
                        </a:spcBef>
                        <a:spcAft>
                          <a:spcPts val="0"/>
                        </a:spcAft>
                        <a:buNone/>
                      </a:pPr>
                      <a:r>
                        <a:rPr lang="en-US" sz="1800">
                          <a:solidFill>
                            <a:schemeClr val="lt1"/>
                          </a:solidFill>
                        </a:rPr>
                        <a:t>Flexibility</a:t>
                      </a:r>
                      <a:endParaRPr sz="1800"/>
                    </a:p>
                  </a:txBody>
                  <a:tcPr marT="45725" marB="45725" marR="91450" marL="91450"/>
                </a:tc>
                <a:tc>
                  <a:txBody>
                    <a:bodyPr/>
                    <a:lstStyle/>
                    <a:p>
                      <a:pPr indent="0" lvl="0" marL="0" marR="0" rtl="0" algn="l">
                        <a:spcBef>
                          <a:spcPts val="0"/>
                        </a:spcBef>
                        <a:spcAft>
                          <a:spcPts val="0"/>
                        </a:spcAft>
                        <a:buNone/>
                      </a:pPr>
                      <a:r>
                        <a:rPr lang="en-US" sz="1800">
                          <a:solidFill>
                            <a:schemeClr val="lt1"/>
                          </a:solidFill>
                        </a:rPr>
                        <a:t>Licensing</a:t>
                      </a:r>
                      <a:endParaRPr sz="1800"/>
                    </a:p>
                  </a:txBody>
                  <a:tcPr marT="45725" marB="45725" marR="91450" marL="91450"/>
                </a:tc>
                <a:tc>
                  <a:txBody>
                    <a:bodyPr/>
                    <a:lstStyle/>
                    <a:p>
                      <a:pPr indent="0" lvl="0" marL="0" marR="0" rtl="0" algn="l">
                        <a:spcBef>
                          <a:spcPts val="0"/>
                        </a:spcBef>
                        <a:spcAft>
                          <a:spcPts val="0"/>
                        </a:spcAft>
                        <a:buNone/>
                      </a:pPr>
                      <a:r>
                        <a:rPr lang="en-US" sz="1800">
                          <a:solidFill>
                            <a:schemeClr val="lt1"/>
                          </a:solidFill>
                        </a:rPr>
                        <a:t>Privacy</a:t>
                      </a:r>
                      <a:endParaRPr sz="1800"/>
                    </a:p>
                  </a:txBody>
                  <a:tcPr marT="45725" marB="45725" marR="91450" marL="91450"/>
                </a:tc>
                <a:tc>
                  <a:txBody>
                    <a:bodyPr/>
                    <a:lstStyle/>
                    <a:p>
                      <a:pPr indent="0" lvl="0" marL="0" marR="0" rtl="0" algn="l">
                        <a:spcBef>
                          <a:spcPts val="0"/>
                        </a:spcBef>
                        <a:spcAft>
                          <a:spcPts val="0"/>
                        </a:spcAft>
                        <a:buNone/>
                      </a:pPr>
                      <a:r>
                        <a:rPr lang="en-US" sz="1800">
                          <a:solidFill>
                            <a:schemeClr val="lt1"/>
                          </a:solidFill>
                        </a:rPr>
                        <a:t>Reputation</a:t>
                      </a:r>
                      <a:endParaRPr sz="1800"/>
                    </a:p>
                  </a:txBody>
                  <a:tcPr marT="45725" marB="45725" marR="91450" marL="91450"/>
                </a:tc>
              </a:tr>
              <a:tr h="407600">
                <a:tc>
                  <a:txBody>
                    <a:bodyPr/>
                    <a:lstStyle/>
                    <a:p>
                      <a:pPr indent="0" lvl="0" marL="0" marR="0" rtl="0" algn="l">
                        <a:spcBef>
                          <a:spcPts val="0"/>
                        </a:spcBef>
                        <a:spcAft>
                          <a:spcPts val="0"/>
                        </a:spcAft>
                        <a:buNone/>
                      </a:pPr>
                      <a:r>
                        <a:rPr lang="en-US" sz="1800">
                          <a:solidFill>
                            <a:schemeClr val="dk1"/>
                          </a:solidFill>
                        </a:rPr>
                        <a:t>Metasploit</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rPr lang="en-US" sz="1800"/>
                        <a:t>Easy</a:t>
                      </a:r>
                      <a:endParaRPr sz="1800"/>
                    </a:p>
                  </a:txBody>
                  <a:tcPr marT="45725" marB="45725" marR="91450" marL="91450"/>
                </a:tc>
                <a:tc>
                  <a:txBody>
                    <a:bodyPr/>
                    <a:lstStyle/>
                    <a:p>
                      <a:pPr indent="0" lvl="0" marL="0" marR="0" rtl="0" algn="l">
                        <a:spcBef>
                          <a:spcPts val="0"/>
                        </a:spcBef>
                        <a:spcAft>
                          <a:spcPts val="0"/>
                        </a:spcAft>
                        <a:buNone/>
                      </a:pPr>
                      <a:r>
                        <a:rPr lang="en-US" sz="1800"/>
                        <a:t>Average</a:t>
                      </a:r>
                      <a:endParaRPr sz="1800"/>
                    </a:p>
                  </a:txBody>
                  <a:tcPr marT="45725" marB="45725" marR="91450" marL="91450"/>
                </a:tc>
                <a:tc>
                  <a:txBody>
                    <a:bodyPr/>
                    <a:lstStyle/>
                    <a:p>
                      <a:pPr indent="0" lvl="0" marL="0" marR="0" rtl="0" algn="l">
                        <a:spcBef>
                          <a:spcPts val="0"/>
                        </a:spcBef>
                        <a:spcAft>
                          <a:spcPts val="0"/>
                        </a:spcAft>
                        <a:buNone/>
                      </a:pPr>
                      <a:r>
                        <a:rPr lang="en-US" sz="1800"/>
                        <a:t>High</a:t>
                      </a:r>
                      <a:endParaRPr sz="1800"/>
                    </a:p>
                  </a:txBody>
                  <a:tcPr marT="45725" marB="45725" marR="91450" marL="91450"/>
                </a:tc>
                <a:tc>
                  <a:txBody>
                    <a:bodyPr/>
                    <a:lstStyle/>
                    <a:p>
                      <a:pPr indent="0" lvl="0" marL="0" marR="0" rtl="0" algn="l">
                        <a:spcBef>
                          <a:spcPts val="0"/>
                        </a:spcBef>
                        <a:spcAft>
                          <a:spcPts val="0"/>
                        </a:spcAft>
                        <a:buNone/>
                      </a:pPr>
                      <a:r>
                        <a:rPr lang="en-US" sz="1800"/>
                        <a:t>Free &amp; Commercial</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High</a:t>
                      </a:r>
                      <a:endParaRPr sz="1800"/>
                    </a:p>
                  </a:txBody>
                  <a:tcPr marT="45725" marB="45725" marR="91450" marL="91450"/>
                </a:tc>
              </a:tr>
              <a:tr h="407600">
                <a:tc>
                  <a:txBody>
                    <a:bodyPr/>
                    <a:lstStyle/>
                    <a:p>
                      <a:pPr indent="0" lvl="0" marL="0" marR="0" rtl="0" algn="l">
                        <a:spcBef>
                          <a:spcPts val="0"/>
                        </a:spcBef>
                        <a:spcAft>
                          <a:spcPts val="0"/>
                        </a:spcAft>
                        <a:buNone/>
                      </a:pPr>
                      <a:r>
                        <a:rPr lang="en-US" sz="1800">
                          <a:solidFill>
                            <a:schemeClr val="dk1"/>
                          </a:solidFill>
                        </a:rPr>
                        <a:t>Nessus</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rPr lang="en-US" sz="1800"/>
                        <a:t>Easy</a:t>
                      </a:r>
                      <a:endParaRPr sz="1800"/>
                    </a:p>
                  </a:txBody>
                  <a:tcPr marT="45725" marB="45725" marR="91450" marL="91450"/>
                </a:tc>
                <a:tc>
                  <a:txBody>
                    <a:bodyPr/>
                    <a:lstStyle/>
                    <a:p>
                      <a:pPr indent="0" lvl="0" marL="0" marR="0" rtl="0" algn="l">
                        <a:spcBef>
                          <a:spcPts val="0"/>
                        </a:spcBef>
                        <a:spcAft>
                          <a:spcPts val="0"/>
                        </a:spcAft>
                        <a:buNone/>
                      </a:pPr>
                      <a:r>
                        <a:rPr lang="en-US" sz="1800"/>
                        <a:t>Easy Point and Click</a:t>
                      </a:r>
                      <a:endParaRPr sz="1800"/>
                    </a:p>
                  </a:txBody>
                  <a:tcPr marT="45725" marB="45725" marR="91450" marL="91450"/>
                </a:tc>
                <a:tc>
                  <a:txBody>
                    <a:bodyPr/>
                    <a:lstStyle/>
                    <a:p>
                      <a:pPr indent="0" lvl="0" marL="0" marR="0" rtl="0" algn="l">
                        <a:spcBef>
                          <a:spcPts val="0"/>
                        </a:spcBef>
                        <a:spcAft>
                          <a:spcPts val="0"/>
                        </a:spcAft>
                        <a:buNone/>
                      </a:pPr>
                      <a:r>
                        <a:rPr lang="en-US" sz="1800"/>
                        <a:t>Limited outside of core functions</a:t>
                      </a:r>
                      <a:endParaRPr sz="1800"/>
                    </a:p>
                  </a:txBody>
                  <a:tcPr marT="45725" marB="45725" marR="91450" marL="91450"/>
                </a:tc>
                <a:tc>
                  <a:txBody>
                    <a:bodyPr/>
                    <a:lstStyle/>
                    <a:p>
                      <a:pPr indent="0" lvl="0" marL="0" marR="0" rtl="0" algn="l">
                        <a:spcBef>
                          <a:spcPts val="0"/>
                        </a:spcBef>
                        <a:spcAft>
                          <a:spcPts val="0"/>
                        </a:spcAft>
                        <a:buNone/>
                      </a:pPr>
                      <a:r>
                        <a:rPr lang="en-US" sz="1800"/>
                        <a:t>Commercial and Community Edition</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High</a:t>
                      </a:r>
                      <a:endParaRPr sz="1800"/>
                    </a:p>
                  </a:txBody>
                  <a:tcPr marT="45725" marB="45725" marR="91450" marL="91450"/>
                </a:tc>
              </a:tr>
              <a:tr h="407600">
                <a:tc>
                  <a:txBody>
                    <a:bodyPr/>
                    <a:lstStyle/>
                    <a:p>
                      <a:pPr indent="0" lvl="0" marL="0" marR="0" rtl="0" algn="l">
                        <a:spcBef>
                          <a:spcPts val="0"/>
                        </a:spcBef>
                        <a:spcAft>
                          <a:spcPts val="0"/>
                        </a:spcAft>
                        <a:buNone/>
                      </a:pPr>
                      <a:r>
                        <a:rPr lang="en-US" sz="1800">
                          <a:solidFill>
                            <a:schemeClr val="dk1"/>
                          </a:solidFill>
                        </a:rPr>
                        <a:t>Nmap</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rPr lang="en-US" sz="1800"/>
                        <a:t>Easy</a:t>
                      </a:r>
                      <a:endParaRPr sz="1800"/>
                    </a:p>
                  </a:txBody>
                  <a:tcPr marT="45725" marB="45725" marR="91450" marL="91450"/>
                </a:tc>
                <a:tc>
                  <a:txBody>
                    <a:bodyPr/>
                    <a:lstStyle/>
                    <a:p>
                      <a:pPr indent="0" lvl="0" marL="0" marR="0" rtl="0" algn="l">
                        <a:spcBef>
                          <a:spcPts val="0"/>
                        </a:spcBef>
                        <a:spcAft>
                          <a:spcPts val="0"/>
                        </a:spcAft>
                        <a:buNone/>
                      </a:pPr>
                      <a:r>
                        <a:rPr lang="en-US" sz="1800"/>
                        <a:t>Easy to Average depending on version (GUI / CLI) and options </a:t>
                      </a:r>
                      <a:endParaRPr sz="1800"/>
                    </a:p>
                  </a:txBody>
                  <a:tcPr marT="45725" marB="45725" marR="91450" marL="91450"/>
                </a:tc>
                <a:tc>
                  <a:txBody>
                    <a:bodyPr/>
                    <a:lstStyle/>
                    <a:p>
                      <a:pPr indent="0" lvl="0" marL="0" marR="0" rtl="0" algn="l">
                        <a:spcBef>
                          <a:spcPts val="0"/>
                        </a:spcBef>
                        <a:spcAft>
                          <a:spcPts val="0"/>
                        </a:spcAft>
                        <a:buNone/>
                      </a:pPr>
                      <a:r>
                        <a:rPr lang="en-US" sz="1800"/>
                        <a:t>High</a:t>
                      </a:r>
                      <a:endParaRPr sz="1800"/>
                    </a:p>
                  </a:txBody>
                  <a:tcPr marT="45725" marB="45725" marR="91450" marL="91450"/>
                </a:tc>
                <a:tc>
                  <a:txBody>
                    <a:bodyPr/>
                    <a:lstStyle/>
                    <a:p>
                      <a:pPr indent="0" lvl="0" marL="0" marR="0" rtl="0" algn="l">
                        <a:spcBef>
                          <a:spcPts val="0"/>
                        </a:spcBef>
                        <a:spcAft>
                          <a:spcPts val="0"/>
                        </a:spcAft>
                        <a:buNone/>
                      </a:pPr>
                      <a:r>
                        <a:rPr lang="en-US" sz="1800"/>
                        <a:t>Free (Nmap Public Licence)</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High</a:t>
                      </a:r>
                      <a:endParaRPr sz="1800"/>
                    </a:p>
                  </a:txBody>
                  <a:tcPr marT="45725" marB="45725" marR="91450" marL="91450"/>
                </a:tc>
              </a:tr>
              <a:tr h="407600">
                <a:tc>
                  <a:txBody>
                    <a:bodyPr/>
                    <a:lstStyle/>
                    <a:p>
                      <a:pPr indent="0" lvl="0" marL="0" marR="0" rtl="0" algn="l">
                        <a:spcBef>
                          <a:spcPts val="0"/>
                        </a:spcBef>
                        <a:spcAft>
                          <a:spcPts val="0"/>
                        </a:spcAft>
                        <a:buNone/>
                      </a:pPr>
                      <a:r>
                        <a:rPr lang="en-US" sz="1800">
                          <a:solidFill>
                            <a:schemeClr val="dk1"/>
                          </a:solidFill>
                        </a:rPr>
                        <a:t>Burp Suite</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rPr lang="en-US" sz="1800"/>
                        <a:t>Easy</a:t>
                      </a:r>
                      <a:endParaRPr sz="1800"/>
                    </a:p>
                  </a:txBody>
                  <a:tcPr marT="45725" marB="45725" marR="91450" marL="91450"/>
                </a:tc>
                <a:tc>
                  <a:txBody>
                    <a:bodyPr/>
                    <a:lstStyle/>
                    <a:p>
                      <a:pPr indent="0" lvl="0" marL="0" marR="0" rtl="0" algn="l">
                        <a:spcBef>
                          <a:spcPts val="0"/>
                        </a:spcBef>
                        <a:spcAft>
                          <a:spcPts val="0"/>
                        </a:spcAft>
                        <a:buNone/>
                      </a:pPr>
                      <a:r>
                        <a:rPr lang="en-US" sz="1800"/>
                        <a:t>Average</a:t>
                      </a:r>
                      <a:endParaRPr sz="1800"/>
                    </a:p>
                  </a:txBody>
                  <a:tcPr marT="45725" marB="45725" marR="91450" marL="91450"/>
                </a:tc>
                <a:tc>
                  <a:txBody>
                    <a:bodyPr/>
                    <a:lstStyle/>
                    <a:p>
                      <a:pPr indent="0" lvl="0" marL="0" marR="0" rtl="0" algn="l">
                        <a:spcBef>
                          <a:spcPts val="0"/>
                        </a:spcBef>
                        <a:spcAft>
                          <a:spcPts val="0"/>
                        </a:spcAft>
                        <a:buNone/>
                      </a:pPr>
                      <a:r>
                        <a:rPr lang="en-US" sz="1800"/>
                        <a:t>High</a:t>
                      </a:r>
                      <a:endParaRPr sz="1800"/>
                    </a:p>
                  </a:txBody>
                  <a:tcPr marT="45725" marB="45725" marR="91450" marL="91450"/>
                </a:tc>
                <a:tc>
                  <a:txBody>
                    <a:bodyPr/>
                    <a:lstStyle/>
                    <a:p>
                      <a:pPr indent="0" lvl="0" marL="0" rtl="0" algn="l">
                        <a:spcBef>
                          <a:spcPts val="0"/>
                        </a:spcBef>
                        <a:spcAft>
                          <a:spcPts val="0"/>
                        </a:spcAft>
                        <a:buClr>
                          <a:schemeClr val="dk1"/>
                        </a:buClr>
                        <a:buFont typeface="Arial"/>
                        <a:buNone/>
                      </a:pPr>
                      <a:r>
                        <a:rPr lang="en-US" sz="1800"/>
                        <a:t>Commercial &amp; Community Edition</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High</a:t>
                      </a:r>
                      <a:endParaRPr sz="1800"/>
                    </a:p>
                  </a:txBody>
                  <a:tcPr marT="45725" marB="45725" marR="91450" marL="91450"/>
                </a:tc>
              </a:tr>
              <a:tr h="407600">
                <a:tc>
                  <a:txBody>
                    <a:bodyPr/>
                    <a:lstStyle/>
                    <a:p>
                      <a:pPr indent="0" lvl="0" marL="0" marR="0" rtl="0" algn="l">
                        <a:spcBef>
                          <a:spcPts val="0"/>
                        </a:spcBef>
                        <a:spcAft>
                          <a:spcPts val="0"/>
                        </a:spcAft>
                        <a:buNone/>
                      </a:pPr>
                      <a:r>
                        <a:rPr lang="en-US" sz="1800">
                          <a:solidFill>
                            <a:schemeClr val="dk1"/>
                          </a:solidFill>
                        </a:rPr>
                        <a:t>OWASP ZAP</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rPr lang="en-US" sz="1800"/>
                        <a:t>Easy</a:t>
                      </a:r>
                      <a:endParaRPr sz="1800"/>
                    </a:p>
                  </a:txBody>
                  <a:tcPr marT="45725" marB="45725" marR="91450" marL="91450"/>
                </a:tc>
                <a:tc>
                  <a:txBody>
                    <a:bodyPr/>
                    <a:lstStyle/>
                    <a:p>
                      <a:pPr indent="0" lvl="0" marL="0" marR="0" rtl="0" algn="l">
                        <a:spcBef>
                          <a:spcPts val="0"/>
                        </a:spcBef>
                        <a:spcAft>
                          <a:spcPts val="0"/>
                        </a:spcAft>
                        <a:buNone/>
                      </a:pPr>
                      <a:r>
                        <a:rPr lang="en-US" sz="1800"/>
                        <a:t>Average</a:t>
                      </a:r>
                      <a:endParaRPr sz="1800"/>
                    </a:p>
                  </a:txBody>
                  <a:tcPr marT="45725" marB="45725" marR="91450" marL="91450"/>
                </a:tc>
                <a:tc>
                  <a:txBody>
                    <a:bodyPr/>
                    <a:lstStyle/>
                    <a:p>
                      <a:pPr indent="0" lvl="0" marL="0" marR="0" rtl="0" algn="l">
                        <a:spcBef>
                          <a:spcPts val="0"/>
                        </a:spcBef>
                        <a:spcAft>
                          <a:spcPts val="0"/>
                        </a:spcAft>
                        <a:buNone/>
                      </a:pPr>
                      <a:r>
                        <a:rPr lang="en-US" sz="1800"/>
                        <a:t>High</a:t>
                      </a:r>
                      <a:endParaRPr sz="1800"/>
                    </a:p>
                  </a:txBody>
                  <a:tcPr marT="45725" marB="45725" marR="91450" marL="91450"/>
                </a:tc>
                <a:tc>
                  <a:txBody>
                    <a:bodyPr/>
                    <a:lstStyle/>
                    <a:p>
                      <a:pPr indent="0" lvl="0" marL="0" marR="0" rtl="0" algn="l">
                        <a:spcBef>
                          <a:spcPts val="0"/>
                        </a:spcBef>
                        <a:spcAft>
                          <a:spcPts val="0"/>
                        </a:spcAft>
                        <a:buNone/>
                      </a:pPr>
                      <a:r>
                        <a:rPr lang="en-US" sz="1800"/>
                        <a:t>Open Source (Apache)</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407600">
                <a:tc>
                  <a:txBody>
                    <a:bodyPr/>
                    <a:lstStyle/>
                    <a:p>
                      <a:pPr indent="0" lvl="0" marL="0" marR="0" rtl="0" algn="l">
                        <a:spcBef>
                          <a:spcPts val="0"/>
                        </a:spcBef>
                        <a:spcAft>
                          <a:spcPts val="0"/>
                        </a:spcAft>
                        <a:buNone/>
                      </a:pPr>
                      <a:r>
                        <a:rPr lang="en-US" sz="1800">
                          <a:solidFill>
                            <a:schemeClr val="dk1"/>
                          </a:solidFill>
                        </a:rPr>
                        <a:t>SQLmap</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rPr lang="en-US" sz="1800"/>
                        <a:t>Easy</a:t>
                      </a:r>
                      <a:endParaRPr sz="1800"/>
                    </a:p>
                  </a:txBody>
                  <a:tcPr marT="45725" marB="45725" marR="91450" marL="91450"/>
                </a:tc>
                <a:tc>
                  <a:txBody>
                    <a:bodyPr/>
                    <a:lstStyle/>
                    <a:p>
                      <a:pPr indent="0" lvl="0" marL="0" marR="0" rtl="0" algn="l">
                        <a:spcBef>
                          <a:spcPts val="0"/>
                        </a:spcBef>
                        <a:spcAft>
                          <a:spcPts val="0"/>
                        </a:spcAft>
                        <a:buNone/>
                      </a:pPr>
                      <a:r>
                        <a:rPr lang="en-US" sz="1800"/>
                        <a:t>Average to Hard depending on options</a:t>
                      </a:r>
                      <a:endParaRPr sz="1800"/>
                    </a:p>
                  </a:txBody>
                  <a:tcPr marT="45725" marB="45725" marR="91450" marL="91450"/>
                </a:tc>
                <a:tc>
                  <a:txBody>
                    <a:bodyPr/>
                    <a:lstStyle/>
                    <a:p>
                      <a:pPr indent="0" lvl="0" marL="0" marR="0" rtl="0" algn="l">
                        <a:spcBef>
                          <a:spcPts val="0"/>
                        </a:spcBef>
                        <a:spcAft>
                          <a:spcPts val="0"/>
                        </a:spcAft>
                        <a:buNone/>
                      </a:pPr>
                      <a:r>
                        <a:rPr lang="en-US" sz="1800"/>
                        <a:t>Average</a:t>
                      </a:r>
                      <a:endParaRPr sz="1800"/>
                    </a:p>
                  </a:txBody>
                  <a:tcPr marT="45725" marB="45725" marR="91450" marL="91450"/>
                </a:tc>
                <a:tc>
                  <a:txBody>
                    <a:bodyPr/>
                    <a:lstStyle/>
                    <a:p>
                      <a:pPr indent="0" lvl="0" marL="0" marR="0" rtl="0" algn="l">
                        <a:spcBef>
                          <a:spcPts val="0"/>
                        </a:spcBef>
                        <a:spcAft>
                          <a:spcPts val="0"/>
                        </a:spcAft>
                        <a:buNone/>
                      </a:pPr>
                      <a:r>
                        <a:rPr lang="en-US" sz="1800"/>
                        <a:t>Open Source (GPL)</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Average</a:t>
                      </a:r>
                      <a:endParaRPr sz="1800"/>
                    </a:p>
                  </a:txBody>
                  <a:tcPr marT="45725" marB="45725" marR="91450" marL="91450"/>
                </a:tc>
              </a:tr>
              <a:tr h="407600">
                <a:tc>
                  <a:txBody>
                    <a:bodyPr/>
                    <a:lstStyle/>
                    <a:p>
                      <a:pPr indent="0" lvl="0" marL="0" marR="0" rtl="0" algn="l">
                        <a:spcBef>
                          <a:spcPts val="0"/>
                        </a:spcBef>
                        <a:spcAft>
                          <a:spcPts val="0"/>
                        </a:spcAft>
                        <a:buNone/>
                      </a:pPr>
                      <a:r>
                        <a:rPr lang="en-US" sz="1800">
                          <a:solidFill>
                            <a:schemeClr val="dk1"/>
                          </a:solidFill>
                        </a:rPr>
                        <a:t>Kali Linux</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rPr lang="en-US" sz="1800"/>
                        <a:t>Average depending on options and install method</a:t>
                      </a:r>
                      <a:endParaRPr sz="1800"/>
                    </a:p>
                  </a:txBody>
                  <a:tcPr marT="45725" marB="45725" marR="91450" marL="91450"/>
                </a:tc>
                <a:tc>
                  <a:txBody>
                    <a:bodyPr/>
                    <a:lstStyle/>
                    <a:p>
                      <a:pPr indent="0" lvl="0" marL="0" marR="0" rtl="0" algn="l">
                        <a:spcBef>
                          <a:spcPts val="0"/>
                        </a:spcBef>
                        <a:spcAft>
                          <a:spcPts val="0"/>
                        </a:spcAft>
                        <a:buNone/>
                      </a:pPr>
                      <a:r>
                        <a:rPr lang="en-US" sz="1800"/>
                        <a:t>Varies depending on tools</a:t>
                      </a:r>
                      <a:endParaRPr sz="1800"/>
                    </a:p>
                  </a:txBody>
                  <a:tcPr marT="45725" marB="45725" marR="91450" marL="91450"/>
                </a:tc>
                <a:tc>
                  <a:txBody>
                    <a:bodyPr/>
                    <a:lstStyle/>
                    <a:p>
                      <a:pPr indent="0" lvl="0" marL="0" marR="0" rtl="0" algn="l">
                        <a:spcBef>
                          <a:spcPts val="0"/>
                        </a:spcBef>
                        <a:spcAft>
                          <a:spcPts val="0"/>
                        </a:spcAft>
                        <a:buNone/>
                      </a:pPr>
                      <a:r>
                        <a:rPr lang="en-US" sz="1800"/>
                        <a:t>Very </a:t>
                      </a:r>
                      <a:endParaRPr sz="1800"/>
                    </a:p>
                  </a:txBody>
                  <a:tcPr marT="45725" marB="45725" marR="91450" marL="91450"/>
                </a:tc>
                <a:tc>
                  <a:txBody>
                    <a:bodyPr/>
                    <a:lstStyle/>
                    <a:p>
                      <a:pPr indent="0" lvl="0" marL="0" marR="0" rtl="0" algn="l">
                        <a:spcBef>
                          <a:spcPts val="0"/>
                        </a:spcBef>
                        <a:spcAft>
                          <a:spcPts val="0"/>
                        </a:spcAft>
                        <a:buNone/>
                      </a:pPr>
                      <a:r>
                        <a:rPr lang="en-US" sz="1800"/>
                        <a:t>Various open source </a:t>
                      </a:r>
                      <a:r>
                        <a:rPr lang="en-US" sz="1800"/>
                        <a:t>license</a:t>
                      </a:r>
                      <a:r>
                        <a:rPr lang="en-US" sz="1800"/>
                        <a:t> GPL MIT etc</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High Kali is  the go to OS for pentesters created by (Offensive </a:t>
                      </a:r>
                      <a:r>
                        <a:rPr lang="en-US" sz="1800"/>
                        <a:t>Security</a:t>
                      </a:r>
                      <a:r>
                        <a:rPr lang="en-US" sz="1800"/>
                        <a:t>)</a:t>
                      </a:r>
                      <a:endParaRPr sz="1800"/>
                    </a:p>
                  </a:txBody>
                  <a:tcPr marT="45725" marB="45725" marR="91450" marL="91450"/>
                </a:tc>
              </a:tr>
              <a:tr h="407600">
                <a:tc>
                  <a:txBody>
                    <a:bodyPr/>
                    <a:lstStyle/>
                    <a:p>
                      <a:pPr indent="0" lvl="0" marL="0" marR="0" rtl="0" algn="l">
                        <a:spcBef>
                          <a:spcPts val="0"/>
                        </a:spcBef>
                        <a:spcAft>
                          <a:spcPts val="0"/>
                        </a:spcAft>
                        <a:buNone/>
                      </a:pPr>
                      <a:r>
                        <a:rPr lang="en-US" sz="1800">
                          <a:solidFill>
                            <a:schemeClr val="dk1"/>
                          </a:solidFill>
                        </a:rPr>
                        <a:t>Jawfish</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rPr lang="en-US" sz="1800"/>
                        <a:t>Average</a:t>
                      </a:r>
                      <a:endParaRPr sz="1800"/>
                    </a:p>
                  </a:txBody>
                  <a:tcPr marT="45725" marB="45725" marR="91450" marL="91450"/>
                </a:tc>
                <a:tc>
                  <a:txBody>
                    <a:bodyPr/>
                    <a:lstStyle/>
                    <a:p>
                      <a:pPr indent="0" lvl="0" marL="0" marR="0" rtl="0" algn="l">
                        <a:spcBef>
                          <a:spcPts val="0"/>
                        </a:spcBef>
                        <a:spcAft>
                          <a:spcPts val="0"/>
                        </a:spcAft>
                        <a:buNone/>
                      </a:pPr>
                      <a:r>
                        <a:rPr lang="en-US" sz="1800"/>
                        <a:t>Average</a:t>
                      </a:r>
                      <a:endParaRPr sz="1800"/>
                    </a:p>
                  </a:txBody>
                  <a:tcPr marT="45725" marB="45725" marR="91450" marL="91450"/>
                </a:tc>
                <a:tc>
                  <a:txBody>
                    <a:bodyPr/>
                    <a:lstStyle/>
                    <a:p>
                      <a:pPr indent="0" lvl="0" marL="0" marR="0" rtl="0" algn="l">
                        <a:spcBef>
                          <a:spcPts val="0"/>
                        </a:spcBef>
                        <a:spcAft>
                          <a:spcPts val="0"/>
                        </a:spcAft>
                        <a:buNone/>
                      </a:pPr>
                      <a:r>
                        <a:rPr lang="en-US" sz="1800"/>
                        <a:t>Average</a:t>
                      </a:r>
                      <a:endParaRPr sz="1800"/>
                    </a:p>
                  </a:txBody>
                  <a:tcPr marT="45725" marB="45725" marR="91450" marL="91450"/>
                </a:tc>
                <a:tc>
                  <a:txBody>
                    <a:bodyPr/>
                    <a:lstStyle/>
                    <a:p>
                      <a:pPr indent="0" lvl="0" marL="0" marR="0" rtl="0" algn="l">
                        <a:spcBef>
                          <a:spcPts val="0"/>
                        </a:spcBef>
                        <a:spcAft>
                          <a:spcPts val="0"/>
                        </a:spcAft>
                        <a:buNone/>
                      </a:pPr>
                      <a:r>
                        <a:rPr lang="en-US" sz="1800"/>
                        <a:t>Open Source (MIT)</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407600">
                <a:tc>
                  <a:txBody>
                    <a:bodyPr/>
                    <a:lstStyle/>
                    <a:p>
                      <a:pPr indent="0" lvl="0" marL="0" marR="0" rtl="0" algn="l">
                        <a:spcBef>
                          <a:spcPts val="0"/>
                        </a:spcBef>
                        <a:spcAft>
                          <a:spcPts val="0"/>
                        </a:spcAft>
                        <a:buNone/>
                      </a:pPr>
                      <a:r>
                        <a:rPr lang="en-US" sz="1800">
                          <a:solidFill>
                            <a:schemeClr val="dk1"/>
                          </a:solidFill>
                        </a:rPr>
                        <a:t>Ffuf</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rPr lang="en-US" sz="1800"/>
                        <a:t>Average</a:t>
                      </a:r>
                      <a:endParaRPr sz="1800"/>
                    </a:p>
                  </a:txBody>
                  <a:tcPr marT="45725" marB="45725" marR="91450" marL="91450"/>
                </a:tc>
                <a:tc>
                  <a:txBody>
                    <a:bodyPr/>
                    <a:lstStyle/>
                    <a:p>
                      <a:pPr indent="0" lvl="0" marL="0" marR="0" rtl="0" algn="l">
                        <a:spcBef>
                          <a:spcPts val="0"/>
                        </a:spcBef>
                        <a:spcAft>
                          <a:spcPts val="0"/>
                        </a:spcAft>
                        <a:buNone/>
                      </a:pPr>
                      <a:r>
                        <a:rPr lang="en-US" sz="1800"/>
                        <a:t>Average</a:t>
                      </a:r>
                      <a:endParaRPr sz="1800"/>
                    </a:p>
                  </a:txBody>
                  <a:tcPr marT="45725" marB="45725" marR="91450" marL="91450"/>
                </a:tc>
                <a:tc>
                  <a:txBody>
                    <a:bodyPr/>
                    <a:lstStyle/>
                    <a:p>
                      <a:pPr indent="0" lvl="0" marL="0" marR="0" rtl="0" algn="l">
                        <a:spcBef>
                          <a:spcPts val="0"/>
                        </a:spcBef>
                        <a:spcAft>
                          <a:spcPts val="0"/>
                        </a:spcAft>
                        <a:buNone/>
                      </a:pPr>
                      <a:r>
                        <a:rPr lang="en-US" sz="1800"/>
                        <a:t>Average / High</a:t>
                      </a:r>
                      <a:endParaRPr sz="1800"/>
                    </a:p>
                  </a:txBody>
                  <a:tcPr marT="45725" marB="45725" marR="91450" marL="91450"/>
                </a:tc>
                <a:tc>
                  <a:txBody>
                    <a:bodyPr/>
                    <a:lstStyle/>
                    <a:p>
                      <a:pPr indent="0" lvl="0" marL="0" rtl="0" algn="l">
                        <a:spcBef>
                          <a:spcPts val="0"/>
                        </a:spcBef>
                        <a:spcAft>
                          <a:spcPts val="0"/>
                        </a:spcAft>
                        <a:buClr>
                          <a:schemeClr val="dk1"/>
                        </a:buClr>
                        <a:buFont typeface="Arial"/>
                        <a:buNone/>
                      </a:pPr>
                      <a:r>
                        <a:rPr lang="en-US" sz="1800"/>
                        <a:t>Open Source (MIT)</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4"/>
          <p:cNvSpPr txBox="1"/>
          <p:nvPr>
            <p:ph type="title"/>
          </p:nvPr>
        </p:nvSpPr>
        <p:spPr>
          <a:xfrm>
            <a:off x="457200" y="639793"/>
            <a:ext cx="10096500" cy="115090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4A3128"/>
              </a:buClr>
              <a:buSzPts val="4000"/>
              <a:buFont typeface="Calibri"/>
              <a:buNone/>
            </a:pPr>
            <a:r>
              <a:rPr lang="en-US"/>
              <a:t>References</a:t>
            </a:r>
            <a:endParaRPr/>
          </a:p>
        </p:txBody>
      </p:sp>
      <p:sp>
        <p:nvSpPr>
          <p:cNvPr id="187" name="Google Shape;187;p14"/>
          <p:cNvSpPr txBox="1"/>
          <p:nvPr>
            <p:ph idx="1" type="body"/>
          </p:nvPr>
        </p:nvSpPr>
        <p:spPr>
          <a:xfrm>
            <a:off x="457200" y="1825625"/>
            <a:ext cx="10096500" cy="3778006"/>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SzPct val="70000"/>
              <a:buChar char="•"/>
            </a:pPr>
            <a:r>
              <a:rPr lang="en-US" sz="1800">
                <a:latin typeface="Arial"/>
                <a:ea typeface="Arial"/>
                <a:cs typeface="Arial"/>
                <a:sym typeface="Arial"/>
              </a:rPr>
              <a:t>Geer, David (2015). 8 penetration testing tools that will do the job. Available from: </a:t>
            </a:r>
            <a:r>
              <a:rPr lang="en-US" sz="1800" u="sng">
                <a:solidFill>
                  <a:schemeClr val="hlink"/>
                </a:solidFill>
                <a:latin typeface="Arial"/>
                <a:ea typeface="Arial"/>
                <a:cs typeface="Arial"/>
                <a:sym typeface="Arial"/>
                <a:hlinkClick r:id="rId3"/>
              </a:rPr>
              <a:t>https://www.networkworld.com/article/2944811/8-penetration-testing-tools-that-will-do-the-job.html</a:t>
            </a:r>
            <a:endParaRPr sz="1800">
              <a:latin typeface="Arial"/>
              <a:ea typeface="Arial"/>
              <a:cs typeface="Arial"/>
              <a:sym typeface="Arial"/>
            </a:endParaRPr>
          </a:p>
          <a:p>
            <a:pPr indent="-154590" lvl="0" marL="228600" rtl="0" algn="l">
              <a:lnSpc>
                <a:spcPct val="90000"/>
              </a:lnSpc>
              <a:spcBef>
                <a:spcPts val="500"/>
              </a:spcBef>
              <a:spcAft>
                <a:spcPts val="0"/>
              </a:spcAft>
              <a:buSzPct val="70000"/>
              <a:buNone/>
            </a:pPr>
            <a:r>
              <a:t/>
            </a:r>
            <a:endParaRPr sz="1800">
              <a:latin typeface="Arial"/>
              <a:ea typeface="Arial"/>
              <a:cs typeface="Arial"/>
              <a:sym typeface="Arial"/>
            </a:endParaRPr>
          </a:p>
          <a:p>
            <a:pPr indent="-228600" lvl="0" marL="228600" rtl="0" algn="l">
              <a:lnSpc>
                <a:spcPct val="90000"/>
              </a:lnSpc>
              <a:spcBef>
                <a:spcPts val="500"/>
              </a:spcBef>
              <a:spcAft>
                <a:spcPts val="0"/>
              </a:spcAft>
              <a:buSzPct val="70000"/>
              <a:buChar char="•"/>
            </a:pPr>
            <a:r>
              <a:rPr lang="en-US" sz="1800">
                <a:latin typeface="Arial"/>
                <a:ea typeface="Arial"/>
                <a:cs typeface="Arial"/>
                <a:sym typeface="Arial"/>
              </a:rPr>
              <a:t>Kingatua, Amos  (2021) 11 FREE Penetration Testing Tools to Test Application Securityhttps://geekflare.com/web-penetration-testing-tools/</a:t>
            </a:r>
            <a:endParaRPr/>
          </a:p>
          <a:p>
            <a:pPr indent="-154590" lvl="0" marL="228600" rtl="0" algn="l">
              <a:lnSpc>
                <a:spcPct val="90000"/>
              </a:lnSpc>
              <a:spcBef>
                <a:spcPts val="500"/>
              </a:spcBef>
              <a:spcAft>
                <a:spcPts val="0"/>
              </a:spcAft>
              <a:buSzPct val="70000"/>
              <a:buNone/>
            </a:pPr>
            <a:r>
              <a:t/>
            </a:r>
            <a:endParaRPr sz="1800">
              <a:latin typeface="Arial"/>
              <a:ea typeface="Arial"/>
              <a:cs typeface="Arial"/>
              <a:sym typeface="Arial"/>
            </a:endParaRPr>
          </a:p>
          <a:p>
            <a:pPr indent="-228600" lvl="0" marL="228600" rtl="0" algn="l">
              <a:lnSpc>
                <a:spcPct val="90000"/>
              </a:lnSpc>
              <a:spcBef>
                <a:spcPts val="500"/>
              </a:spcBef>
              <a:spcAft>
                <a:spcPts val="0"/>
              </a:spcAft>
              <a:buSzPct val="70000"/>
              <a:buChar char="•"/>
            </a:pPr>
            <a:r>
              <a:rPr lang="en-US" sz="1800">
                <a:latin typeface="Arial"/>
                <a:ea typeface="Arial"/>
                <a:cs typeface="Arial"/>
                <a:sym typeface="Arial"/>
              </a:rPr>
              <a:t>Singn, Suraj (2017) What is Burp Suite And its Features?</a:t>
            </a:r>
            <a:endParaRPr/>
          </a:p>
          <a:p>
            <a:pPr indent="-228600" lvl="0" marL="228600" rtl="0" algn="l">
              <a:lnSpc>
                <a:spcPct val="90000"/>
              </a:lnSpc>
              <a:spcBef>
                <a:spcPts val="500"/>
              </a:spcBef>
              <a:spcAft>
                <a:spcPts val="0"/>
              </a:spcAft>
              <a:buSzPct val="70000"/>
              <a:buChar char="•"/>
            </a:pPr>
            <a:r>
              <a:rPr lang="en-US" sz="1800" u="sng">
                <a:solidFill>
                  <a:schemeClr val="hlink"/>
                </a:solidFill>
                <a:latin typeface="Arial"/>
                <a:ea typeface="Arial"/>
                <a:cs typeface="Arial"/>
                <a:sym typeface="Arial"/>
                <a:hlinkClick r:id="rId4"/>
              </a:rPr>
              <a:t>https://www.bitforestinfo.com/blog/08/21/what-is-burp-suite-and-its-features.html</a:t>
            </a:r>
            <a:endParaRPr sz="1800">
              <a:latin typeface="Arial"/>
              <a:ea typeface="Arial"/>
              <a:cs typeface="Arial"/>
              <a:sym typeface="Arial"/>
            </a:endParaRPr>
          </a:p>
          <a:p>
            <a:pPr indent="-154590" lvl="0" marL="228600" rtl="0" algn="l">
              <a:lnSpc>
                <a:spcPct val="90000"/>
              </a:lnSpc>
              <a:spcBef>
                <a:spcPts val="500"/>
              </a:spcBef>
              <a:spcAft>
                <a:spcPts val="0"/>
              </a:spcAft>
              <a:buSzPct val="70000"/>
              <a:buNone/>
            </a:pPr>
            <a:r>
              <a:t/>
            </a:r>
            <a:endParaRPr sz="1800">
              <a:latin typeface="Arial"/>
              <a:ea typeface="Arial"/>
              <a:cs typeface="Arial"/>
              <a:sym typeface="Arial"/>
            </a:endParaRPr>
          </a:p>
          <a:p>
            <a:pPr indent="-228600" lvl="0" marL="228600" rtl="0" algn="l">
              <a:lnSpc>
                <a:spcPct val="90000"/>
              </a:lnSpc>
              <a:spcBef>
                <a:spcPts val="500"/>
              </a:spcBef>
              <a:spcAft>
                <a:spcPts val="0"/>
              </a:spcAft>
              <a:buSzPct val="70000"/>
              <a:buChar char="•"/>
            </a:pPr>
            <a:r>
              <a:rPr lang="en-US" sz="1800">
                <a:latin typeface="Arial"/>
                <a:ea typeface="Arial"/>
                <a:cs typeface="Arial"/>
                <a:sym typeface="Arial"/>
              </a:rPr>
              <a:t>EdPressoTeam. </a:t>
            </a:r>
            <a:r>
              <a:rPr i="0" lang="en-US" sz="1800">
                <a:latin typeface="Arial"/>
                <a:ea typeface="Arial"/>
                <a:cs typeface="Arial"/>
                <a:sym typeface="Arial"/>
              </a:rPr>
              <a:t>What is Kali Linux? Available from: Available from: </a:t>
            </a:r>
            <a:r>
              <a:rPr lang="en-US" sz="1800" u="sng">
                <a:solidFill>
                  <a:schemeClr val="hlink"/>
                </a:solidFill>
                <a:latin typeface="Arial"/>
                <a:ea typeface="Arial"/>
                <a:cs typeface="Arial"/>
                <a:sym typeface="Arial"/>
                <a:hlinkClick r:id="rId5"/>
              </a:rPr>
              <a:t>https://www.educative.io/edpresso/what-is-kali-linux</a:t>
            </a:r>
            <a:endParaRPr sz="1800">
              <a:latin typeface="Arial"/>
              <a:ea typeface="Arial"/>
              <a:cs typeface="Arial"/>
              <a:sym typeface="Arial"/>
            </a:endParaRPr>
          </a:p>
          <a:p>
            <a:pPr indent="-228600" lvl="0" marL="228600" rtl="0" algn="l">
              <a:lnSpc>
                <a:spcPct val="90000"/>
              </a:lnSpc>
              <a:spcBef>
                <a:spcPts val="500"/>
              </a:spcBef>
              <a:spcAft>
                <a:spcPts val="0"/>
              </a:spcAft>
              <a:buSzPct val="70000"/>
              <a:buChar char="•"/>
            </a:pPr>
            <a:r>
              <a:rPr lang="en-US" sz="1800">
                <a:latin typeface="Arial"/>
                <a:ea typeface="Arial"/>
                <a:cs typeface="Arial"/>
                <a:sym typeface="Arial"/>
              </a:rPr>
              <a:t>Linux Security. Jawfish. Available from: </a:t>
            </a:r>
            <a:r>
              <a:rPr lang="en-US" sz="1800" u="sng">
                <a:solidFill>
                  <a:schemeClr val="hlink"/>
                </a:solidFill>
                <a:latin typeface="Arial"/>
                <a:ea typeface="Arial"/>
                <a:cs typeface="Arial"/>
                <a:sym typeface="Arial"/>
                <a:hlinkClick r:id="rId6"/>
              </a:rPr>
              <a:t>https://linuxsecurity.expert/tools/jawfish/</a:t>
            </a:r>
            <a:endParaRPr sz="1800">
              <a:latin typeface="Arial"/>
              <a:ea typeface="Arial"/>
              <a:cs typeface="Arial"/>
              <a:sym typeface="Arial"/>
            </a:endParaRPr>
          </a:p>
          <a:p>
            <a:pPr indent="-228622" lvl="0" marL="228600" rtl="0" algn="l">
              <a:lnSpc>
                <a:spcPct val="90000"/>
              </a:lnSpc>
              <a:spcBef>
                <a:spcPts val="527"/>
              </a:spcBef>
              <a:spcAft>
                <a:spcPts val="0"/>
              </a:spcAft>
              <a:buSzPct val="70000"/>
              <a:buChar char="•"/>
            </a:pPr>
            <a:r>
              <a:rPr lang="en-US" sz="1900"/>
              <a:t>Latest Hacking News. </a:t>
            </a:r>
            <a:r>
              <a:rPr b="0" i="0" lang="en-US" sz="1900"/>
              <a:t>Ffuf (Fuzz Faster U Fool) – An Open Source Fast Web Fuzzing Tool</a:t>
            </a:r>
            <a:r>
              <a:rPr lang="en-US" sz="1900"/>
              <a:t> . Ava</a:t>
            </a:r>
            <a:r>
              <a:rPr lang="en-US" sz="1900" u="sng">
                <a:solidFill>
                  <a:schemeClr val="hlink"/>
                </a:solidFill>
                <a:hlinkClick r:id="rId7"/>
              </a:rPr>
              <a:t>i</a:t>
            </a:r>
            <a:r>
              <a:rPr lang="en-US" sz="1900"/>
              <a:t>lable from: </a:t>
            </a:r>
            <a:endParaRPr sz="1900" u="sng">
              <a:solidFill>
                <a:schemeClr val="hlink"/>
              </a:solidFill>
              <a:hlinkClick r:id="rId8"/>
            </a:endParaRPr>
          </a:p>
          <a:p>
            <a:pPr indent="-228600" lvl="0" marL="228600" rtl="0" algn="l">
              <a:lnSpc>
                <a:spcPct val="90000"/>
              </a:lnSpc>
              <a:spcBef>
                <a:spcPts val="500"/>
              </a:spcBef>
              <a:spcAft>
                <a:spcPts val="0"/>
              </a:spcAft>
              <a:buSzPct val="70000"/>
              <a:buChar char="•"/>
            </a:pPr>
            <a:r>
              <a:rPr b="0" i="0" lang="en-US" sz="1800" u="sng" strike="noStrike">
                <a:solidFill>
                  <a:srgbClr val="CC9900"/>
                </a:solidFill>
                <a:latin typeface="PT Sans"/>
                <a:ea typeface="PT Sans"/>
                <a:cs typeface="PT Sans"/>
                <a:sym typeface="PT Sans"/>
                <a:hlinkClick r:id="rId9">
                  <a:extLst>
                    <a:ext uri="{A12FA001-AC4F-418D-AE19-62706E023703}">
                      <ahyp:hlinkClr val="tx"/>
                    </a:ext>
                  </a:extLst>
                </a:hlinkClick>
              </a:rPr>
              <a:t>https://latesthackingnews.com/2019/12/08/ffuf-fuzz-faster-u-fool-an-open-source-fast-web-fuzzing-tool/</a:t>
            </a:r>
            <a:endParaRPr b="0" i="0" sz="1800" u="none" strike="noStrike">
              <a:solidFill>
                <a:srgbClr val="176802"/>
              </a:solidFill>
              <a:latin typeface="PT Sans"/>
              <a:ea typeface="PT Sans"/>
              <a:cs typeface="PT Sans"/>
              <a:sym typeface="PT Sans"/>
            </a:endParaRPr>
          </a:p>
          <a:p>
            <a:pPr indent="-154590" lvl="0" marL="228600" rtl="0" algn="l">
              <a:lnSpc>
                <a:spcPct val="90000"/>
              </a:lnSpc>
              <a:spcBef>
                <a:spcPts val="500"/>
              </a:spcBef>
              <a:spcAft>
                <a:spcPts val="0"/>
              </a:spcAft>
              <a:buSzPct val="70000"/>
              <a:buNone/>
            </a:pPr>
            <a:r>
              <a:t/>
            </a:r>
            <a:endParaRPr sz="1800">
              <a:latin typeface="Arial"/>
              <a:ea typeface="Arial"/>
              <a:cs typeface="Arial"/>
              <a:sym typeface="Arial"/>
            </a:endParaRPr>
          </a:p>
          <a:p>
            <a:pPr indent="-129920" lvl="0" marL="228600" rtl="0" algn="l">
              <a:lnSpc>
                <a:spcPct val="90000"/>
              </a:lnSpc>
              <a:spcBef>
                <a:spcPts val="666"/>
              </a:spcBef>
              <a:spcAft>
                <a:spcPts val="0"/>
              </a:spcAft>
              <a:buSzPct val="70000"/>
              <a:buNone/>
            </a:pPr>
            <a:r>
              <a:t/>
            </a:r>
            <a:endParaRPr/>
          </a:p>
          <a:p>
            <a:pPr indent="-129920" lvl="0" marL="228600" rtl="0" algn="l">
              <a:lnSpc>
                <a:spcPct val="90000"/>
              </a:lnSpc>
              <a:spcBef>
                <a:spcPts val="666"/>
              </a:spcBef>
              <a:spcAft>
                <a:spcPts val="0"/>
              </a:spcAft>
              <a:buSzPct val="70000"/>
              <a:buNone/>
            </a:pPr>
            <a:r>
              <a:t/>
            </a:r>
            <a:endParaRPr/>
          </a:p>
          <a:p>
            <a:pPr indent="-129920" lvl="0" marL="228600" rtl="0" algn="l">
              <a:lnSpc>
                <a:spcPct val="90000"/>
              </a:lnSpc>
              <a:spcBef>
                <a:spcPts val="666"/>
              </a:spcBef>
              <a:spcAft>
                <a:spcPts val="0"/>
              </a:spcAft>
              <a:buSzPct val="70000"/>
              <a:buNone/>
            </a:pPr>
            <a:r>
              <a:t/>
            </a:r>
            <a:endParaRPr/>
          </a:p>
          <a:p>
            <a:pPr indent="-129920" lvl="0" marL="228600" rtl="0" algn="l">
              <a:lnSpc>
                <a:spcPct val="90000"/>
              </a:lnSpc>
              <a:spcBef>
                <a:spcPts val="666"/>
              </a:spcBef>
              <a:spcAft>
                <a:spcPts val="0"/>
              </a:spcAft>
              <a:buSzPct val="70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ctrTitle"/>
          </p:nvPr>
        </p:nvSpPr>
        <p:spPr>
          <a:xfrm>
            <a:off x="1524000" y="344488"/>
            <a:ext cx="9144000" cy="1185862"/>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E1DFDF"/>
              </a:buClr>
              <a:buSzPts val="4400"/>
              <a:buFont typeface="Calibri"/>
              <a:buNone/>
            </a:pPr>
            <a:r>
              <a:rPr b="1" i="0" lang="en-US" sz="4400" cap="none">
                <a:latin typeface="Calibri"/>
                <a:ea typeface="Calibri"/>
                <a:cs typeface="Calibri"/>
                <a:sym typeface="Calibri"/>
              </a:rPr>
              <a:t>Pentest tools for discussion</a:t>
            </a:r>
            <a:endParaRPr sz="4400"/>
          </a:p>
        </p:txBody>
      </p:sp>
      <p:sp>
        <p:nvSpPr>
          <p:cNvPr id="96" name="Google Shape;96;p2"/>
          <p:cNvSpPr txBox="1"/>
          <p:nvPr>
            <p:ph idx="1" type="subTitle"/>
          </p:nvPr>
        </p:nvSpPr>
        <p:spPr>
          <a:xfrm>
            <a:off x="1209675" y="2030413"/>
            <a:ext cx="9144000" cy="3084512"/>
          </a:xfrm>
          <a:prstGeom prst="rect">
            <a:avLst/>
          </a:prstGeom>
          <a:noFill/>
          <a:ln>
            <a:noFill/>
          </a:ln>
        </p:spPr>
        <p:txBody>
          <a:bodyPr anchorCtr="0" anchor="t" bIns="45700" lIns="91425" spcFirstLastPara="1" rIns="91425" wrap="square" tIns="45700">
            <a:normAutofit fontScale="40000" lnSpcReduction="20000"/>
          </a:bodyPr>
          <a:lstStyle/>
          <a:p>
            <a:pPr indent="0" lvl="0" marL="0" rtl="0" algn="l">
              <a:lnSpc>
                <a:spcPct val="90000"/>
              </a:lnSpc>
              <a:spcBef>
                <a:spcPts val="0"/>
              </a:spcBef>
              <a:spcAft>
                <a:spcPts val="0"/>
              </a:spcAft>
              <a:buClr>
                <a:schemeClr val="lt1"/>
              </a:buClr>
              <a:buSzPct val="70000"/>
              <a:buFont typeface="Arial"/>
              <a:buChar char="•"/>
            </a:pPr>
            <a:r>
              <a:rPr lang="en-US" sz="5100">
                <a:solidFill>
                  <a:schemeClr val="lt1"/>
                </a:solidFill>
              </a:rPr>
              <a:t>1 - Metasploit </a:t>
            </a:r>
            <a:endParaRPr/>
          </a:p>
          <a:p>
            <a:pPr indent="0" lvl="0" marL="0" rtl="0" algn="l">
              <a:lnSpc>
                <a:spcPct val="90000"/>
              </a:lnSpc>
              <a:spcBef>
                <a:spcPts val="612"/>
              </a:spcBef>
              <a:spcAft>
                <a:spcPts val="0"/>
              </a:spcAft>
              <a:buClr>
                <a:schemeClr val="lt1"/>
              </a:buClr>
              <a:buSzPct val="70000"/>
              <a:buFont typeface="Arial"/>
              <a:buChar char="•"/>
            </a:pPr>
            <a:r>
              <a:rPr lang="en-US" sz="5100">
                <a:solidFill>
                  <a:schemeClr val="lt1"/>
                </a:solidFill>
              </a:rPr>
              <a:t>2 - Nessus Vulnerability Scanner</a:t>
            </a:r>
            <a:endParaRPr/>
          </a:p>
          <a:p>
            <a:pPr indent="0" lvl="0" marL="0" rtl="0" algn="l">
              <a:lnSpc>
                <a:spcPct val="90000"/>
              </a:lnSpc>
              <a:spcBef>
                <a:spcPts val="612"/>
              </a:spcBef>
              <a:spcAft>
                <a:spcPts val="0"/>
              </a:spcAft>
              <a:buClr>
                <a:schemeClr val="lt1"/>
              </a:buClr>
              <a:buSzPct val="70000"/>
              <a:buFont typeface="Arial"/>
              <a:buChar char="•"/>
            </a:pPr>
            <a:r>
              <a:rPr lang="en-US" sz="5100">
                <a:solidFill>
                  <a:schemeClr val="lt1"/>
                </a:solidFill>
              </a:rPr>
              <a:t>3 - Nmap</a:t>
            </a:r>
            <a:endParaRPr sz="5100">
              <a:solidFill>
                <a:schemeClr val="lt1"/>
              </a:solidFill>
            </a:endParaRPr>
          </a:p>
          <a:p>
            <a:pPr indent="0" lvl="0" marL="0" rtl="0" algn="l">
              <a:lnSpc>
                <a:spcPct val="90000"/>
              </a:lnSpc>
              <a:spcBef>
                <a:spcPts val="612"/>
              </a:spcBef>
              <a:spcAft>
                <a:spcPts val="0"/>
              </a:spcAft>
              <a:buClr>
                <a:schemeClr val="lt1"/>
              </a:buClr>
              <a:buSzPct val="70000"/>
              <a:buFont typeface="Arial"/>
              <a:buChar char="•"/>
            </a:pPr>
            <a:r>
              <a:rPr lang="en-US" sz="5100">
                <a:solidFill>
                  <a:schemeClr val="lt1"/>
                </a:solidFill>
              </a:rPr>
              <a:t>4 - Burp Suite</a:t>
            </a:r>
            <a:endParaRPr sz="5100">
              <a:solidFill>
                <a:schemeClr val="lt1"/>
              </a:solidFill>
            </a:endParaRPr>
          </a:p>
          <a:p>
            <a:pPr indent="0" lvl="0" marL="0" rtl="0" algn="l">
              <a:lnSpc>
                <a:spcPct val="90000"/>
              </a:lnSpc>
              <a:spcBef>
                <a:spcPts val="612"/>
              </a:spcBef>
              <a:spcAft>
                <a:spcPts val="0"/>
              </a:spcAft>
              <a:buClr>
                <a:schemeClr val="lt1"/>
              </a:buClr>
              <a:buSzPct val="70000"/>
              <a:buFont typeface="Arial"/>
              <a:buChar char="•"/>
            </a:pPr>
            <a:r>
              <a:rPr lang="en-US" sz="5100">
                <a:solidFill>
                  <a:schemeClr val="lt1"/>
                </a:solidFill>
              </a:rPr>
              <a:t>5 - OWASP ZAP</a:t>
            </a:r>
            <a:endParaRPr/>
          </a:p>
          <a:p>
            <a:pPr indent="0" lvl="0" marL="0" rtl="0" algn="l">
              <a:lnSpc>
                <a:spcPct val="90000"/>
              </a:lnSpc>
              <a:spcBef>
                <a:spcPts val="612"/>
              </a:spcBef>
              <a:spcAft>
                <a:spcPts val="0"/>
              </a:spcAft>
              <a:buClr>
                <a:schemeClr val="lt1"/>
              </a:buClr>
              <a:buSzPct val="70000"/>
              <a:buFont typeface="Arial"/>
              <a:buChar char="•"/>
            </a:pPr>
            <a:r>
              <a:rPr lang="en-US" sz="5100">
                <a:solidFill>
                  <a:schemeClr val="lt1"/>
                </a:solidFill>
              </a:rPr>
              <a:t>6 - SQLmap</a:t>
            </a:r>
            <a:endParaRPr sz="5100">
              <a:solidFill>
                <a:schemeClr val="lt1"/>
              </a:solidFill>
            </a:endParaRPr>
          </a:p>
          <a:p>
            <a:pPr indent="0" lvl="0" marL="0" rtl="0" algn="l">
              <a:lnSpc>
                <a:spcPct val="90000"/>
              </a:lnSpc>
              <a:spcBef>
                <a:spcPts val="612"/>
              </a:spcBef>
              <a:spcAft>
                <a:spcPts val="0"/>
              </a:spcAft>
              <a:buClr>
                <a:schemeClr val="lt1"/>
              </a:buClr>
              <a:buSzPct val="70000"/>
              <a:buFont typeface="Arial"/>
              <a:buChar char="•"/>
            </a:pPr>
            <a:r>
              <a:rPr lang="en-US" sz="5100">
                <a:solidFill>
                  <a:schemeClr val="lt1"/>
                </a:solidFill>
              </a:rPr>
              <a:t>7 - Kali Linux</a:t>
            </a:r>
            <a:endParaRPr/>
          </a:p>
          <a:p>
            <a:pPr indent="0" lvl="0" marL="0" rtl="0" algn="l">
              <a:lnSpc>
                <a:spcPct val="90000"/>
              </a:lnSpc>
              <a:spcBef>
                <a:spcPts val="612"/>
              </a:spcBef>
              <a:spcAft>
                <a:spcPts val="0"/>
              </a:spcAft>
              <a:buClr>
                <a:schemeClr val="lt1"/>
              </a:buClr>
              <a:buSzPct val="70000"/>
              <a:buFont typeface="Arial"/>
              <a:buChar char="•"/>
            </a:pPr>
            <a:r>
              <a:rPr lang="en-US" sz="5100">
                <a:solidFill>
                  <a:schemeClr val="lt1"/>
                </a:solidFill>
              </a:rPr>
              <a:t>8 - Jawfish </a:t>
            </a:r>
            <a:endParaRPr/>
          </a:p>
          <a:p>
            <a:pPr indent="0" lvl="0" marL="0" rtl="0" algn="l">
              <a:lnSpc>
                <a:spcPct val="90000"/>
              </a:lnSpc>
              <a:spcBef>
                <a:spcPts val="612"/>
              </a:spcBef>
              <a:spcAft>
                <a:spcPts val="0"/>
              </a:spcAft>
              <a:buClr>
                <a:schemeClr val="lt1"/>
              </a:buClr>
              <a:buSzPct val="70000"/>
              <a:buFont typeface="Arial"/>
              <a:buChar char="•"/>
            </a:pPr>
            <a:r>
              <a:rPr lang="en-US" sz="5100">
                <a:solidFill>
                  <a:schemeClr val="lt1"/>
                </a:solidFill>
              </a:rPr>
              <a:t>9 - Ffuf</a:t>
            </a:r>
            <a:endParaRPr sz="5100">
              <a:solidFill>
                <a:schemeClr val="lt1"/>
              </a:solidFill>
            </a:endParaRPr>
          </a:p>
          <a:p>
            <a:pPr indent="0" lvl="0" marL="0" rtl="0" algn="ctr">
              <a:lnSpc>
                <a:spcPct val="90000"/>
              </a:lnSpc>
              <a:spcBef>
                <a:spcPts val="288"/>
              </a:spcBef>
              <a:spcAft>
                <a:spcPts val="0"/>
              </a:spcAft>
              <a:buSzPct val="70000"/>
              <a:buNone/>
            </a:pPr>
            <a:r>
              <a:t/>
            </a:r>
            <a:endParaRPr/>
          </a:p>
        </p:txBody>
      </p:sp>
      <p:pic>
        <p:nvPicPr>
          <p:cNvPr descr="Diagrama&#10;&#10;Descrição gerada automaticamente" id="97" name="Google Shape;97;p2"/>
          <p:cNvPicPr preferRelativeResize="0"/>
          <p:nvPr/>
        </p:nvPicPr>
        <p:blipFill rotWithShape="1">
          <a:blip r:embed="rId3">
            <a:alphaModFix/>
          </a:blip>
          <a:srcRect b="0" l="0" r="0" t="0"/>
          <a:stretch/>
        </p:blipFill>
        <p:spPr>
          <a:xfrm>
            <a:off x="5703376" y="2247254"/>
            <a:ext cx="4650299" cy="243323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ctrTitle"/>
          </p:nvPr>
        </p:nvSpPr>
        <p:spPr>
          <a:xfrm>
            <a:off x="1366838" y="657225"/>
            <a:ext cx="9144000" cy="942975"/>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chemeClr val="lt1"/>
              </a:buClr>
              <a:buSzPct val="100000"/>
              <a:buFont typeface="Calibri"/>
              <a:buNone/>
            </a:pPr>
            <a:r>
              <a:rPr lang="en-US" sz="6000">
                <a:solidFill>
                  <a:schemeClr val="lt1"/>
                </a:solidFill>
              </a:rPr>
              <a:t>Metasploit</a:t>
            </a:r>
            <a:endParaRPr/>
          </a:p>
        </p:txBody>
      </p:sp>
      <p:sp>
        <p:nvSpPr>
          <p:cNvPr id="103" name="Google Shape;103;p3"/>
          <p:cNvSpPr txBox="1"/>
          <p:nvPr>
            <p:ph idx="1" type="subTitle"/>
          </p:nvPr>
        </p:nvSpPr>
        <p:spPr>
          <a:xfrm>
            <a:off x="871539" y="1773238"/>
            <a:ext cx="10444161" cy="94297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260"/>
              <a:buNone/>
            </a:pPr>
            <a:r>
              <a:rPr lang="en-US" sz="1800"/>
              <a:t> Metasploit is a penetration testing framework that helps testers to identify and exploit vulnerabilities. It allows you to perform a wide range of testing that ranges from scanning and creating your payloads to performing exploits and test security awareness using simulated phishing emails.</a:t>
            </a:r>
            <a:endParaRPr/>
          </a:p>
          <a:p>
            <a:pPr indent="0" lvl="0" marL="0" rtl="0" algn="l">
              <a:lnSpc>
                <a:spcPct val="90000"/>
              </a:lnSpc>
              <a:spcBef>
                <a:spcPts val="540"/>
              </a:spcBef>
              <a:spcAft>
                <a:spcPts val="0"/>
              </a:spcAft>
              <a:buSzPts val="1260"/>
              <a:buNone/>
            </a:pPr>
            <a:r>
              <a:t/>
            </a:r>
            <a:endParaRPr b="0" i="0" sz="1800"/>
          </a:p>
          <a:p>
            <a:pPr indent="0" lvl="0" marL="0" rtl="0" algn="ctr">
              <a:lnSpc>
                <a:spcPct val="90000"/>
              </a:lnSpc>
              <a:spcBef>
                <a:spcPts val="720"/>
              </a:spcBef>
              <a:spcAft>
                <a:spcPts val="0"/>
              </a:spcAft>
              <a:buSzPts val="1680"/>
              <a:buNone/>
            </a:pPr>
            <a:r>
              <a:t/>
            </a:r>
            <a:endParaRPr/>
          </a:p>
        </p:txBody>
      </p:sp>
      <p:sp>
        <p:nvSpPr>
          <p:cNvPr id="104" name="Google Shape;104;p3"/>
          <p:cNvSpPr txBox="1"/>
          <p:nvPr/>
        </p:nvSpPr>
        <p:spPr>
          <a:xfrm>
            <a:off x="871539" y="3743325"/>
            <a:ext cx="10444161" cy="2308324"/>
          </a:xfrm>
          <a:prstGeom prst="rect">
            <a:avLst/>
          </a:prstGeom>
          <a:no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Calibri"/>
                <a:ea typeface="Calibri"/>
                <a:cs typeface="Calibri"/>
                <a:sym typeface="Calibri"/>
              </a:rPr>
              <a:t>1 - It has an in-built discovery scanner for TCP port scanning on the target device. The scanning allows you to gain visibility of the services running on a network and identify open ports and vulnerabilities you can exploit.</a:t>
            </a:r>
            <a:endParaRPr/>
          </a:p>
          <a:p>
            <a:pPr indent="0" lvl="0" marL="0" marR="0" rtl="0" algn="l">
              <a:spcBef>
                <a:spcPts val="0"/>
              </a:spcBef>
              <a:spcAft>
                <a:spcPts val="0"/>
              </a:spcAft>
              <a:buNone/>
            </a:pPr>
            <a:r>
              <a:rPr b="0" i="0" lang="en-US" sz="1800" u="none" cap="none" strike="noStrike">
                <a:solidFill>
                  <a:schemeClr val="lt1"/>
                </a:solidFill>
                <a:latin typeface="Calibri"/>
                <a:ea typeface="Calibri"/>
                <a:cs typeface="Calibri"/>
                <a:sym typeface="Calibri"/>
              </a:rPr>
              <a:t>2  Vulnerability and configuration errors scanner to identify flaws and potential attack vectors</a:t>
            </a:r>
            <a:endParaRPr/>
          </a:p>
          <a:p>
            <a:pPr indent="0" lvl="0" marL="0" marR="0" rtl="0" algn="l">
              <a:spcBef>
                <a:spcPts val="0"/>
              </a:spcBef>
              <a:spcAft>
                <a:spcPts val="0"/>
              </a:spcAft>
              <a:buNone/>
            </a:pPr>
            <a:r>
              <a:rPr b="0" i="0" lang="en-US" sz="1800" u="none" cap="none" strike="noStrike">
                <a:solidFill>
                  <a:schemeClr val="lt1"/>
                </a:solidFill>
                <a:latin typeface="Calibri"/>
                <a:ea typeface="Calibri"/>
                <a:cs typeface="Calibri"/>
                <a:sym typeface="Calibri"/>
              </a:rPr>
              <a:t>3 - Automated or manual exploitation of identified vulnerabilities.</a:t>
            </a:r>
            <a:endParaRPr/>
          </a:p>
          <a:p>
            <a:pPr indent="0" lvl="0" marL="0" marR="0" rtl="0" algn="l">
              <a:spcBef>
                <a:spcPts val="0"/>
              </a:spcBef>
              <a:spcAft>
                <a:spcPts val="0"/>
              </a:spcAft>
              <a:buNone/>
            </a:pPr>
            <a:r>
              <a:rPr b="0" i="0" lang="en-US" sz="1800" u="none" cap="none" strike="noStrike">
                <a:solidFill>
                  <a:schemeClr val="lt1"/>
                </a:solidFill>
                <a:latin typeface="Calibri"/>
                <a:ea typeface="Calibri"/>
                <a:cs typeface="Calibri"/>
                <a:sym typeface="Calibri"/>
              </a:rPr>
              <a:t>4 - Allows you to access the target through password attack methods such as brute force or reusing credentials.</a:t>
            </a:r>
            <a:endParaRPr/>
          </a:p>
          <a:p>
            <a:pPr indent="0" lvl="0" marL="0" marR="0" rtl="0" algn="l">
              <a:spcBef>
                <a:spcPts val="0"/>
              </a:spcBef>
              <a:spcAft>
                <a:spcPts val="0"/>
              </a:spcAft>
              <a:buNone/>
            </a:pPr>
            <a:r>
              <a:rPr b="0" i="0" lang="en-US" sz="1800" u="none" cap="none" strike="noStrike">
                <a:solidFill>
                  <a:schemeClr val="lt1"/>
                </a:solidFill>
                <a:latin typeface="Calibri"/>
                <a:ea typeface="Calibri"/>
                <a:cs typeface="Calibri"/>
                <a:sym typeface="Calibri"/>
              </a:rPr>
              <a:t>5 - Works on Windows, Mac OS, and Linux and available in both command line and GUI-based versions.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3"/>
          <p:cNvSpPr txBox="1"/>
          <p:nvPr/>
        </p:nvSpPr>
        <p:spPr>
          <a:xfrm>
            <a:off x="4930441" y="2909779"/>
            <a:ext cx="2567178" cy="646331"/>
          </a:xfrm>
          <a:prstGeom prst="rect">
            <a:avLst/>
          </a:prstGeom>
          <a:no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1"/>
                </a:solidFill>
                <a:latin typeface="Calibri"/>
                <a:ea typeface="Calibri"/>
                <a:cs typeface="Calibri"/>
                <a:sym typeface="Calibri"/>
              </a:rPr>
              <a:t>Key Features</a:t>
            </a:r>
            <a:endParaRPr sz="36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ph type="ctrTitle"/>
          </p:nvPr>
        </p:nvSpPr>
        <p:spPr>
          <a:xfrm>
            <a:off x="1366838" y="657225"/>
            <a:ext cx="9144000" cy="94297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200"/>
              <a:buFont typeface="Calibri"/>
              <a:buNone/>
            </a:pPr>
            <a:r>
              <a:rPr lang="en-US" sz="6000">
                <a:solidFill>
                  <a:schemeClr val="lt1"/>
                </a:solidFill>
              </a:rPr>
              <a:t>Nessus</a:t>
            </a:r>
            <a:endParaRPr sz="6000">
              <a:solidFill>
                <a:schemeClr val="lt1"/>
              </a:solidFill>
            </a:endParaRPr>
          </a:p>
        </p:txBody>
      </p:sp>
      <p:sp>
        <p:nvSpPr>
          <p:cNvPr id="111" name="Google Shape;111;p4"/>
          <p:cNvSpPr txBox="1"/>
          <p:nvPr>
            <p:ph idx="1" type="subTitle"/>
          </p:nvPr>
        </p:nvSpPr>
        <p:spPr>
          <a:xfrm>
            <a:off x="871539" y="1773238"/>
            <a:ext cx="10444161" cy="94297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260"/>
              <a:buNone/>
            </a:pPr>
            <a:r>
              <a:rPr b="0" i="0" lang="en-US" sz="1800">
                <a:latin typeface="Times New Roman"/>
                <a:ea typeface="Times New Roman"/>
                <a:cs typeface="Times New Roman"/>
                <a:sym typeface="Times New Roman"/>
              </a:rPr>
              <a:t>Nessus is a remote security scanning tool, which scans a computer and raises an alert if it discovers any vulnerabilities that malicious hackers could use to gain access to any computer you have connected to a network.  It does this by running over 1200 checks on a given computer, testing to see if any of these attacks could be used to break into the computer or otherwise harm it.</a:t>
            </a:r>
            <a:endParaRPr sz="1800">
              <a:latin typeface="Arial"/>
              <a:ea typeface="Arial"/>
              <a:cs typeface="Arial"/>
              <a:sym typeface="Arial"/>
            </a:endParaRPr>
          </a:p>
        </p:txBody>
      </p:sp>
      <p:sp>
        <p:nvSpPr>
          <p:cNvPr id="112" name="Google Shape;112;p4"/>
          <p:cNvSpPr txBox="1"/>
          <p:nvPr/>
        </p:nvSpPr>
        <p:spPr>
          <a:xfrm>
            <a:off x="952502" y="3948123"/>
            <a:ext cx="10444161" cy="2585323"/>
          </a:xfrm>
          <a:prstGeom prst="rect">
            <a:avLst/>
          </a:prstGeom>
          <a:no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114300" lvl="0" marL="0" marR="0" rtl="0" algn="l">
              <a:spcBef>
                <a:spcPts val="0"/>
              </a:spcBef>
              <a:spcAft>
                <a:spcPts val="0"/>
              </a:spcAft>
              <a:buClr>
                <a:schemeClr val="lt1"/>
              </a:buClr>
              <a:buSzPts val="1800"/>
              <a:buFont typeface="Arial"/>
              <a:buChar char="•"/>
            </a:pPr>
            <a:r>
              <a:rPr lang="en-US" sz="1800">
                <a:solidFill>
                  <a:schemeClr val="lt1"/>
                </a:solidFill>
                <a:latin typeface="Times New Roman"/>
                <a:ea typeface="Times New Roman"/>
                <a:cs typeface="Times New Roman"/>
                <a:sym typeface="Times New Roman"/>
              </a:rPr>
              <a:t> </a:t>
            </a:r>
            <a:r>
              <a:rPr b="0" i="0" lang="en-US" sz="1800">
                <a:solidFill>
                  <a:schemeClr val="lt1"/>
                </a:solidFill>
                <a:latin typeface="Times New Roman"/>
                <a:ea typeface="Times New Roman"/>
                <a:cs typeface="Times New Roman"/>
                <a:sym typeface="Times New Roman"/>
              </a:rPr>
              <a:t>Unlike other scanners, Nessus does not make assumptions about your server configuration (such as assuming that port 80 must be the only web server) that can cause other scanners to miss real vulnerabilities. </a:t>
            </a:r>
            <a:endParaRPr/>
          </a:p>
          <a:p>
            <a:pPr indent="-114300" lvl="0" marL="0" marR="0" rtl="0" algn="l">
              <a:spcBef>
                <a:spcPts val="0"/>
              </a:spcBef>
              <a:spcAft>
                <a:spcPts val="0"/>
              </a:spcAft>
              <a:buClr>
                <a:schemeClr val="lt1"/>
              </a:buClr>
              <a:buSzPts val="1800"/>
              <a:buFont typeface="Arial"/>
              <a:buChar char="•"/>
            </a:pPr>
            <a:r>
              <a:rPr b="0" i="0" lang="en-US" sz="1800">
                <a:solidFill>
                  <a:schemeClr val="lt1"/>
                </a:solidFill>
                <a:latin typeface="Times New Roman"/>
                <a:ea typeface="Times New Roman"/>
                <a:cs typeface="Times New Roman"/>
                <a:sym typeface="Times New Roman"/>
              </a:rPr>
              <a:t> Nessus provides a scripting language to write tests specific to your system. Its also provides a plug-in interface, which are often specific to detecting a common virus or vulnerability. </a:t>
            </a:r>
            <a:endParaRPr/>
          </a:p>
          <a:p>
            <a:pPr indent="-114300" lvl="0" marL="0" marR="0" rtl="0" algn="l">
              <a:spcBef>
                <a:spcPts val="0"/>
              </a:spcBef>
              <a:spcAft>
                <a:spcPts val="0"/>
              </a:spcAft>
              <a:buClr>
                <a:schemeClr val="lt1"/>
              </a:buClr>
              <a:buSzPts val="1800"/>
              <a:buFont typeface="Arial"/>
              <a:buChar char="•"/>
            </a:pPr>
            <a:r>
              <a:rPr b="0" i="0" lang="en-US" sz="1800">
                <a:solidFill>
                  <a:schemeClr val="lt1"/>
                </a:solidFill>
                <a:latin typeface="Times New Roman"/>
                <a:ea typeface="Times New Roman"/>
                <a:cs typeface="Times New Roman"/>
                <a:sym typeface="Times New Roman"/>
              </a:rPr>
              <a:t>The Nessus team updates the list of what vulnerabilities to check for on a daily basis in order to minimize the window between an exploit appearing in the wild, and you being able to detect it with Nessus.</a:t>
            </a:r>
            <a:endParaRPr/>
          </a:p>
          <a:p>
            <a:pPr indent="-114300" lvl="0" marL="0" marR="0" rtl="0" algn="l">
              <a:spcBef>
                <a:spcPts val="0"/>
              </a:spcBef>
              <a:spcAft>
                <a:spcPts val="0"/>
              </a:spcAft>
              <a:buClr>
                <a:schemeClr val="lt1"/>
              </a:buClr>
              <a:buSzPts val="1800"/>
              <a:buFont typeface="Arial"/>
              <a:buChar char="•"/>
            </a:pPr>
            <a:r>
              <a:rPr b="0" i="0" lang="en-US" sz="1800">
                <a:solidFill>
                  <a:schemeClr val="lt1"/>
                </a:solidFill>
                <a:latin typeface="Times New Roman"/>
                <a:ea typeface="Times New Roman"/>
                <a:cs typeface="Times New Roman"/>
                <a:sym typeface="Times New Roman"/>
              </a:rPr>
              <a:t>Nessus is open source, meaning it costs nothing, and you are free to see and modify the source as you wish.</a:t>
            </a:r>
            <a:endParaRPr sz="1800">
              <a:solidFill>
                <a:schemeClr val="lt1"/>
              </a:solidFill>
              <a:latin typeface="Times New Roman"/>
              <a:ea typeface="Times New Roman"/>
              <a:cs typeface="Times New Roman"/>
              <a:sym typeface="Times New Roman"/>
            </a:endParaRPr>
          </a:p>
          <a:p>
            <a:pPr indent="-114300" lvl="0" marL="0" marR="0" rtl="0" algn="l">
              <a:spcBef>
                <a:spcPts val="0"/>
              </a:spcBef>
              <a:spcAft>
                <a:spcPts val="0"/>
              </a:spcAft>
              <a:buClr>
                <a:schemeClr val="lt1"/>
              </a:buClr>
              <a:buSzPts val="1800"/>
              <a:buFont typeface="Arial"/>
              <a:buChar char="•"/>
            </a:pPr>
            <a:r>
              <a:rPr b="0" i="0" lang="en-US" sz="1800">
                <a:solidFill>
                  <a:schemeClr val="lt1"/>
                </a:solidFill>
                <a:latin typeface="Times New Roman"/>
                <a:ea typeface="Times New Roman"/>
                <a:cs typeface="Times New Roman"/>
                <a:sym typeface="Times New Roman"/>
              </a:rPr>
              <a:t>When Nessus detects a vulnerability, it is also most often able to suggest the best way you can mitigate the vulnerability. </a:t>
            </a:r>
            <a:endParaRPr sz="1800">
              <a:solidFill>
                <a:schemeClr val="lt1"/>
              </a:solidFill>
              <a:latin typeface="Calibri"/>
              <a:ea typeface="Calibri"/>
              <a:cs typeface="Calibri"/>
              <a:sym typeface="Calibri"/>
            </a:endParaRPr>
          </a:p>
        </p:txBody>
      </p:sp>
      <p:sp>
        <p:nvSpPr>
          <p:cNvPr id="113" name="Google Shape;113;p4"/>
          <p:cNvSpPr txBox="1"/>
          <p:nvPr/>
        </p:nvSpPr>
        <p:spPr>
          <a:xfrm>
            <a:off x="4812411" y="3105834"/>
            <a:ext cx="2567178" cy="646331"/>
          </a:xfrm>
          <a:prstGeom prst="rect">
            <a:avLst/>
          </a:prstGeom>
          <a:no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1"/>
                </a:solidFill>
                <a:latin typeface="Calibri"/>
                <a:ea typeface="Calibri"/>
                <a:cs typeface="Calibri"/>
                <a:sym typeface="Calibri"/>
              </a:rPr>
              <a:t>Key Features</a:t>
            </a:r>
            <a:endParaRPr sz="36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5"/>
          <p:cNvSpPr txBox="1"/>
          <p:nvPr>
            <p:ph type="ctrTitle"/>
          </p:nvPr>
        </p:nvSpPr>
        <p:spPr>
          <a:xfrm>
            <a:off x="1366838" y="657225"/>
            <a:ext cx="9144000" cy="942975"/>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chemeClr val="lt1"/>
              </a:buClr>
              <a:buSzPct val="100000"/>
              <a:buFont typeface="Calibri"/>
              <a:buNone/>
            </a:pPr>
            <a:r>
              <a:rPr lang="en-US">
                <a:solidFill>
                  <a:schemeClr val="lt1"/>
                </a:solidFill>
              </a:rPr>
              <a:t>Nmap</a:t>
            </a:r>
            <a:endParaRPr/>
          </a:p>
        </p:txBody>
      </p:sp>
      <p:sp>
        <p:nvSpPr>
          <p:cNvPr id="119" name="Google Shape;119;p5"/>
          <p:cNvSpPr txBox="1"/>
          <p:nvPr>
            <p:ph idx="1" type="subTitle"/>
          </p:nvPr>
        </p:nvSpPr>
        <p:spPr>
          <a:xfrm>
            <a:off x="871539" y="1773238"/>
            <a:ext cx="10444161" cy="942975"/>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SzPct val="70000"/>
              <a:buNone/>
            </a:pPr>
            <a:r>
              <a:rPr lang="en-US" sz="1900"/>
              <a:t>Nmap is a security auditing and network discovery tool. It helps admins to perform network inventory, monitor service uptime, manage upgrade schedules, among many other tasks. The Nmap tool uses IP packets to find hosts on the network, operating systems, and active services. Other metrics the tool identifies include the firewalls or filters in use and others.</a:t>
            </a:r>
            <a:endParaRPr/>
          </a:p>
        </p:txBody>
      </p:sp>
      <p:sp>
        <p:nvSpPr>
          <p:cNvPr id="120" name="Google Shape;120;p5"/>
          <p:cNvSpPr txBox="1"/>
          <p:nvPr/>
        </p:nvSpPr>
        <p:spPr>
          <a:xfrm>
            <a:off x="952502" y="3948123"/>
            <a:ext cx="10444161" cy="1754326"/>
          </a:xfrm>
          <a:prstGeom prst="rect">
            <a:avLst/>
          </a:prstGeom>
          <a:no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114300" lvl="0" marL="0" marR="0" rtl="0" algn="l">
              <a:spcBef>
                <a:spcPts val="0"/>
              </a:spcBef>
              <a:spcAft>
                <a:spcPts val="0"/>
              </a:spcAft>
              <a:buClr>
                <a:schemeClr val="lt1"/>
              </a:buClr>
              <a:buSzPts val="1800"/>
              <a:buFont typeface="Arial"/>
              <a:buChar char="•"/>
            </a:pPr>
            <a:r>
              <a:rPr b="0" i="0" lang="en-US" sz="1800">
                <a:solidFill>
                  <a:schemeClr val="lt1"/>
                </a:solidFill>
                <a:latin typeface="Calibri"/>
                <a:ea typeface="Calibri"/>
                <a:cs typeface="Calibri"/>
                <a:sym typeface="Calibri"/>
              </a:rPr>
              <a:t> </a:t>
            </a:r>
            <a:r>
              <a:rPr b="0" i="0" lang="en-US" sz="1800">
                <a:solidFill>
                  <a:schemeClr val="lt1"/>
                </a:solidFill>
                <a:latin typeface="Arial"/>
                <a:ea typeface="Arial"/>
                <a:cs typeface="Arial"/>
                <a:sym typeface="Arial"/>
              </a:rPr>
              <a:t>High flexibility solution that supports a wide range of techniques</a:t>
            </a:r>
            <a:endParaRPr/>
          </a:p>
          <a:p>
            <a:pPr indent="-114300" lvl="0" marL="0" marR="0" rtl="0" algn="l">
              <a:spcBef>
                <a:spcPts val="0"/>
              </a:spcBef>
              <a:spcAft>
                <a:spcPts val="0"/>
              </a:spcAft>
              <a:buClr>
                <a:schemeClr val="lt1"/>
              </a:buClr>
              <a:buSzPts val="1800"/>
              <a:buFont typeface="Arial"/>
              <a:buChar char="•"/>
            </a:pPr>
            <a:r>
              <a:rPr b="0" i="0" lang="en-US" sz="1800">
                <a:solidFill>
                  <a:schemeClr val="lt1"/>
                </a:solidFill>
                <a:latin typeface="Arial"/>
                <a:ea typeface="Arial"/>
                <a:cs typeface="Arial"/>
                <a:sym typeface="Arial"/>
              </a:rPr>
              <a:t>It uses TCP and UDP scanning mechanisms, version detection, operating system detection, ping swipes, and more.</a:t>
            </a:r>
            <a:endParaRPr/>
          </a:p>
          <a:p>
            <a:pPr indent="-114300" lvl="0" marL="0" marR="0" rtl="0" algn="l">
              <a:spcBef>
                <a:spcPts val="0"/>
              </a:spcBef>
              <a:spcAft>
                <a:spcPts val="0"/>
              </a:spcAft>
              <a:buClr>
                <a:schemeClr val="lt1"/>
              </a:buClr>
              <a:buSzPts val="1800"/>
              <a:buFont typeface="Arial"/>
              <a:buChar char="•"/>
            </a:pPr>
            <a:r>
              <a:rPr b="0" i="0" lang="en-US" sz="1800">
                <a:solidFill>
                  <a:schemeClr val="lt1"/>
                </a:solidFill>
                <a:latin typeface="Arial"/>
                <a:ea typeface="Arial"/>
                <a:cs typeface="Arial"/>
                <a:sym typeface="Arial"/>
              </a:rPr>
              <a:t>Powerful and scalable hence suitable for all networks, including large systems with thousands of machines.</a:t>
            </a:r>
            <a:endParaRPr/>
          </a:p>
          <a:p>
            <a:pPr indent="-114300" lvl="0" marL="0" marR="0" rtl="0" algn="l">
              <a:spcBef>
                <a:spcPts val="0"/>
              </a:spcBef>
              <a:spcAft>
                <a:spcPts val="0"/>
              </a:spcAft>
              <a:buClr>
                <a:schemeClr val="lt1"/>
              </a:buClr>
              <a:buSzPts val="1800"/>
              <a:buFont typeface="Arial"/>
              <a:buChar char="•"/>
            </a:pPr>
            <a:r>
              <a:rPr b="0" i="0" lang="en-US" sz="1800">
                <a:solidFill>
                  <a:schemeClr val="lt1"/>
                </a:solidFill>
                <a:latin typeface="Arial"/>
                <a:ea typeface="Arial"/>
                <a:cs typeface="Arial"/>
                <a:sym typeface="Arial"/>
              </a:rPr>
              <a:t>A scan-results comparison tool, packet generator, and response analysis tool.  </a:t>
            </a:r>
            <a:endParaRPr b="0" i="0"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 name="Google Shape;121;p5"/>
          <p:cNvSpPr txBox="1"/>
          <p:nvPr/>
        </p:nvSpPr>
        <p:spPr>
          <a:xfrm>
            <a:off x="4930441" y="2909779"/>
            <a:ext cx="2567178" cy="646331"/>
          </a:xfrm>
          <a:prstGeom prst="rect">
            <a:avLst/>
          </a:prstGeom>
          <a:no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1"/>
                </a:solidFill>
                <a:latin typeface="Calibri"/>
                <a:ea typeface="Calibri"/>
                <a:cs typeface="Calibri"/>
                <a:sym typeface="Calibri"/>
              </a:rPr>
              <a:t>Key Features</a:t>
            </a:r>
            <a:endParaRPr sz="36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6"/>
          <p:cNvSpPr txBox="1"/>
          <p:nvPr>
            <p:ph type="ctrTitle"/>
          </p:nvPr>
        </p:nvSpPr>
        <p:spPr>
          <a:xfrm>
            <a:off x="1366838" y="657225"/>
            <a:ext cx="9144000" cy="94297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200"/>
              <a:buFont typeface="Calibri"/>
              <a:buNone/>
            </a:pPr>
            <a:r>
              <a:rPr lang="en-US" sz="6000">
                <a:solidFill>
                  <a:schemeClr val="lt1"/>
                </a:solidFill>
              </a:rPr>
              <a:t>Burp Suite</a:t>
            </a:r>
            <a:endParaRPr sz="6000">
              <a:solidFill>
                <a:schemeClr val="lt1"/>
              </a:solidFill>
            </a:endParaRPr>
          </a:p>
        </p:txBody>
      </p:sp>
      <p:sp>
        <p:nvSpPr>
          <p:cNvPr id="127" name="Google Shape;127;p6"/>
          <p:cNvSpPr txBox="1"/>
          <p:nvPr>
            <p:ph idx="1" type="subTitle"/>
          </p:nvPr>
        </p:nvSpPr>
        <p:spPr>
          <a:xfrm>
            <a:off x="871539" y="1773238"/>
            <a:ext cx="10444161" cy="94297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120"/>
              <a:buNone/>
            </a:pPr>
            <a:r>
              <a:rPr b="0" lang="en-US" sz="1600">
                <a:latin typeface="Arial"/>
                <a:ea typeface="Arial"/>
                <a:cs typeface="Arial"/>
                <a:sym typeface="Arial"/>
              </a:rPr>
              <a:t>Burp Suite is an integrated platform for performing security testing of web applications. </a:t>
            </a:r>
            <a:r>
              <a:rPr i="0" lang="en-US" sz="1600">
                <a:latin typeface="Arial"/>
                <a:ea typeface="Arial"/>
                <a:cs typeface="Arial"/>
                <a:sym typeface="Arial"/>
              </a:rPr>
              <a:t>Burp Suite is designed to be a hands-on tool, where the user controls the actions that are performed. </a:t>
            </a:r>
            <a:r>
              <a:rPr b="0" lang="en-US" sz="1600">
                <a:latin typeface="Arial"/>
                <a:ea typeface="Arial"/>
                <a:cs typeface="Arial"/>
                <a:sym typeface="Arial"/>
              </a:rPr>
              <a:t>Burp Suite</a:t>
            </a:r>
            <a:r>
              <a:rPr b="0" i="0" lang="en-US" sz="1600">
                <a:latin typeface="Arial"/>
                <a:ea typeface="Arial"/>
                <a:cs typeface="Arial"/>
                <a:sym typeface="Arial"/>
              </a:rPr>
              <a:t> runs as a middle point between your browser and internet. This Feature allows burp suite to perform all security scannings, interception and modification of Http Requests, Analysing Web Server response, finding vulnerabilities, mapping attacks and performing many other types of attacks also.</a:t>
            </a:r>
            <a:endParaRPr sz="1600">
              <a:latin typeface="Arial"/>
              <a:ea typeface="Arial"/>
              <a:cs typeface="Arial"/>
              <a:sym typeface="Arial"/>
            </a:endParaRPr>
          </a:p>
        </p:txBody>
      </p:sp>
      <p:sp>
        <p:nvSpPr>
          <p:cNvPr id="128" name="Google Shape;128;p6"/>
          <p:cNvSpPr txBox="1"/>
          <p:nvPr/>
        </p:nvSpPr>
        <p:spPr>
          <a:xfrm>
            <a:off x="952502" y="3948123"/>
            <a:ext cx="10444161" cy="2308324"/>
          </a:xfrm>
          <a:prstGeom prst="rect">
            <a:avLst/>
          </a:prstGeom>
          <a:no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114300" lvl="0" marL="0" marR="0" rtl="0" algn="l">
              <a:spcBef>
                <a:spcPts val="0"/>
              </a:spcBef>
              <a:spcAft>
                <a:spcPts val="0"/>
              </a:spcAft>
              <a:buClr>
                <a:schemeClr val="lt1"/>
              </a:buClr>
              <a:buSzPts val="1800"/>
              <a:buFont typeface="Arial"/>
              <a:buChar char="•"/>
            </a:pPr>
            <a:r>
              <a:rPr b="0" i="0" lang="en-US" sz="1800">
                <a:solidFill>
                  <a:schemeClr val="lt1"/>
                </a:solidFill>
                <a:latin typeface="Lora"/>
                <a:ea typeface="Lora"/>
                <a:cs typeface="Lora"/>
                <a:sym typeface="Lora"/>
              </a:rPr>
              <a:t>Very Light Weight And Stable</a:t>
            </a:r>
            <a:endParaRPr/>
          </a:p>
          <a:p>
            <a:pPr indent="-114300" lvl="0" marL="0" marR="0" rtl="0" algn="l">
              <a:spcBef>
                <a:spcPts val="0"/>
              </a:spcBef>
              <a:spcAft>
                <a:spcPts val="0"/>
              </a:spcAft>
              <a:buClr>
                <a:schemeClr val="lt1"/>
              </a:buClr>
              <a:buSzPts val="1800"/>
              <a:buFont typeface="Arial"/>
              <a:buChar char="•"/>
            </a:pPr>
            <a:r>
              <a:rPr b="0" i="0" lang="en-US" sz="1800">
                <a:solidFill>
                  <a:schemeClr val="lt1"/>
                </a:solidFill>
                <a:latin typeface="Lora"/>
                <a:ea typeface="Lora"/>
                <a:cs typeface="Lora"/>
                <a:sym typeface="Lora"/>
              </a:rPr>
              <a:t>Cross-Platform Supported</a:t>
            </a:r>
            <a:endParaRPr/>
          </a:p>
          <a:p>
            <a:pPr indent="-114300" lvl="0" marL="0" marR="0" rtl="0" algn="l">
              <a:spcBef>
                <a:spcPts val="0"/>
              </a:spcBef>
              <a:spcAft>
                <a:spcPts val="0"/>
              </a:spcAft>
              <a:buClr>
                <a:schemeClr val="lt1"/>
              </a:buClr>
              <a:buSzPts val="1800"/>
              <a:buFont typeface="Arial"/>
              <a:buChar char="•"/>
            </a:pPr>
            <a:r>
              <a:rPr b="0" i="0" lang="en-US" sz="1800">
                <a:solidFill>
                  <a:schemeClr val="lt1"/>
                </a:solidFill>
                <a:latin typeface="Lora"/>
                <a:ea typeface="Lora"/>
                <a:cs typeface="Lora"/>
                <a:sym typeface="Lora"/>
              </a:rPr>
              <a:t>Well Design User Interface</a:t>
            </a:r>
            <a:endParaRPr/>
          </a:p>
          <a:p>
            <a:pPr indent="-114300" lvl="0" marL="0" marR="0" rtl="0" algn="l">
              <a:spcBef>
                <a:spcPts val="0"/>
              </a:spcBef>
              <a:spcAft>
                <a:spcPts val="0"/>
              </a:spcAft>
              <a:buClr>
                <a:schemeClr val="lt1"/>
              </a:buClr>
              <a:buSzPts val="1800"/>
              <a:buFont typeface="Arial"/>
              <a:buChar char="•"/>
            </a:pPr>
            <a:r>
              <a:rPr b="0" i="0" lang="en-US" sz="1800">
                <a:solidFill>
                  <a:schemeClr val="lt1"/>
                </a:solidFill>
                <a:latin typeface="Lora"/>
                <a:ea typeface="Lora"/>
                <a:cs typeface="Lora"/>
                <a:sym typeface="Lora"/>
              </a:rPr>
              <a:t>Can Work With Almost All Browsers.</a:t>
            </a:r>
            <a:endParaRPr/>
          </a:p>
          <a:p>
            <a:pPr indent="-114300" lvl="0" marL="0" marR="0" rtl="0" algn="l">
              <a:spcBef>
                <a:spcPts val="0"/>
              </a:spcBef>
              <a:spcAft>
                <a:spcPts val="0"/>
              </a:spcAft>
              <a:buClr>
                <a:schemeClr val="lt1"/>
              </a:buClr>
              <a:buSzPts val="1800"/>
              <a:buFont typeface="Arial"/>
              <a:buChar char="•"/>
            </a:pPr>
            <a:r>
              <a:rPr b="0" i="0" lang="en-US" sz="1800">
                <a:solidFill>
                  <a:schemeClr val="lt1"/>
                </a:solidFill>
                <a:latin typeface="Lora"/>
                <a:ea typeface="Lora"/>
                <a:cs typeface="Lora"/>
                <a:sym typeface="Lora"/>
              </a:rPr>
              <a:t>Can Help in crawling Website</a:t>
            </a:r>
            <a:endParaRPr/>
          </a:p>
          <a:p>
            <a:pPr indent="-114300" lvl="0" marL="0" marR="0" rtl="0" algn="l">
              <a:spcBef>
                <a:spcPts val="0"/>
              </a:spcBef>
              <a:spcAft>
                <a:spcPts val="0"/>
              </a:spcAft>
              <a:buClr>
                <a:schemeClr val="lt1"/>
              </a:buClr>
              <a:buSzPts val="1800"/>
              <a:buFont typeface="Arial"/>
              <a:buChar char="•"/>
            </a:pPr>
            <a:r>
              <a:rPr b="0" i="0" lang="en-US" sz="1800">
                <a:solidFill>
                  <a:schemeClr val="lt1"/>
                </a:solidFill>
                <a:latin typeface="Lora"/>
                <a:ea typeface="Lora"/>
                <a:cs typeface="Lora"/>
                <a:sym typeface="Lora"/>
              </a:rPr>
              <a:t>Can help in scanning Http/Https Request and Response</a:t>
            </a:r>
            <a:endParaRPr/>
          </a:p>
          <a:p>
            <a:pPr indent="-114300" lvl="0" marL="0" marR="0" rtl="0" algn="l">
              <a:spcBef>
                <a:spcPts val="0"/>
              </a:spcBef>
              <a:spcAft>
                <a:spcPts val="0"/>
              </a:spcAft>
              <a:buClr>
                <a:schemeClr val="lt1"/>
              </a:buClr>
              <a:buSzPts val="1800"/>
              <a:buFont typeface="Arial"/>
              <a:buChar char="•"/>
            </a:pPr>
            <a:r>
              <a:rPr b="0" i="0" lang="en-US" sz="1800">
                <a:solidFill>
                  <a:schemeClr val="lt1"/>
                </a:solidFill>
                <a:latin typeface="Lora"/>
                <a:ea typeface="Lora"/>
                <a:cs typeface="Lora"/>
                <a:sym typeface="Lora"/>
              </a:rPr>
              <a:t>Can Perform customize attacks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 name="Google Shape;129;p6"/>
          <p:cNvSpPr txBox="1"/>
          <p:nvPr/>
        </p:nvSpPr>
        <p:spPr>
          <a:xfrm>
            <a:off x="4812411" y="3105834"/>
            <a:ext cx="2567178" cy="646331"/>
          </a:xfrm>
          <a:prstGeom prst="rect">
            <a:avLst/>
          </a:prstGeom>
          <a:no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1"/>
                </a:solidFill>
                <a:latin typeface="Calibri"/>
                <a:ea typeface="Calibri"/>
                <a:cs typeface="Calibri"/>
                <a:sym typeface="Calibri"/>
              </a:rPr>
              <a:t>Key Features</a:t>
            </a:r>
            <a:endParaRPr sz="36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ph type="ctrTitle"/>
          </p:nvPr>
        </p:nvSpPr>
        <p:spPr>
          <a:xfrm>
            <a:off x="1366838" y="657225"/>
            <a:ext cx="9144000" cy="942975"/>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chemeClr val="lt1"/>
              </a:buClr>
              <a:buSzPct val="100000"/>
              <a:buFont typeface="arial"/>
              <a:buNone/>
            </a:pPr>
            <a:r>
              <a:rPr b="0" i="0" lang="en-US" sz="6000">
                <a:solidFill>
                  <a:schemeClr val="lt1"/>
                </a:solidFill>
                <a:latin typeface="arial"/>
                <a:ea typeface="arial"/>
                <a:cs typeface="arial"/>
                <a:sym typeface="arial"/>
              </a:rPr>
              <a:t>OWASP </a:t>
            </a:r>
            <a:r>
              <a:rPr b="0" lang="en-US">
                <a:solidFill>
                  <a:schemeClr val="lt1"/>
                </a:solidFill>
                <a:latin typeface="arial"/>
                <a:ea typeface="arial"/>
                <a:cs typeface="arial"/>
                <a:sym typeface="arial"/>
              </a:rPr>
              <a:t>ZAP</a:t>
            </a:r>
            <a:r>
              <a:rPr b="0" i="0" lang="en-US" sz="6000">
                <a:latin typeface="arial"/>
                <a:ea typeface="arial"/>
                <a:cs typeface="arial"/>
                <a:sym typeface="arial"/>
              </a:rPr>
              <a:t>  </a:t>
            </a:r>
            <a:endParaRPr/>
          </a:p>
        </p:txBody>
      </p:sp>
      <p:sp>
        <p:nvSpPr>
          <p:cNvPr id="135" name="Google Shape;135;p7"/>
          <p:cNvSpPr txBox="1"/>
          <p:nvPr>
            <p:ph idx="1" type="subTitle"/>
          </p:nvPr>
        </p:nvSpPr>
        <p:spPr>
          <a:xfrm>
            <a:off x="873919" y="1601788"/>
            <a:ext cx="10444161" cy="94297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120"/>
              <a:buNone/>
            </a:pPr>
            <a:r>
              <a:rPr b="0" i="0" lang="en-US" sz="1600">
                <a:latin typeface="arial"/>
                <a:ea typeface="arial"/>
                <a:cs typeface="arial"/>
                <a:sym typeface="arial"/>
              </a:rPr>
              <a:t>OWASP ZAP is </a:t>
            </a:r>
            <a:r>
              <a:rPr i="0" lang="en-US" sz="1600">
                <a:latin typeface="arial"/>
                <a:ea typeface="arial"/>
                <a:cs typeface="arial"/>
                <a:sym typeface="arial"/>
              </a:rPr>
              <a:t>a dynamic application security testing (DAST) tool for finding vulnerabilities in web applications</a:t>
            </a:r>
            <a:r>
              <a:rPr b="0" i="0" lang="en-US" sz="1600">
                <a:latin typeface="arial"/>
                <a:ea typeface="arial"/>
                <a:cs typeface="arial"/>
                <a:sym typeface="arial"/>
              </a:rPr>
              <a:t>. Like all OWASP projects, it's completely free and open source—and we believe it's the world's most popular web application scanner.</a:t>
            </a:r>
            <a:endParaRPr/>
          </a:p>
        </p:txBody>
      </p:sp>
      <p:sp>
        <p:nvSpPr>
          <p:cNvPr id="136" name="Google Shape;136;p7"/>
          <p:cNvSpPr txBox="1"/>
          <p:nvPr/>
        </p:nvSpPr>
        <p:spPr>
          <a:xfrm>
            <a:off x="873919" y="3206521"/>
            <a:ext cx="10444161" cy="3693319"/>
          </a:xfrm>
          <a:prstGeom prst="rect">
            <a:avLst/>
          </a:prstGeom>
          <a:no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114300" lvl="0" marL="0" marR="0" rtl="0" algn="l">
              <a:spcBef>
                <a:spcPts val="0"/>
              </a:spcBef>
              <a:spcAft>
                <a:spcPts val="0"/>
              </a:spcAft>
              <a:buClr>
                <a:schemeClr val="lt1"/>
              </a:buClr>
              <a:buSzPts val="1800"/>
              <a:buFont typeface="Arial"/>
              <a:buChar char="•"/>
            </a:pPr>
            <a:r>
              <a:rPr b="0" i="0" lang="en-US" sz="1800">
                <a:solidFill>
                  <a:schemeClr val="lt1"/>
                </a:solidFill>
                <a:latin typeface="Calibri"/>
                <a:ea typeface="Calibri"/>
                <a:cs typeface="Calibri"/>
                <a:sym typeface="Calibri"/>
              </a:rPr>
              <a:t> Spidering - It is used to automatically discover new resources/URLs on your website. It visits those URLs, identifies the hyperlinks, and adds them to the list.</a:t>
            </a:r>
            <a:endParaRPr/>
          </a:p>
          <a:p>
            <a:pPr indent="-114300" lvl="0" marL="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Fizzung - </a:t>
            </a:r>
            <a:r>
              <a:rPr b="0" i="0" lang="en-US" sz="1800">
                <a:solidFill>
                  <a:schemeClr val="lt1"/>
                </a:solidFill>
                <a:latin typeface="Calibri"/>
                <a:ea typeface="Calibri"/>
                <a:cs typeface="Calibri"/>
                <a:sym typeface="Calibri"/>
              </a:rPr>
              <a:t>Fuzzing is the process through which we enter wrong or unexpected data to our target Application. We use Fuzzing in our application when we want to break our application or crash it using unexpected data. </a:t>
            </a:r>
            <a:r>
              <a:rPr lang="en-US" sz="1800">
                <a:solidFill>
                  <a:schemeClr val="lt1"/>
                </a:solidFill>
                <a:latin typeface="Calibri"/>
                <a:ea typeface="Calibri"/>
                <a:cs typeface="Calibri"/>
                <a:sym typeface="Calibri"/>
              </a:rPr>
              <a:t>Scripting - </a:t>
            </a:r>
            <a:r>
              <a:rPr b="0" i="0" lang="en-US" sz="1800">
                <a:solidFill>
                  <a:schemeClr val="lt1"/>
                </a:solidFill>
                <a:latin typeface="Calibri"/>
                <a:ea typeface="Calibri"/>
                <a:cs typeface="Calibri"/>
                <a:sym typeface="Calibri"/>
              </a:rPr>
              <a:t>can be automated with scripts, which reduces time spent on manual testing and allows the tester to focus on other important tasks.</a:t>
            </a:r>
            <a:endParaRPr sz="1800">
              <a:solidFill>
                <a:schemeClr val="lt1"/>
              </a:solidFill>
              <a:latin typeface="Calibri"/>
              <a:ea typeface="Calibri"/>
              <a:cs typeface="Calibri"/>
              <a:sym typeface="Calibri"/>
            </a:endParaRPr>
          </a:p>
          <a:p>
            <a:pPr indent="-114300" lvl="0" marL="0" marR="0" rtl="0" algn="l">
              <a:spcBef>
                <a:spcPts val="0"/>
              </a:spcBef>
              <a:spcAft>
                <a:spcPts val="0"/>
              </a:spcAft>
              <a:buClr>
                <a:schemeClr val="lt1"/>
              </a:buClr>
              <a:buSzPts val="1800"/>
              <a:buFont typeface="Arial"/>
              <a:buChar char="•"/>
            </a:pPr>
            <a:r>
              <a:rPr b="0" i="0" lang="en-US" sz="1800">
                <a:solidFill>
                  <a:schemeClr val="lt1"/>
                </a:solidFill>
                <a:latin typeface="Calibri"/>
                <a:ea typeface="Calibri"/>
                <a:cs typeface="Calibri"/>
                <a:sym typeface="Calibri"/>
              </a:rPr>
              <a:t>Scan policy management - ZAP provides the flexibility to compose a scan policy </a:t>
            </a:r>
            <a:r>
              <a:rPr lang="en-US" sz="1800">
                <a:solidFill>
                  <a:schemeClr val="lt1"/>
                </a:solidFill>
                <a:latin typeface="Calibri"/>
                <a:ea typeface="Calibri"/>
                <a:cs typeface="Calibri"/>
                <a:sym typeface="Calibri"/>
              </a:rPr>
              <a:t> </a:t>
            </a:r>
            <a:r>
              <a:rPr b="0" i="0" lang="en-US" sz="1800">
                <a:solidFill>
                  <a:schemeClr val="lt1"/>
                </a:solidFill>
                <a:latin typeface="Calibri"/>
                <a:ea typeface="Calibri"/>
                <a:cs typeface="Calibri"/>
                <a:sym typeface="Calibri"/>
              </a:rPr>
              <a:t>based on the requirement of the tester for every application. </a:t>
            </a:r>
            <a:endParaRPr/>
          </a:p>
          <a:p>
            <a:pPr indent="-114300" lvl="0" marL="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Active </a:t>
            </a:r>
            <a:r>
              <a:rPr b="0" i="0" lang="en-US" sz="1800">
                <a:solidFill>
                  <a:schemeClr val="lt1"/>
                </a:solidFill>
                <a:latin typeface="Calibri"/>
                <a:ea typeface="Calibri"/>
                <a:cs typeface="Calibri"/>
                <a:sym typeface="Calibri"/>
              </a:rPr>
              <a:t>scanning</a:t>
            </a:r>
            <a:r>
              <a:rPr lang="en-US" sz="1800">
                <a:solidFill>
                  <a:schemeClr val="lt1"/>
                </a:solidFill>
                <a:latin typeface="Calibri"/>
                <a:ea typeface="Calibri"/>
                <a:cs typeface="Calibri"/>
                <a:sym typeface="Calibri"/>
              </a:rPr>
              <a:t> </a:t>
            </a:r>
            <a:r>
              <a:rPr b="0" i="0" lang="en-US" sz="1800">
                <a:solidFill>
                  <a:schemeClr val="lt1"/>
                </a:solidFill>
                <a:latin typeface="Calibri"/>
                <a:ea typeface="Calibri"/>
                <a:cs typeface="Calibri"/>
                <a:sym typeface="Calibri"/>
              </a:rPr>
              <a:t>Active scanning is an automated process of finding potential vulnerabilities by using the set of known attacks and you should not try this on any web application without the permission or the owner’s </a:t>
            </a:r>
            <a:r>
              <a:rPr b="0" i="0" lang="en-US" sz="1800">
                <a:solidFill>
                  <a:schemeClr val="lt1"/>
                </a:solidFill>
                <a:latin typeface="Arial"/>
                <a:ea typeface="Arial"/>
                <a:cs typeface="Arial"/>
                <a:sym typeface="Arial"/>
              </a:rPr>
              <a:t>consent.</a:t>
            </a:r>
            <a:endParaRPr/>
          </a:p>
          <a:p>
            <a:pPr indent="-114300" lvl="0" marL="0" marR="0" rtl="0" algn="l">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Forced browse directory - </a:t>
            </a:r>
            <a:r>
              <a:rPr b="0" i="0" lang="en-US" sz="1800">
                <a:solidFill>
                  <a:schemeClr val="lt1"/>
                </a:solidFill>
                <a:latin typeface="Arial"/>
                <a:ea typeface="Arial"/>
                <a:cs typeface="Arial"/>
                <a:sym typeface="Arial"/>
              </a:rPr>
              <a:t>An attacker can use Brute Force techniques to search for unlinked contents in the domain directory, such as temporary directories and files, and old backup and configuration files.</a:t>
            </a:r>
            <a:endParaRPr sz="1800">
              <a:solidFill>
                <a:schemeClr val="lt1"/>
              </a:solidFill>
              <a:latin typeface="Calibri"/>
              <a:ea typeface="Calibri"/>
              <a:cs typeface="Calibri"/>
              <a:sym typeface="Calibri"/>
            </a:endParaRPr>
          </a:p>
        </p:txBody>
      </p:sp>
      <p:sp>
        <p:nvSpPr>
          <p:cNvPr id="137" name="Google Shape;137;p7"/>
          <p:cNvSpPr txBox="1"/>
          <p:nvPr/>
        </p:nvSpPr>
        <p:spPr>
          <a:xfrm>
            <a:off x="4516104" y="2263546"/>
            <a:ext cx="2567178" cy="646331"/>
          </a:xfrm>
          <a:prstGeom prst="rect">
            <a:avLst/>
          </a:prstGeom>
          <a:no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1"/>
                </a:solidFill>
                <a:latin typeface="Calibri"/>
                <a:ea typeface="Calibri"/>
                <a:cs typeface="Calibri"/>
                <a:sym typeface="Calibri"/>
              </a:rPr>
              <a:t>Key Features</a:t>
            </a:r>
            <a:endParaRPr sz="36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8"/>
          <p:cNvSpPr txBox="1"/>
          <p:nvPr>
            <p:ph type="ctrTitle"/>
          </p:nvPr>
        </p:nvSpPr>
        <p:spPr>
          <a:xfrm>
            <a:off x="1366838" y="657225"/>
            <a:ext cx="9144000" cy="942975"/>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chemeClr val="lt1"/>
              </a:buClr>
              <a:buSzPct val="100000"/>
              <a:buFont typeface="Calibri"/>
              <a:buNone/>
            </a:pPr>
            <a:r>
              <a:rPr lang="en-US">
                <a:solidFill>
                  <a:schemeClr val="lt1"/>
                </a:solidFill>
              </a:rPr>
              <a:t>SQLMap</a:t>
            </a:r>
            <a:endParaRPr/>
          </a:p>
        </p:txBody>
      </p:sp>
      <p:sp>
        <p:nvSpPr>
          <p:cNvPr id="143" name="Google Shape;143;p8"/>
          <p:cNvSpPr txBox="1"/>
          <p:nvPr>
            <p:ph idx="1" type="subTitle"/>
          </p:nvPr>
        </p:nvSpPr>
        <p:spPr>
          <a:xfrm>
            <a:off x="871539" y="1773238"/>
            <a:ext cx="10444161" cy="94297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120"/>
              <a:buNone/>
            </a:pPr>
            <a:r>
              <a:rPr b="0" i="0" lang="en-US" sz="1600">
                <a:latin typeface="Roboto"/>
                <a:ea typeface="Roboto"/>
                <a:cs typeface="Roboto"/>
                <a:sym typeface="Roboto"/>
              </a:rPr>
              <a:t>SQLmap can automatically find SQL injection vulnerabilities. Then, it will use those security holes, and full control of the underlying database server.</a:t>
            </a:r>
            <a:endParaRPr/>
          </a:p>
        </p:txBody>
      </p:sp>
      <p:sp>
        <p:nvSpPr>
          <p:cNvPr id="144" name="Google Shape;144;p8"/>
          <p:cNvSpPr txBox="1"/>
          <p:nvPr/>
        </p:nvSpPr>
        <p:spPr>
          <a:xfrm>
            <a:off x="952502" y="3948123"/>
            <a:ext cx="10444161" cy="2308324"/>
          </a:xfrm>
          <a:prstGeom prst="rect">
            <a:avLst/>
          </a:prstGeom>
          <a:no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114300" lvl="0" marL="0" marR="0" rtl="0" algn="l">
              <a:spcBef>
                <a:spcPts val="0"/>
              </a:spcBef>
              <a:spcAft>
                <a:spcPts val="0"/>
              </a:spcAft>
              <a:buClr>
                <a:schemeClr val="lt1"/>
              </a:buClr>
              <a:buSzPts val="1800"/>
              <a:buFont typeface="Arial"/>
              <a:buChar char="•"/>
            </a:pPr>
            <a:r>
              <a:rPr b="0" i="0" lang="en-US" sz="1800">
                <a:solidFill>
                  <a:schemeClr val="lt1"/>
                </a:solidFill>
                <a:latin typeface="Calibri"/>
                <a:ea typeface="Calibri"/>
                <a:cs typeface="Calibri"/>
                <a:sym typeface="Calibri"/>
              </a:rPr>
              <a:t>Provides a scan of web applications while identifying SQL injection and database takeover vulnerabilities</a:t>
            </a:r>
            <a:endParaRPr/>
          </a:p>
          <a:p>
            <a:pPr indent="-114300" lvl="0" marL="0" marR="0" rtl="0" algn="l">
              <a:spcBef>
                <a:spcPts val="0"/>
              </a:spcBef>
              <a:spcAft>
                <a:spcPts val="0"/>
              </a:spcAft>
              <a:buClr>
                <a:schemeClr val="lt1"/>
              </a:buClr>
              <a:buSzPts val="1800"/>
              <a:buFont typeface="Arial"/>
              <a:buChar char="•"/>
            </a:pPr>
            <a:r>
              <a:rPr b="0" i="0" lang="en-US" sz="1800">
                <a:solidFill>
                  <a:schemeClr val="lt1"/>
                </a:solidFill>
                <a:latin typeface="Calibri"/>
                <a:ea typeface="Calibri"/>
                <a:cs typeface="Calibri"/>
                <a:sym typeface="Calibri"/>
              </a:rPr>
              <a:t>Detect and exploit vulnerable HTTP request URLs to access a remote database and perform actions such as extracting data like database names, tables, columns, and more.</a:t>
            </a:r>
            <a:endParaRPr/>
          </a:p>
          <a:p>
            <a:pPr indent="-114300" lvl="0" marL="0" marR="0" rtl="0" algn="l">
              <a:spcBef>
                <a:spcPts val="0"/>
              </a:spcBef>
              <a:spcAft>
                <a:spcPts val="0"/>
              </a:spcAft>
              <a:buClr>
                <a:schemeClr val="lt1"/>
              </a:buClr>
              <a:buSzPts val="1800"/>
              <a:buFont typeface="Arial"/>
              <a:buChar char="•"/>
            </a:pPr>
            <a:r>
              <a:rPr b="0" i="0" lang="en-US" sz="1800">
                <a:solidFill>
                  <a:schemeClr val="lt1"/>
                </a:solidFill>
                <a:latin typeface="Calibri"/>
                <a:ea typeface="Calibri"/>
                <a:cs typeface="Calibri"/>
                <a:sym typeface="Calibri"/>
              </a:rPr>
              <a:t>Automatically find and exploit the SQL vulnerabilities. For example, you can automate the process of detecting database vulnerabilities and eventually perform a database takeover.</a:t>
            </a:r>
            <a:endParaRPr/>
          </a:p>
          <a:p>
            <a:pPr indent="-114300" lvl="0" marL="0" marR="0" rtl="0" algn="l">
              <a:spcBef>
                <a:spcPts val="0"/>
              </a:spcBef>
              <a:spcAft>
                <a:spcPts val="0"/>
              </a:spcAft>
              <a:buClr>
                <a:schemeClr val="lt1"/>
              </a:buClr>
              <a:buSzPts val="1800"/>
              <a:buFont typeface="Arial"/>
              <a:buChar char="•"/>
            </a:pPr>
            <a:r>
              <a:rPr b="0" i="0" lang="en-US" sz="1800">
                <a:solidFill>
                  <a:schemeClr val="lt1"/>
                </a:solidFill>
                <a:latin typeface="Calibri"/>
                <a:ea typeface="Calibri"/>
                <a:cs typeface="Calibri"/>
                <a:sym typeface="Calibri"/>
              </a:rPr>
              <a:t>Supports several SQL injection techniques, including UNION query, stacked queries, error-based, Boolean-based blind, time-based blind, out-of-band, etc. It can recognize password hash formats automatically.</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 name="Google Shape;145;p8"/>
          <p:cNvSpPr txBox="1"/>
          <p:nvPr/>
        </p:nvSpPr>
        <p:spPr>
          <a:xfrm>
            <a:off x="4930441" y="2909779"/>
            <a:ext cx="2567178" cy="646331"/>
          </a:xfrm>
          <a:prstGeom prst="rect">
            <a:avLst/>
          </a:prstGeom>
          <a:no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1"/>
                </a:solidFill>
                <a:latin typeface="Calibri"/>
                <a:ea typeface="Calibri"/>
                <a:cs typeface="Calibri"/>
                <a:sym typeface="Calibri"/>
              </a:rPr>
              <a:t>Key Features</a:t>
            </a:r>
            <a:endParaRPr sz="36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9"/>
          <p:cNvSpPr txBox="1"/>
          <p:nvPr>
            <p:ph type="ctrTitle"/>
          </p:nvPr>
        </p:nvSpPr>
        <p:spPr>
          <a:xfrm>
            <a:off x="1366838" y="657225"/>
            <a:ext cx="9144000" cy="942975"/>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chemeClr val="lt1"/>
              </a:buClr>
              <a:buSzPct val="100000"/>
              <a:buFont typeface="Calibri"/>
              <a:buNone/>
            </a:pPr>
            <a:r>
              <a:rPr lang="en-US">
                <a:solidFill>
                  <a:schemeClr val="lt1"/>
                </a:solidFill>
              </a:rPr>
              <a:t>Kali Linux</a:t>
            </a:r>
            <a:endParaRPr/>
          </a:p>
        </p:txBody>
      </p:sp>
      <p:sp>
        <p:nvSpPr>
          <p:cNvPr id="151" name="Google Shape;151;p9"/>
          <p:cNvSpPr txBox="1"/>
          <p:nvPr>
            <p:ph idx="1" type="subTitle"/>
          </p:nvPr>
        </p:nvSpPr>
        <p:spPr>
          <a:xfrm>
            <a:off x="871539" y="1773238"/>
            <a:ext cx="10444161" cy="94297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120"/>
              <a:buNone/>
            </a:pPr>
            <a:br>
              <a:rPr lang="en-US" sz="1600"/>
            </a:br>
            <a:r>
              <a:rPr b="0" i="0" lang="en-US" sz="1600">
                <a:latin typeface="arial"/>
                <a:ea typeface="arial"/>
                <a:cs typeface="arial"/>
                <a:sym typeface="arial"/>
              </a:rPr>
              <a:t>Kali Linux is an open-source, Debian-based Linux distribution geared towards various </a:t>
            </a:r>
            <a:r>
              <a:rPr i="0" lang="en-US" sz="1600">
                <a:latin typeface="arial"/>
                <a:ea typeface="arial"/>
                <a:cs typeface="arial"/>
                <a:sym typeface="arial"/>
              </a:rPr>
              <a:t>information security tasks</a:t>
            </a:r>
            <a:r>
              <a:rPr b="0" i="0" lang="en-US" sz="1600">
                <a:latin typeface="arial"/>
                <a:ea typeface="arial"/>
                <a:cs typeface="arial"/>
                <a:sym typeface="arial"/>
              </a:rPr>
              <a:t>, such as Penetration Testing, Security Research, Computer Forensics and Reverse Engineering.</a:t>
            </a:r>
            <a:endParaRPr/>
          </a:p>
        </p:txBody>
      </p:sp>
      <p:sp>
        <p:nvSpPr>
          <p:cNvPr id="152" name="Google Shape;152;p9"/>
          <p:cNvSpPr txBox="1"/>
          <p:nvPr/>
        </p:nvSpPr>
        <p:spPr>
          <a:xfrm>
            <a:off x="991949" y="3749676"/>
            <a:ext cx="10444161" cy="3139321"/>
          </a:xfrm>
          <a:prstGeom prst="rect">
            <a:avLst/>
          </a:prstGeom>
          <a:no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i="0" lang="en-US" sz="1800">
                <a:solidFill>
                  <a:schemeClr val="lt1"/>
                </a:solidFill>
                <a:latin typeface="Calibri"/>
                <a:ea typeface="Calibri"/>
                <a:cs typeface="Calibri"/>
                <a:sym typeface="Calibri"/>
              </a:rPr>
              <a:t>Over 600 penetration testing tools pre-installed - Kali Linux comes packed with more than 600 useful tools like Wireshark, Crunch, Nmap, and Aircrack-ng.</a:t>
            </a:r>
            <a:endParaRPr/>
          </a:p>
          <a:p>
            <a:pPr indent="-285750" lvl="0" marL="285750" marR="0" rtl="0" algn="l">
              <a:spcBef>
                <a:spcPts val="0"/>
              </a:spcBef>
              <a:spcAft>
                <a:spcPts val="0"/>
              </a:spcAft>
              <a:buClr>
                <a:schemeClr val="lt1"/>
              </a:buClr>
              <a:buSzPts val="1800"/>
              <a:buFont typeface="Arial"/>
              <a:buChar char="•"/>
            </a:pPr>
            <a:r>
              <a:rPr i="0" lang="en-US" sz="1800">
                <a:solidFill>
                  <a:schemeClr val="lt1"/>
                </a:solidFill>
                <a:latin typeface="Calibri"/>
                <a:ea typeface="Calibri"/>
                <a:cs typeface="Calibri"/>
                <a:sym typeface="Calibri"/>
              </a:rPr>
              <a:t>Multi-language support - Kali Linux tools include multi-lingual support to enable its users to operate in their native language.</a:t>
            </a:r>
            <a:endParaRPr/>
          </a:p>
          <a:p>
            <a:pPr indent="-285750" lvl="0" marL="285750" marR="0" rtl="0" algn="l">
              <a:spcBef>
                <a:spcPts val="0"/>
              </a:spcBef>
              <a:spcAft>
                <a:spcPts val="0"/>
              </a:spcAft>
              <a:buClr>
                <a:schemeClr val="lt1"/>
              </a:buClr>
              <a:buSzPts val="1800"/>
              <a:buFont typeface="Arial"/>
              <a:buChar char="•"/>
            </a:pPr>
            <a:r>
              <a:rPr i="0" lang="en-US" sz="1800">
                <a:solidFill>
                  <a:schemeClr val="lt1"/>
                </a:solidFill>
                <a:latin typeface="Calibri"/>
                <a:ea typeface="Calibri"/>
                <a:cs typeface="Calibri"/>
                <a:sym typeface="Calibri"/>
              </a:rPr>
              <a:t>Developed in a secure environment - Only a limited number of trusted individuals can interact with the Kali Linux code repositories.</a:t>
            </a:r>
            <a:endParaRPr/>
          </a:p>
          <a:p>
            <a:pPr indent="-285750" lvl="0" marL="285750" marR="0" rtl="0" algn="l">
              <a:spcBef>
                <a:spcPts val="0"/>
              </a:spcBef>
              <a:spcAft>
                <a:spcPts val="0"/>
              </a:spcAft>
              <a:buClr>
                <a:schemeClr val="lt1"/>
              </a:buClr>
              <a:buSzPts val="1800"/>
              <a:buFont typeface="Arial"/>
              <a:buChar char="•"/>
            </a:pPr>
            <a:r>
              <a:rPr i="0" lang="en-US" sz="1800">
                <a:solidFill>
                  <a:schemeClr val="lt1"/>
                </a:solidFill>
                <a:latin typeface="Calibri"/>
                <a:ea typeface="Calibri"/>
                <a:cs typeface="Calibri"/>
                <a:sym typeface="Calibri"/>
              </a:rPr>
              <a:t>Adherence to the Filesystem Hierarchy Standard (FHS) - Kali Linux adheres to FHS in order to locate libraries, support files, etc. with ease.</a:t>
            </a:r>
            <a:endParaRPr/>
          </a:p>
          <a:p>
            <a:pPr indent="-285750" lvl="0" marL="285750" marR="0" rtl="0" algn="l">
              <a:spcBef>
                <a:spcPts val="0"/>
              </a:spcBef>
              <a:spcAft>
                <a:spcPts val="0"/>
              </a:spcAft>
              <a:buClr>
                <a:schemeClr val="lt1"/>
              </a:buClr>
              <a:buSzPts val="1800"/>
              <a:buFont typeface="Arial"/>
              <a:buChar char="•"/>
            </a:pPr>
            <a:r>
              <a:rPr i="0" lang="en-US" sz="1800">
                <a:solidFill>
                  <a:schemeClr val="lt1"/>
                </a:solidFill>
                <a:latin typeface="Calibri"/>
                <a:ea typeface="Calibri"/>
                <a:cs typeface="Calibri"/>
                <a:sym typeface="Calibri"/>
              </a:rPr>
              <a:t>Free of cost - Kali Linux is free to use, and its developers promise that it will remain so.</a:t>
            </a:r>
            <a:endParaRPr/>
          </a:p>
          <a:p>
            <a:pPr indent="0" lvl="0" marL="0" marR="0" rtl="0" algn="l">
              <a:spcBef>
                <a:spcPts val="0"/>
              </a:spcBef>
              <a:spcAft>
                <a:spcPts val="0"/>
              </a:spcAft>
              <a:buClr>
                <a:schemeClr val="dk1"/>
              </a:buClr>
              <a:buSzPts val="1800"/>
              <a:buFont typeface="Arial"/>
              <a:buNone/>
            </a:pPr>
            <a:r>
              <a:t/>
            </a:r>
            <a:endParaRPr b="0" i="0"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 name="Google Shape;153;p9"/>
          <p:cNvSpPr txBox="1"/>
          <p:nvPr/>
        </p:nvSpPr>
        <p:spPr>
          <a:xfrm>
            <a:off x="4930441" y="2909779"/>
            <a:ext cx="2567178" cy="646331"/>
          </a:xfrm>
          <a:prstGeom prst="rect">
            <a:avLst/>
          </a:prstGeom>
          <a:no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1"/>
                </a:solidFill>
                <a:latin typeface="Calibri"/>
                <a:ea typeface="Calibri"/>
                <a:cs typeface="Calibri"/>
                <a:sym typeface="Calibri"/>
              </a:rPr>
              <a:t>Key Features</a:t>
            </a:r>
            <a:endParaRPr sz="36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o Office">
  <a:themeElements>
    <a:clrScheme name="Orange Red">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lo de design de léxico vertical">
  <a:themeElements>
    <a:clrScheme name="Orange Red">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2021-09-02T21:40:46Z</dcterms:created>
  <dc:creator>Alice Villar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7.40679E7</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