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abfbd8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abfbd8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cabfbd8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cabfbd8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cabfbd8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cabfbd8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cabfbd8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cabfbd8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af648b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af648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28" y="0"/>
            <a:ext cx="74195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Domain: International Space Station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4175" y="1165075"/>
            <a:ext cx="67383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75" y="1225600"/>
            <a:ext cx="57245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244275" y="1322875"/>
            <a:ext cx="12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 astronauts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244275" y="2171550"/>
            <a:ext cx="14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miles/second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244275" y="1747200"/>
            <a:ext cx="11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2000-2022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244275" y="2571750"/>
            <a:ext cx="17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hours from Earth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Domain: International Space Station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470725" y="1460675"/>
            <a:ext cx="4086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Command and Control Software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High Availability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Extremely Secure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Data Storage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Operated from Defined Locations</a:t>
            </a:r>
            <a:endParaRPr sz="1600"/>
          </a:p>
        </p:txBody>
      </p:sp>
      <p:sp>
        <p:nvSpPr>
          <p:cNvPr id="74" name="Google Shape;74;p15"/>
          <p:cNvSpPr txBox="1"/>
          <p:nvPr/>
        </p:nvSpPr>
        <p:spPr>
          <a:xfrm>
            <a:off x="388375" y="3040275"/>
            <a:ext cx="341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Life Support Sensors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Oxygen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Radiation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Carbon Dioxide</a:t>
            </a:r>
            <a:endParaRPr sz="16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88375" y="1460675"/>
            <a:ext cx="341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Life Support Hardware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Oxygen Production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Radiation Shields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Carbon Dioxide Scrubbers</a:t>
            </a:r>
            <a:endParaRPr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4470725" y="3040275"/>
            <a:ext cx="341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Ground Control Dashboard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Monitor Sensors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Toggle Sensors on/off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Control Environment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8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99000" y="1013175"/>
            <a:ext cx="79188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Solution should be fault tolerant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Use microservices &amp; containers to allow for horizontal scaling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Scale to meet changes in the demand profile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Monitor and Control Environment remotely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Data stored in a PostgreSQL DBMS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Data at rest will be secured using AES Encryption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Data in Transit will be encrypted By TLS 1.2+ SSL Certificates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Historic Data will be stored for trend analysis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Data and Command &amp; Control channels exposed via secure REST web services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Strong authentication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Record all logon actions.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8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Security: OWASP 10 proactive controls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863550"/>
            <a:ext cx="46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GB" sz="1625"/>
              <a:t>Control</a:t>
            </a:r>
            <a:br>
              <a:rPr lang="en-GB" sz="1625"/>
            </a:br>
            <a:r>
              <a:rPr lang="en-GB" sz="1625"/>
              <a:t>C1: Define Security Requirements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C2: Leverage Security Frameworks &amp; Libraries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C3: Secure Database Access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C4: Encode and Escape Data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C5: Validate All Inputs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C6: Implement Digital Identity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C7: Enforce Access Controls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C8: Protect Data Everywhere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C9: Security Logging and Monitoring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625"/>
              <a:t>C10: Handle All Errors and Exceptions</a:t>
            </a:r>
            <a:endParaRPr sz="1625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945300" y="790725"/>
            <a:ext cx="416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GB" sz="1625"/>
              <a:t>Achieved By</a:t>
            </a:r>
            <a:br>
              <a:rPr lang="en-GB" sz="1625"/>
            </a:br>
            <a:r>
              <a:rPr lang="en-GB" sz="1625"/>
              <a:t>design document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Fernet, PyJWT, Werkzeug, Flask Limiter…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APIs, JWT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625"/>
              <a:t>data is encoded at rest, in transit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helper methods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authentication, also in comms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user groups ESA, NASA, SpaceX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data encoded, tls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25"/>
              <a:t>all API access is monitored and logged</a:t>
            </a:r>
            <a:endParaRPr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625"/>
              <a:t>all know exceptions are handled</a:t>
            </a:r>
            <a:endParaRPr sz="16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8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Schedule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0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Frontend</a:t>
            </a:r>
            <a:endParaRPr sz="1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700"/>
              <a:t>GC</a:t>
            </a:r>
            <a:r>
              <a:rPr lang="en-GB"/>
              <a:t>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Testing Strategy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Infrastructure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Logging/Security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Development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Static Code Analysis Artefacts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5" y="277425"/>
            <a:ext cx="1302936" cy="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