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>
      <p:cViewPr varScale="1">
        <p:scale>
          <a:sx n="119" d="100"/>
          <a:sy n="119" d="100"/>
        </p:scale>
        <p:origin x="21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CS665 Final Project: Password Manager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Aidan Duffy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Decorator: Dynamic runtime for functions for the main manager (add/remove logins)</a:t>
            </a:r>
          </a:p>
          <a:p>
            <a:r>
              <a:rPr lang="en-US" dirty="0"/>
              <a:t>Memento: PRNG stores previous seed information in case you need to revert anything.</a:t>
            </a:r>
          </a:p>
          <a:p>
            <a:r>
              <a:rPr lang="en-US" dirty="0"/>
              <a:t>State: the program must have two states, locked and unlocked for so that users w/o the master password cannot access logins.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7048-07E8-4D1E-9D47-3A284A1E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3148-8F71-4D29-9534-41A75BB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Encryption:</a:t>
            </a:r>
          </a:p>
          <a:p>
            <a:pPr lvl="1"/>
            <a:r>
              <a:rPr lang="en-US" dirty="0"/>
              <a:t>This contains my own as well as outside libraries that implement the basic AES encryption based on a user’s master password</a:t>
            </a:r>
          </a:p>
          <a:p>
            <a:r>
              <a:rPr lang="en-US" dirty="0"/>
              <a:t>Login</a:t>
            </a:r>
          </a:p>
          <a:p>
            <a:pPr lvl="1"/>
            <a:r>
              <a:rPr lang="en-US" dirty="0"/>
              <a:t>This stores the login and password objects</a:t>
            </a:r>
          </a:p>
          <a:p>
            <a:r>
              <a:rPr lang="en-US" dirty="0" err="1"/>
              <a:t>PasswordManager</a:t>
            </a:r>
            <a:endParaRPr lang="en-US" dirty="0"/>
          </a:p>
          <a:p>
            <a:pPr lvl="1"/>
            <a:r>
              <a:rPr lang="en-US" dirty="0"/>
              <a:t>This houses the state interface &amp; implementation and the main program class</a:t>
            </a:r>
          </a:p>
          <a:p>
            <a:r>
              <a:rPr lang="en-US" dirty="0" err="1"/>
              <a:t>PseudoRandomGenerator</a:t>
            </a:r>
            <a:endParaRPr lang="en-US" dirty="0"/>
          </a:p>
          <a:p>
            <a:pPr lvl="1"/>
            <a:r>
              <a:rPr lang="en-US" dirty="0"/>
              <a:t>All enumerations, interfaces, and implementation of the PRPG.</a:t>
            </a:r>
          </a:p>
        </p:txBody>
      </p:sp>
    </p:spTree>
    <p:extLst>
      <p:ext uri="{BB962C8B-B14F-4D97-AF65-F5344CB8AC3E}">
        <p14:creationId xmlns:p14="http://schemas.microsoft.com/office/powerpoint/2010/main" val="18949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6EA-CB30-4CDF-A874-03A02623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7F3-444C-499C-B39F-102026FE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Ensured that new functions could easily be added to the main run() function easily</a:t>
            </a:r>
          </a:p>
          <a:p>
            <a:r>
              <a:rPr lang="en-US" dirty="0"/>
              <a:t>Commented and modularized code to guarantee readability and understandability</a:t>
            </a:r>
          </a:p>
          <a:p>
            <a:r>
              <a:rPr lang="en-US" dirty="0"/>
              <a:t>Refactored a few times to further functionality and code cleanliness.</a:t>
            </a:r>
          </a:p>
        </p:txBody>
      </p:sp>
    </p:spTree>
    <p:extLst>
      <p:ext uri="{BB962C8B-B14F-4D97-AF65-F5344CB8AC3E}">
        <p14:creationId xmlns:p14="http://schemas.microsoft.com/office/powerpoint/2010/main" val="31537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DA0-E639-4541-981D-D903A235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C510-6740-4830-90BB-A51394CC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implement a GUI so it is much easier to use</a:t>
            </a:r>
          </a:p>
          <a:p>
            <a:r>
              <a:rPr lang="en-US" dirty="0"/>
              <a:t>Implement other types of logins/sensitive info</a:t>
            </a:r>
          </a:p>
          <a:p>
            <a:r>
              <a:rPr lang="en-US" dirty="0"/>
              <a:t>Implement other types of encryption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0005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F068-A179-4BA1-921A-2C1DDC8D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10A1-C6F1-4039-97EF-8BDDDDCF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 will quickly run through the program!</a:t>
            </a:r>
          </a:p>
        </p:txBody>
      </p:sp>
    </p:spTree>
    <p:extLst>
      <p:ext uri="{BB962C8B-B14F-4D97-AF65-F5344CB8AC3E}">
        <p14:creationId xmlns:p14="http://schemas.microsoft.com/office/powerpoint/2010/main" val="14705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</TotalTime>
  <Words>206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CS665 Final Project: Password Manager</vt:lpstr>
      <vt:lpstr>Design Patterns </vt:lpstr>
      <vt:lpstr>Packages</vt:lpstr>
      <vt:lpstr>Design Principles</vt:lpstr>
      <vt:lpstr>Next Steps?</vt:lpstr>
      <vt:lpstr>Quick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CS665 Final Project: Password Manager</dc:title>
  <dc:creator>Aidan Duffy</dc:creator>
  <cp:lastModifiedBy>Aidan Duffy</cp:lastModifiedBy>
  <cp:revision>6</cp:revision>
  <dcterms:created xsi:type="dcterms:W3CDTF">2021-08-19T10:16:12Z</dcterms:created>
  <dcterms:modified xsi:type="dcterms:W3CDTF">2021-08-19T10:42:38Z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