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A079FE-6C12-4F7B-89A3-354C32A48169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BAC333-3B7D-4B18-A6A9-41E13DF5B8FC}">
      <dgm:prSet/>
      <dgm:spPr/>
      <dgm:t>
        <a:bodyPr/>
        <a:lstStyle/>
        <a:p>
          <a:r>
            <a:rPr lang="en-US"/>
            <a:t>Helps users practice and improve typing speed</a:t>
          </a:r>
        </a:p>
      </dgm:t>
    </dgm:pt>
    <dgm:pt modelId="{4BF76E8A-019E-4ADF-A075-28D167A8DC71}" type="parTrans" cxnId="{368AD901-6970-4789-9A80-5D29107ED39B}">
      <dgm:prSet/>
      <dgm:spPr/>
      <dgm:t>
        <a:bodyPr/>
        <a:lstStyle/>
        <a:p>
          <a:endParaRPr lang="en-US"/>
        </a:p>
      </dgm:t>
    </dgm:pt>
    <dgm:pt modelId="{0B323212-D142-4683-B168-8A0BDBEDBADC}" type="sibTrans" cxnId="{368AD901-6970-4789-9A80-5D29107ED39B}">
      <dgm:prSet/>
      <dgm:spPr/>
      <dgm:t>
        <a:bodyPr/>
        <a:lstStyle/>
        <a:p>
          <a:endParaRPr lang="en-US"/>
        </a:p>
      </dgm:t>
    </dgm:pt>
    <dgm:pt modelId="{2E532A63-D5D8-4332-A05C-563751A4A5C0}">
      <dgm:prSet/>
      <dgm:spPr/>
      <dgm:t>
        <a:bodyPr/>
        <a:lstStyle/>
        <a:p>
          <a:r>
            <a:rPr lang="en-US"/>
            <a:t>Provide real-time performance analytics</a:t>
          </a:r>
        </a:p>
      </dgm:t>
    </dgm:pt>
    <dgm:pt modelId="{014669D7-674F-490E-8570-EA57CF24792C}" type="parTrans" cxnId="{7D3B6147-C778-46E6-A1F8-9E3080B07644}">
      <dgm:prSet/>
      <dgm:spPr/>
      <dgm:t>
        <a:bodyPr/>
        <a:lstStyle/>
        <a:p>
          <a:endParaRPr lang="en-US"/>
        </a:p>
      </dgm:t>
    </dgm:pt>
    <dgm:pt modelId="{4BB5740C-4D3B-4425-8788-10445B298E05}" type="sibTrans" cxnId="{7D3B6147-C778-46E6-A1F8-9E3080B07644}">
      <dgm:prSet/>
      <dgm:spPr/>
      <dgm:t>
        <a:bodyPr/>
        <a:lstStyle/>
        <a:p>
          <a:endParaRPr lang="en-US"/>
        </a:p>
      </dgm:t>
    </dgm:pt>
    <dgm:pt modelId="{F87BE7A7-2FBE-4E22-996E-35D333C70399}">
      <dgm:prSet/>
      <dgm:spPr/>
      <dgm:t>
        <a:bodyPr/>
        <a:lstStyle/>
        <a:p>
          <a:r>
            <a:rPr lang="en-US"/>
            <a:t>Create an intuitive and accessible user interface</a:t>
          </a:r>
        </a:p>
      </dgm:t>
    </dgm:pt>
    <dgm:pt modelId="{B8F5E3F5-03C7-497F-B476-E6514C6CC2BD}" type="parTrans" cxnId="{B7188373-B26F-4E60-91E5-C6B1535EAB38}">
      <dgm:prSet/>
      <dgm:spPr/>
      <dgm:t>
        <a:bodyPr/>
        <a:lstStyle/>
        <a:p>
          <a:endParaRPr lang="en-US"/>
        </a:p>
      </dgm:t>
    </dgm:pt>
    <dgm:pt modelId="{184D8B9D-7C9C-426F-AEFF-A84E4916714B}" type="sibTrans" cxnId="{B7188373-B26F-4E60-91E5-C6B1535EAB38}">
      <dgm:prSet/>
      <dgm:spPr/>
      <dgm:t>
        <a:bodyPr/>
        <a:lstStyle/>
        <a:p>
          <a:endParaRPr lang="en-US"/>
        </a:p>
      </dgm:t>
    </dgm:pt>
    <dgm:pt modelId="{9616FE83-76A8-4823-939C-B405DFAB5EF9}">
      <dgm:prSet/>
      <dgm:spPr/>
      <dgm:t>
        <a:bodyPr/>
        <a:lstStyle/>
        <a:p>
          <a:r>
            <a:rPr lang="en-US"/>
            <a:t>Track user progress (future enhancement)</a:t>
          </a:r>
        </a:p>
      </dgm:t>
    </dgm:pt>
    <dgm:pt modelId="{42C5AA54-0C37-4EB7-BD46-94AB6FB3B016}" type="parTrans" cxnId="{493E35B5-A54E-41FA-B5D2-76A98C89469F}">
      <dgm:prSet/>
      <dgm:spPr/>
      <dgm:t>
        <a:bodyPr/>
        <a:lstStyle/>
        <a:p>
          <a:endParaRPr lang="en-US"/>
        </a:p>
      </dgm:t>
    </dgm:pt>
    <dgm:pt modelId="{47BE3D60-8F8C-48E6-A911-DD7294084188}" type="sibTrans" cxnId="{493E35B5-A54E-41FA-B5D2-76A98C89469F}">
      <dgm:prSet/>
      <dgm:spPr/>
      <dgm:t>
        <a:bodyPr/>
        <a:lstStyle/>
        <a:p>
          <a:endParaRPr lang="en-US"/>
        </a:p>
      </dgm:t>
    </dgm:pt>
    <dgm:pt modelId="{5A7E098A-4D49-4089-AE5E-A5EEB0FC7AAA}" type="pres">
      <dgm:prSet presAssocID="{59A079FE-6C12-4F7B-89A3-354C32A48169}" presName="outerComposite" presStyleCnt="0">
        <dgm:presLayoutVars>
          <dgm:chMax val="5"/>
          <dgm:dir/>
          <dgm:resizeHandles val="exact"/>
        </dgm:presLayoutVars>
      </dgm:prSet>
      <dgm:spPr/>
    </dgm:pt>
    <dgm:pt modelId="{99F9FA38-7421-441B-928C-66A827101F3C}" type="pres">
      <dgm:prSet presAssocID="{59A079FE-6C12-4F7B-89A3-354C32A48169}" presName="dummyMaxCanvas" presStyleCnt="0">
        <dgm:presLayoutVars/>
      </dgm:prSet>
      <dgm:spPr/>
    </dgm:pt>
    <dgm:pt modelId="{F00A32A4-0692-4751-B599-1EFBEC687CDC}" type="pres">
      <dgm:prSet presAssocID="{59A079FE-6C12-4F7B-89A3-354C32A48169}" presName="FourNodes_1" presStyleLbl="node1" presStyleIdx="0" presStyleCnt="4">
        <dgm:presLayoutVars>
          <dgm:bulletEnabled val="1"/>
        </dgm:presLayoutVars>
      </dgm:prSet>
      <dgm:spPr/>
    </dgm:pt>
    <dgm:pt modelId="{D981375B-CAE6-43C1-A93C-56AAB987E6A2}" type="pres">
      <dgm:prSet presAssocID="{59A079FE-6C12-4F7B-89A3-354C32A48169}" presName="FourNodes_2" presStyleLbl="node1" presStyleIdx="1" presStyleCnt="4">
        <dgm:presLayoutVars>
          <dgm:bulletEnabled val="1"/>
        </dgm:presLayoutVars>
      </dgm:prSet>
      <dgm:spPr/>
    </dgm:pt>
    <dgm:pt modelId="{0DF4A538-61F8-421E-A43E-3A63BA2FA13B}" type="pres">
      <dgm:prSet presAssocID="{59A079FE-6C12-4F7B-89A3-354C32A48169}" presName="FourNodes_3" presStyleLbl="node1" presStyleIdx="2" presStyleCnt="4">
        <dgm:presLayoutVars>
          <dgm:bulletEnabled val="1"/>
        </dgm:presLayoutVars>
      </dgm:prSet>
      <dgm:spPr/>
    </dgm:pt>
    <dgm:pt modelId="{287C64B7-DC0C-4AA7-B475-F12099BE9D29}" type="pres">
      <dgm:prSet presAssocID="{59A079FE-6C12-4F7B-89A3-354C32A48169}" presName="FourNodes_4" presStyleLbl="node1" presStyleIdx="3" presStyleCnt="4">
        <dgm:presLayoutVars>
          <dgm:bulletEnabled val="1"/>
        </dgm:presLayoutVars>
      </dgm:prSet>
      <dgm:spPr/>
    </dgm:pt>
    <dgm:pt modelId="{CF7A8426-53DF-41A9-A87E-894F517CE069}" type="pres">
      <dgm:prSet presAssocID="{59A079FE-6C12-4F7B-89A3-354C32A48169}" presName="FourConn_1-2" presStyleLbl="fgAccFollowNode1" presStyleIdx="0" presStyleCnt="3">
        <dgm:presLayoutVars>
          <dgm:bulletEnabled val="1"/>
        </dgm:presLayoutVars>
      </dgm:prSet>
      <dgm:spPr/>
    </dgm:pt>
    <dgm:pt modelId="{82EDC9AC-5101-4125-86B5-61DD4337820E}" type="pres">
      <dgm:prSet presAssocID="{59A079FE-6C12-4F7B-89A3-354C32A48169}" presName="FourConn_2-3" presStyleLbl="fgAccFollowNode1" presStyleIdx="1" presStyleCnt="3">
        <dgm:presLayoutVars>
          <dgm:bulletEnabled val="1"/>
        </dgm:presLayoutVars>
      </dgm:prSet>
      <dgm:spPr/>
    </dgm:pt>
    <dgm:pt modelId="{CC44A301-552E-4D18-93E6-311FD4B6B96E}" type="pres">
      <dgm:prSet presAssocID="{59A079FE-6C12-4F7B-89A3-354C32A48169}" presName="FourConn_3-4" presStyleLbl="fgAccFollowNode1" presStyleIdx="2" presStyleCnt="3">
        <dgm:presLayoutVars>
          <dgm:bulletEnabled val="1"/>
        </dgm:presLayoutVars>
      </dgm:prSet>
      <dgm:spPr/>
    </dgm:pt>
    <dgm:pt modelId="{E49BE847-C06D-4E52-8419-AE47B0AB5502}" type="pres">
      <dgm:prSet presAssocID="{59A079FE-6C12-4F7B-89A3-354C32A48169}" presName="FourNodes_1_text" presStyleLbl="node1" presStyleIdx="3" presStyleCnt="4">
        <dgm:presLayoutVars>
          <dgm:bulletEnabled val="1"/>
        </dgm:presLayoutVars>
      </dgm:prSet>
      <dgm:spPr/>
    </dgm:pt>
    <dgm:pt modelId="{DE91BB93-87BE-4C8B-9BD5-6FB3FCDB2A3A}" type="pres">
      <dgm:prSet presAssocID="{59A079FE-6C12-4F7B-89A3-354C32A48169}" presName="FourNodes_2_text" presStyleLbl="node1" presStyleIdx="3" presStyleCnt="4">
        <dgm:presLayoutVars>
          <dgm:bulletEnabled val="1"/>
        </dgm:presLayoutVars>
      </dgm:prSet>
      <dgm:spPr/>
    </dgm:pt>
    <dgm:pt modelId="{222C20CB-D36F-49A8-8662-E1DF8F15687C}" type="pres">
      <dgm:prSet presAssocID="{59A079FE-6C12-4F7B-89A3-354C32A48169}" presName="FourNodes_3_text" presStyleLbl="node1" presStyleIdx="3" presStyleCnt="4">
        <dgm:presLayoutVars>
          <dgm:bulletEnabled val="1"/>
        </dgm:presLayoutVars>
      </dgm:prSet>
      <dgm:spPr/>
    </dgm:pt>
    <dgm:pt modelId="{F72D2177-79EB-4285-9B4C-4D231975053A}" type="pres">
      <dgm:prSet presAssocID="{59A079FE-6C12-4F7B-89A3-354C32A4816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68AD901-6970-4789-9A80-5D29107ED39B}" srcId="{59A079FE-6C12-4F7B-89A3-354C32A48169}" destId="{B5BAC333-3B7D-4B18-A6A9-41E13DF5B8FC}" srcOrd="0" destOrd="0" parTransId="{4BF76E8A-019E-4ADF-A075-28D167A8DC71}" sibTransId="{0B323212-D142-4683-B168-8A0BDBEDBADC}"/>
    <dgm:cxn modelId="{A442FC30-EF48-4C11-BFD8-DEA8CA5B5B15}" type="presOf" srcId="{59A079FE-6C12-4F7B-89A3-354C32A48169}" destId="{5A7E098A-4D49-4089-AE5E-A5EEB0FC7AAA}" srcOrd="0" destOrd="0" presId="urn:microsoft.com/office/officeart/2005/8/layout/vProcess5"/>
    <dgm:cxn modelId="{7D3B6147-C778-46E6-A1F8-9E3080B07644}" srcId="{59A079FE-6C12-4F7B-89A3-354C32A48169}" destId="{2E532A63-D5D8-4332-A05C-563751A4A5C0}" srcOrd="1" destOrd="0" parTransId="{014669D7-674F-490E-8570-EA57CF24792C}" sibTransId="{4BB5740C-4D3B-4425-8788-10445B298E05}"/>
    <dgm:cxn modelId="{6FD65B4A-E8B7-4BF8-843B-3134C780C594}" type="presOf" srcId="{2E532A63-D5D8-4332-A05C-563751A4A5C0}" destId="{DE91BB93-87BE-4C8B-9BD5-6FB3FCDB2A3A}" srcOrd="1" destOrd="0" presId="urn:microsoft.com/office/officeart/2005/8/layout/vProcess5"/>
    <dgm:cxn modelId="{B7188373-B26F-4E60-91E5-C6B1535EAB38}" srcId="{59A079FE-6C12-4F7B-89A3-354C32A48169}" destId="{F87BE7A7-2FBE-4E22-996E-35D333C70399}" srcOrd="2" destOrd="0" parTransId="{B8F5E3F5-03C7-497F-B476-E6514C6CC2BD}" sibTransId="{184D8B9D-7C9C-426F-AEFF-A84E4916714B}"/>
    <dgm:cxn modelId="{07578879-4418-4BB9-BFA0-E2B4AA2CF7B1}" type="presOf" srcId="{4BB5740C-4D3B-4425-8788-10445B298E05}" destId="{82EDC9AC-5101-4125-86B5-61DD4337820E}" srcOrd="0" destOrd="0" presId="urn:microsoft.com/office/officeart/2005/8/layout/vProcess5"/>
    <dgm:cxn modelId="{D3E3A589-C63B-46B5-BDA1-E89F0E35F549}" type="presOf" srcId="{9616FE83-76A8-4823-939C-B405DFAB5EF9}" destId="{287C64B7-DC0C-4AA7-B475-F12099BE9D29}" srcOrd="0" destOrd="0" presId="urn:microsoft.com/office/officeart/2005/8/layout/vProcess5"/>
    <dgm:cxn modelId="{D5C2A690-593A-4A62-8407-2BCCB93B6B8C}" type="presOf" srcId="{F87BE7A7-2FBE-4E22-996E-35D333C70399}" destId="{222C20CB-D36F-49A8-8662-E1DF8F15687C}" srcOrd="1" destOrd="0" presId="urn:microsoft.com/office/officeart/2005/8/layout/vProcess5"/>
    <dgm:cxn modelId="{E3403B91-9746-4113-8017-DCFB6CF21E3E}" type="presOf" srcId="{F87BE7A7-2FBE-4E22-996E-35D333C70399}" destId="{0DF4A538-61F8-421E-A43E-3A63BA2FA13B}" srcOrd="0" destOrd="0" presId="urn:microsoft.com/office/officeart/2005/8/layout/vProcess5"/>
    <dgm:cxn modelId="{691C0BA1-73E7-4CBF-96EC-D1FF12E75054}" type="presOf" srcId="{2E532A63-D5D8-4332-A05C-563751A4A5C0}" destId="{D981375B-CAE6-43C1-A93C-56AAB987E6A2}" srcOrd="0" destOrd="0" presId="urn:microsoft.com/office/officeart/2005/8/layout/vProcess5"/>
    <dgm:cxn modelId="{D3C80AAE-5722-480E-BE01-A0FCB49E2B43}" type="presOf" srcId="{B5BAC333-3B7D-4B18-A6A9-41E13DF5B8FC}" destId="{F00A32A4-0692-4751-B599-1EFBEC687CDC}" srcOrd="0" destOrd="0" presId="urn:microsoft.com/office/officeart/2005/8/layout/vProcess5"/>
    <dgm:cxn modelId="{493E35B5-A54E-41FA-B5D2-76A98C89469F}" srcId="{59A079FE-6C12-4F7B-89A3-354C32A48169}" destId="{9616FE83-76A8-4823-939C-B405DFAB5EF9}" srcOrd="3" destOrd="0" parTransId="{42C5AA54-0C37-4EB7-BD46-94AB6FB3B016}" sibTransId="{47BE3D60-8F8C-48E6-A911-DD7294084188}"/>
    <dgm:cxn modelId="{8C6FBBE9-FF66-4140-8362-9FEC9DF77F60}" type="presOf" srcId="{0B323212-D142-4683-B168-8A0BDBEDBADC}" destId="{CF7A8426-53DF-41A9-A87E-894F517CE069}" srcOrd="0" destOrd="0" presId="urn:microsoft.com/office/officeart/2005/8/layout/vProcess5"/>
    <dgm:cxn modelId="{09BA13EC-8653-4BEE-848F-0968DBCBE678}" type="presOf" srcId="{B5BAC333-3B7D-4B18-A6A9-41E13DF5B8FC}" destId="{E49BE847-C06D-4E52-8419-AE47B0AB5502}" srcOrd="1" destOrd="0" presId="urn:microsoft.com/office/officeart/2005/8/layout/vProcess5"/>
    <dgm:cxn modelId="{65F103EF-E6BB-438A-BDD6-9AD0F5B614F0}" type="presOf" srcId="{9616FE83-76A8-4823-939C-B405DFAB5EF9}" destId="{F72D2177-79EB-4285-9B4C-4D231975053A}" srcOrd="1" destOrd="0" presId="urn:microsoft.com/office/officeart/2005/8/layout/vProcess5"/>
    <dgm:cxn modelId="{7A63B4F9-74DB-4D5D-A145-15B4498EFE14}" type="presOf" srcId="{184D8B9D-7C9C-426F-AEFF-A84E4916714B}" destId="{CC44A301-552E-4D18-93E6-311FD4B6B96E}" srcOrd="0" destOrd="0" presId="urn:microsoft.com/office/officeart/2005/8/layout/vProcess5"/>
    <dgm:cxn modelId="{64041F4B-B33F-42A2-8F00-2331ADA2FA51}" type="presParOf" srcId="{5A7E098A-4D49-4089-AE5E-A5EEB0FC7AAA}" destId="{99F9FA38-7421-441B-928C-66A827101F3C}" srcOrd="0" destOrd="0" presId="urn:microsoft.com/office/officeart/2005/8/layout/vProcess5"/>
    <dgm:cxn modelId="{ED93931A-350C-4441-9A7C-6AD89747D7CD}" type="presParOf" srcId="{5A7E098A-4D49-4089-AE5E-A5EEB0FC7AAA}" destId="{F00A32A4-0692-4751-B599-1EFBEC687CDC}" srcOrd="1" destOrd="0" presId="urn:microsoft.com/office/officeart/2005/8/layout/vProcess5"/>
    <dgm:cxn modelId="{202CF068-AD65-4D19-AA30-3F7EC53F28FC}" type="presParOf" srcId="{5A7E098A-4D49-4089-AE5E-A5EEB0FC7AAA}" destId="{D981375B-CAE6-43C1-A93C-56AAB987E6A2}" srcOrd="2" destOrd="0" presId="urn:microsoft.com/office/officeart/2005/8/layout/vProcess5"/>
    <dgm:cxn modelId="{C1816A56-A713-4735-B259-C048F3FCFE87}" type="presParOf" srcId="{5A7E098A-4D49-4089-AE5E-A5EEB0FC7AAA}" destId="{0DF4A538-61F8-421E-A43E-3A63BA2FA13B}" srcOrd="3" destOrd="0" presId="urn:microsoft.com/office/officeart/2005/8/layout/vProcess5"/>
    <dgm:cxn modelId="{6ED2E0DD-217F-4621-8D60-0A0F9F59925B}" type="presParOf" srcId="{5A7E098A-4D49-4089-AE5E-A5EEB0FC7AAA}" destId="{287C64B7-DC0C-4AA7-B475-F12099BE9D29}" srcOrd="4" destOrd="0" presId="urn:microsoft.com/office/officeart/2005/8/layout/vProcess5"/>
    <dgm:cxn modelId="{8CD0CA04-1F64-4355-8C77-1A4261B81AAB}" type="presParOf" srcId="{5A7E098A-4D49-4089-AE5E-A5EEB0FC7AAA}" destId="{CF7A8426-53DF-41A9-A87E-894F517CE069}" srcOrd="5" destOrd="0" presId="urn:microsoft.com/office/officeart/2005/8/layout/vProcess5"/>
    <dgm:cxn modelId="{19A1E544-276F-4DE4-8205-C7D9CE2A4425}" type="presParOf" srcId="{5A7E098A-4D49-4089-AE5E-A5EEB0FC7AAA}" destId="{82EDC9AC-5101-4125-86B5-61DD4337820E}" srcOrd="6" destOrd="0" presId="urn:microsoft.com/office/officeart/2005/8/layout/vProcess5"/>
    <dgm:cxn modelId="{41E9DDD7-DB5D-4B76-BD85-0BB5B61950CC}" type="presParOf" srcId="{5A7E098A-4D49-4089-AE5E-A5EEB0FC7AAA}" destId="{CC44A301-552E-4D18-93E6-311FD4B6B96E}" srcOrd="7" destOrd="0" presId="urn:microsoft.com/office/officeart/2005/8/layout/vProcess5"/>
    <dgm:cxn modelId="{58F91380-62A3-48EA-AC87-A797F22B6C6A}" type="presParOf" srcId="{5A7E098A-4D49-4089-AE5E-A5EEB0FC7AAA}" destId="{E49BE847-C06D-4E52-8419-AE47B0AB5502}" srcOrd="8" destOrd="0" presId="urn:microsoft.com/office/officeart/2005/8/layout/vProcess5"/>
    <dgm:cxn modelId="{AB320D7B-1D3D-414A-AA1C-DE7635EDB2A5}" type="presParOf" srcId="{5A7E098A-4D49-4089-AE5E-A5EEB0FC7AAA}" destId="{DE91BB93-87BE-4C8B-9BD5-6FB3FCDB2A3A}" srcOrd="9" destOrd="0" presId="urn:microsoft.com/office/officeart/2005/8/layout/vProcess5"/>
    <dgm:cxn modelId="{AF87838E-47D6-461D-BD01-D317D8B98DB8}" type="presParOf" srcId="{5A7E098A-4D49-4089-AE5E-A5EEB0FC7AAA}" destId="{222C20CB-D36F-49A8-8662-E1DF8F15687C}" srcOrd="10" destOrd="0" presId="urn:microsoft.com/office/officeart/2005/8/layout/vProcess5"/>
    <dgm:cxn modelId="{2B55AD7A-FA83-4C98-B365-1EE196F535E0}" type="presParOf" srcId="{5A7E098A-4D49-4089-AE5E-A5EEB0FC7AAA}" destId="{F72D2177-79EB-4285-9B4C-4D231975053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0A18BB-2128-46AE-9900-C3BA0ABE4238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76A752-394D-4EA2-8D64-6CDF25BE14B9}">
      <dgm:prSet/>
      <dgm:spPr/>
      <dgm:t>
        <a:bodyPr/>
        <a:lstStyle/>
        <a:p>
          <a:r>
            <a:rPr lang="en-US" dirty="0"/>
            <a:t>Random text snippet generation</a:t>
          </a:r>
        </a:p>
      </dgm:t>
    </dgm:pt>
    <dgm:pt modelId="{03BB5FDC-C470-4A7D-84CA-485388647B2B}" type="parTrans" cxnId="{1225D266-EFDE-40E0-B118-77DB810322F4}">
      <dgm:prSet/>
      <dgm:spPr/>
      <dgm:t>
        <a:bodyPr/>
        <a:lstStyle/>
        <a:p>
          <a:endParaRPr lang="en-US"/>
        </a:p>
      </dgm:t>
    </dgm:pt>
    <dgm:pt modelId="{5C993076-9CB1-4221-8ECD-38C703485B33}" type="sibTrans" cxnId="{1225D266-EFDE-40E0-B118-77DB810322F4}">
      <dgm:prSet/>
      <dgm:spPr/>
      <dgm:t>
        <a:bodyPr/>
        <a:lstStyle/>
        <a:p>
          <a:endParaRPr lang="en-US"/>
        </a:p>
      </dgm:t>
    </dgm:pt>
    <dgm:pt modelId="{8AA875C9-EA42-496D-8364-97EC155A3570}">
      <dgm:prSet/>
      <dgm:spPr/>
      <dgm:t>
        <a:bodyPr/>
        <a:lstStyle/>
        <a:p>
          <a:r>
            <a:rPr lang="en-US" dirty="0"/>
            <a:t>WPM, CPM and accuracy calculation</a:t>
          </a:r>
        </a:p>
      </dgm:t>
    </dgm:pt>
    <dgm:pt modelId="{6D553E3C-4049-440F-A894-E8BC015EC953}" type="parTrans" cxnId="{DA932CBF-30B9-4156-A512-DA0DABFF937C}">
      <dgm:prSet/>
      <dgm:spPr/>
      <dgm:t>
        <a:bodyPr/>
        <a:lstStyle/>
        <a:p>
          <a:endParaRPr lang="en-US"/>
        </a:p>
      </dgm:t>
    </dgm:pt>
    <dgm:pt modelId="{07690C8F-B098-4D90-A1BD-EC5FFA158CD6}" type="sibTrans" cxnId="{DA932CBF-30B9-4156-A512-DA0DABFF937C}">
      <dgm:prSet/>
      <dgm:spPr/>
      <dgm:t>
        <a:bodyPr/>
        <a:lstStyle/>
        <a:p>
          <a:endParaRPr lang="en-US"/>
        </a:p>
      </dgm:t>
    </dgm:pt>
    <dgm:pt modelId="{E1FB2AAF-7A54-43BB-97F7-E4AFCB4FF306}">
      <dgm:prSet/>
      <dgm:spPr/>
      <dgm:t>
        <a:bodyPr/>
        <a:lstStyle/>
        <a:p>
          <a:r>
            <a:rPr lang="en-US"/>
            <a:t>Real-time error detection and feedback</a:t>
          </a:r>
        </a:p>
      </dgm:t>
    </dgm:pt>
    <dgm:pt modelId="{914D0D09-D640-4390-873C-A370A6F5C27E}" type="parTrans" cxnId="{CDF96D8E-5914-4A6C-8ACF-03209A320905}">
      <dgm:prSet/>
      <dgm:spPr/>
      <dgm:t>
        <a:bodyPr/>
        <a:lstStyle/>
        <a:p>
          <a:endParaRPr lang="en-US"/>
        </a:p>
      </dgm:t>
    </dgm:pt>
    <dgm:pt modelId="{B834D8B6-6ECC-4B81-ACEA-73357967C248}" type="sibTrans" cxnId="{CDF96D8E-5914-4A6C-8ACF-03209A320905}">
      <dgm:prSet/>
      <dgm:spPr/>
      <dgm:t>
        <a:bodyPr/>
        <a:lstStyle/>
        <a:p>
          <a:endParaRPr lang="en-US"/>
        </a:p>
      </dgm:t>
    </dgm:pt>
    <dgm:pt modelId="{8CBC2D71-AF46-4483-8646-73773B677925}">
      <dgm:prSet/>
      <dgm:spPr/>
      <dgm:t>
        <a:bodyPr/>
        <a:lstStyle/>
        <a:p>
          <a:r>
            <a:rPr lang="en-US"/>
            <a:t>Start and restart functionality</a:t>
          </a:r>
        </a:p>
      </dgm:t>
    </dgm:pt>
    <dgm:pt modelId="{9BFD614D-B8E8-4A87-A018-6FA539C0FD3F}" type="parTrans" cxnId="{7394E946-4110-4292-B6FE-5060AD2C2CCF}">
      <dgm:prSet/>
      <dgm:spPr/>
      <dgm:t>
        <a:bodyPr/>
        <a:lstStyle/>
        <a:p>
          <a:endParaRPr lang="en-US"/>
        </a:p>
      </dgm:t>
    </dgm:pt>
    <dgm:pt modelId="{105E131D-2EA2-4C1A-84BB-A64277DE553A}" type="sibTrans" cxnId="{7394E946-4110-4292-B6FE-5060AD2C2CCF}">
      <dgm:prSet/>
      <dgm:spPr/>
      <dgm:t>
        <a:bodyPr/>
        <a:lstStyle/>
        <a:p>
          <a:endParaRPr lang="en-US"/>
        </a:p>
      </dgm:t>
    </dgm:pt>
    <dgm:pt modelId="{88E631A7-5172-4CE8-A18D-E07D972CD704}" type="pres">
      <dgm:prSet presAssocID="{6A0A18BB-2128-46AE-9900-C3BA0ABE42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BCD19E1-3E7E-4113-B9B3-B4391079D45B}" type="pres">
      <dgm:prSet presAssocID="{6176A752-394D-4EA2-8D64-6CDF25BE14B9}" presName="hierRoot1" presStyleCnt="0"/>
      <dgm:spPr/>
    </dgm:pt>
    <dgm:pt modelId="{33427885-13F3-4D8A-A405-6C3DECBE93E5}" type="pres">
      <dgm:prSet presAssocID="{6176A752-394D-4EA2-8D64-6CDF25BE14B9}" presName="composite" presStyleCnt="0"/>
      <dgm:spPr/>
    </dgm:pt>
    <dgm:pt modelId="{BBE9B2CB-F7C6-4D99-8243-48CBFC976404}" type="pres">
      <dgm:prSet presAssocID="{6176A752-394D-4EA2-8D64-6CDF25BE14B9}" presName="background" presStyleLbl="node0" presStyleIdx="0" presStyleCnt="4"/>
      <dgm:spPr/>
    </dgm:pt>
    <dgm:pt modelId="{5F96D31F-34AC-4071-A811-7B0F9FF48A3B}" type="pres">
      <dgm:prSet presAssocID="{6176A752-394D-4EA2-8D64-6CDF25BE14B9}" presName="text" presStyleLbl="fgAcc0" presStyleIdx="0" presStyleCnt="4">
        <dgm:presLayoutVars>
          <dgm:chPref val="3"/>
        </dgm:presLayoutVars>
      </dgm:prSet>
      <dgm:spPr/>
    </dgm:pt>
    <dgm:pt modelId="{B23BE489-B52C-4324-898C-AE9FF398121D}" type="pres">
      <dgm:prSet presAssocID="{6176A752-394D-4EA2-8D64-6CDF25BE14B9}" presName="hierChild2" presStyleCnt="0"/>
      <dgm:spPr/>
    </dgm:pt>
    <dgm:pt modelId="{9101C09F-7B6C-4920-B58D-AEC0591AD988}" type="pres">
      <dgm:prSet presAssocID="{8AA875C9-EA42-496D-8364-97EC155A3570}" presName="hierRoot1" presStyleCnt="0"/>
      <dgm:spPr/>
    </dgm:pt>
    <dgm:pt modelId="{DE809B7E-D552-4E6B-9A49-4138D6DE7787}" type="pres">
      <dgm:prSet presAssocID="{8AA875C9-EA42-496D-8364-97EC155A3570}" presName="composite" presStyleCnt="0"/>
      <dgm:spPr/>
    </dgm:pt>
    <dgm:pt modelId="{BD6C37BE-1057-4BD8-B14F-17F5125805A3}" type="pres">
      <dgm:prSet presAssocID="{8AA875C9-EA42-496D-8364-97EC155A3570}" presName="background" presStyleLbl="node0" presStyleIdx="1" presStyleCnt="4"/>
      <dgm:spPr/>
    </dgm:pt>
    <dgm:pt modelId="{30813A00-E50E-4803-A7BD-3E87EB988204}" type="pres">
      <dgm:prSet presAssocID="{8AA875C9-EA42-496D-8364-97EC155A3570}" presName="text" presStyleLbl="fgAcc0" presStyleIdx="1" presStyleCnt="4">
        <dgm:presLayoutVars>
          <dgm:chPref val="3"/>
        </dgm:presLayoutVars>
      </dgm:prSet>
      <dgm:spPr/>
    </dgm:pt>
    <dgm:pt modelId="{B0BE44D6-764A-4D6B-B378-7B4645EAA48C}" type="pres">
      <dgm:prSet presAssocID="{8AA875C9-EA42-496D-8364-97EC155A3570}" presName="hierChild2" presStyleCnt="0"/>
      <dgm:spPr/>
    </dgm:pt>
    <dgm:pt modelId="{B01CDFD4-FB92-4526-900E-05D1AD57486A}" type="pres">
      <dgm:prSet presAssocID="{E1FB2AAF-7A54-43BB-97F7-E4AFCB4FF306}" presName="hierRoot1" presStyleCnt="0"/>
      <dgm:spPr/>
    </dgm:pt>
    <dgm:pt modelId="{C8CCFAC1-5083-48D8-86E0-EF58D4460A88}" type="pres">
      <dgm:prSet presAssocID="{E1FB2AAF-7A54-43BB-97F7-E4AFCB4FF306}" presName="composite" presStyleCnt="0"/>
      <dgm:spPr/>
    </dgm:pt>
    <dgm:pt modelId="{6E0AFB25-8AA9-4DA3-B909-0D1283528488}" type="pres">
      <dgm:prSet presAssocID="{E1FB2AAF-7A54-43BB-97F7-E4AFCB4FF306}" presName="background" presStyleLbl="node0" presStyleIdx="2" presStyleCnt="4"/>
      <dgm:spPr/>
    </dgm:pt>
    <dgm:pt modelId="{16212C55-38E9-4631-8A46-30CD2BFBB45D}" type="pres">
      <dgm:prSet presAssocID="{E1FB2AAF-7A54-43BB-97F7-E4AFCB4FF306}" presName="text" presStyleLbl="fgAcc0" presStyleIdx="2" presStyleCnt="4">
        <dgm:presLayoutVars>
          <dgm:chPref val="3"/>
        </dgm:presLayoutVars>
      </dgm:prSet>
      <dgm:spPr/>
    </dgm:pt>
    <dgm:pt modelId="{B3CAE07C-D78D-4BAD-B074-BDE982858F6B}" type="pres">
      <dgm:prSet presAssocID="{E1FB2AAF-7A54-43BB-97F7-E4AFCB4FF306}" presName="hierChild2" presStyleCnt="0"/>
      <dgm:spPr/>
    </dgm:pt>
    <dgm:pt modelId="{0C50B758-9B95-49FD-BC92-1A54DEC6CE17}" type="pres">
      <dgm:prSet presAssocID="{8CBC2D71-AF46-4483-8646-73773B677925}" presName="hierRoot1" presStyleCnt="0"/>
      <dgm:spPr/>
    </dgm:pt>
    <dgm:pt modelId="{5C7B8E4C-80C6-49BC-801C-F7678D7E3D22}" type="pres">
      <dgm:prSet presAssocID="{8CBC2D71-AF46-4483-8646-73773B677925}" presName="composite" presStyleCnt="0"/>
      <dgm:spPr/>
    </dgm:pt>
    <dgm:pt modelId="{1445B344-DECB-4230-99A7-6B60E07B4F1C}" type="pres">
      <dgm:prSet presAssocID="{8CBC2D71-AF46-4483-8646-73773B677925}" presName="background" presStyleLbl="node0" presStyleIdx="3" presStyleCnt="4"/>
      <dgm:spPr/>
    </dgm:pt>
    <dgm:pt modelId="{26B239AF-9914-4F63-99B0-19DF6A8B9D43}" type="pres">
      <dgm:prSet presAssocID="{8CBC2D71-AF46-4483-8646-73773B677925}" presName="text" presStyleLbl="fgAcc0" presStyleIdx="3" presStyleCnt="4">
        <dgm:presLayoutVars>
          <dgm:chPref val="3"/>
        </dgm:presLayoutVars>
      </dgm:prSet>
      <dgm:spPr/>
    </dgm:pt>
    <dgm:pt modelId="{91BCDF3A-4804-42E9-B489-B280B820927B}" type="pres">
      <dgm:prSet presAssocID="{8CBC2D71-AF46-4483-8646-73773B677925}" presName="hierChild2" presStyleCnt="0"/>
      <dgm:spPr/>
    </dgm:pt>
  </dgm:ptLst>
  <dgm:cxnLst>
    <dgm:cxn modelId="{FB6F9600-0D89-4C04-8888-916A1A729EFC}" type="presOf" srcId="{E1FB2AAF-7A54-43BB-97F7-E4AFCB4FF306}" destId="{16212C55-38E9-4631-8A46-30CD2BFBB45D}" srcOrd="0" destOrd="0" presId="urn:microsoft.com/office/officeart/2005/8/layout/hierarchy1"/>
    <dgm:cxn modelId="{F05EF703-4C52-472D-919E-6AB9DC1F1F88}" type="presOf" srcId="{8CBC2D71-AF46-4483-8646-73773B677925}" destId="{26B239AF-9914-4F63-99B0-19DF6A8B9D43}" srcOrd="0" destOrd="0" presId="urn:microsoft.com/office/officeart/2005/8/layout/hierarchy1"/>
    <dgm:cxn modelId="{CE8CCD24-8B00-4AFA-9A0F-633A50384761}" type="presOf" srcId="{6A0A18BB-2128-46AE-9900-C3BA0ABE4238}" destId="{88E631A7-5172-4CE8-A18D-E07D972CD704}" srcOrd="0" destOrd="0" presId="urn:microsoft.com/office/officeart/2005/8/layout/hierarchy1"/>
    <dgm:cxn modelId="{1225D266-EFDE-40E0-B118-77DB810322F4}" srcId="{6A0A18BB-2128-46AE-9900-C3BA0ABE4238}" destId="{6176A752-394D-4EA2-8D64-6CDF25BE14B9}" srcOrd="0" destOrd="0" parTransId="{03BB5FDC-C470-4A7D-84CA-485388647B2B}" sibTransId="{5C993076-9CB1-4221-8ECD-38C703485B33}"/>
    <dgm:cxn modelId="{7394E946-4110-4292-B6FE-5060AD2C2CCF}" srcId="{6A0A18BB-2128-46AE-9900-C3BA0ABE4238}" destId="{8CBC2D71-AF46-4483-8646-73773B677925}" srcOrd="3" destOrd="0" parTransId="{9BFD614D-B8E8-4A87-A018-6FA539C0FD3F}" sibTransId="{105E131D-2EA2-4C1A-84BB-A64277DE553A}"/>
    <dgm:cxn modelId="{BEC84D88-7983-4CDE-98BE-88FB3A1F48C4}" type="presOf" srcId="{8AA875C9-EA42-496D-8364-97EC155A3570}" destId="{30813A00-E50E-4803-A7BD-3E87EB988204}" srcOrd="0" destOrd="0" presId="urn:microsoft.com/office/officeart/2005/8/layout/hierarchy1"/>
    <dgm:cxn modelId="{CDF96D8E-5914-4A6C-8ACF-03209A320905}" srcId="{6A0A18BB-2128-46AE-9900-C3BA0ABE4238}" destId="{E1FB2AAF-7A54-43BB-97F7-E4AFCB4FF306}" srcOrd="2" destOrd="0" parTransId="{914D0D09-D640-4390-873C-A370A6F5C27E}" sibTransId="{B834D8B6-6ECC-4B81-ACEA-73357967C248}"/>
    <dgm:cxn modelId="{DA932CBF-30B9-4156-A512-DA0DABFF937C}" srcId="{6A0A18BB-2128-46AE-9900-C3BA0ABE4238}" destId="{8AA875C9-EA42-496D-8364-97EC155A3570}" srcOrd="1" destOrd="0" parTransId="{6D553E3C-4049-440F-A894-E8BC015EC953}" sibTransId="{07690C8F-B098-4D90-A1BD-EC5FFA158CD6}"/>
    <dgm:cxn modelId="{6C15A9EF-89F1-417C-9A7F-3E15A6969AF9}" type="presOf" srcId="{6176A752-394D-4EA2-8D64-6CDF25BE14B9}" destId="{5F96D31F-34AC-4071-A811-7B0F9FF48A3B}" srcOrd="0" destOrd="0" presId="urn:microsoft.com/office/officeart/2005/8/layout/hierarchy1"/>
    <dgm:cxn modelId="{2D9CBC60-C65D-4B05-9F00-7EE149C5B3AD}" type="presParOf" srcId="{88E631A7-5172-4CE8-A18D-E07D972CD704}" destId="{FBCD19E1-3E7E-4113-B9B3-B4391079D45B}" srcOrd="0" destOrd="0" presId="urn:microsoft.com/office/officeart/2005/8/layout/hierarchy1"/>
    <dgm:cxn modelId="{2315EF7C-CFF8-4829-B582-3BB27452766C}" type="presParOf" srcId="{FBCD19E1-3E7E-4113-B9B3-B4391079D45B}" destId="{33427885-13F3-4D8A-A405-6C3DECBE93E5}" srcOrd="0" destOrd="0" presId="urn:microsoft.com/office/officeart/2005/8/layout/hierarchy1"/>
    <dgm:cxn modelId="{8AB805D9-C034-4FCE-B09F-63257D639BB2}" type="presParOf" srcId="{33427885-13F3-4D8A-A405-6C3DECBE93E5}" destId="{BBE9B2CB-F7C6-4D99-8243-48CBFC976404}" srcOrd="0" destOrd="0" presId="urn:microsoft.com/office/officeart/2005/8/layout/hierarchy1"/>
    <dgm:cxn modelId="{91BA781A-CE33-4F24-86D4-87640F98E280}" type="presParOf" srcId="{33427885-13F3-4D8A-A405-6C3DECBE93E5}" destId="{5F96D31F-34AC-4071-A811-7B0F9FF48A3B}" srcOrd="1" destOrd="0" presId="urn:microsoft.com/office/officeart/2005/8/layout/hierarchy1"/>
    <dgm:cxn modelId="{8031CE01-E8DE-451C-BF8D-586989B3A657}" type="presParOf" srcId="{FBCD19E1-3E7E-4113-B9B3-B4391079D45B}" destId="{B23BE489-B52C-4324-898C-AE9FF398121D}" srcOrd="1" destOrd="0" presId="urn:microsoft.com/office/officeart/2005/8/layout/hierarchy1"/>
    <dgm:cxn modelId="{AD51596C-23E0-4EF3-BBCF-A42A8E562836}" type="presParOf" srcId="{88E631A7-5172-4CE8-A18D-E07D972CD704}" destId="{9101C09F-7B6C-4920-B58D-AEC0591AD988}" srcOrd="1" destOrd="0" presId="urn:microsoft.com/office/officeart/2005/8/layout/hierarchy1"/>
    <dgm:cxn modelId="{BE556D1A-AE0C-4687-A238-568433F15D65}" type="presParOf" srcId="{9101C09F-7B6C-4920-B58D-AEC0591AD988}" destId="{DE809B7E-D552-4E6B-9A49-4138D6DE7787}" srcOrd="0" destOrd="0" presId="urn:microsoft.com/office/officeart/2005/8/layout/hierarchy1"/>
    <dgm:cxn modelId="{A2168585-4D48-4B5A-810F-B45AA69D425D}" type="presParOf" srcId="{DE809B7E-D552-4E6B-9A49-4138D6DE7787}" destId="{BD6C37BE-1057-4BD8-B14F-17F5125805A3}" srcOrd="0" destOrd="0" presId="urn:microsoft.com/office/officeart/2005/8/layout/hierarchy1"/>
    <dgm:cxn modelId="{ED4428A1-512F-4528-A754-60728594648D}" type="presParOf" srcId="{DE809B7E-D552-4E6B-9A49-4138D6DE7787}" destId="{30813A00-E50E-4803-A7BD-3E87EB988204}" srcOrd="1" destOrd="0" presId="urn:microsoft.com/office/officeart/2005/8/layout/hierarchy1"/>
    <dgm:cxn modelId="{8CEF4603-3CDB-4983-9409-400EE6F7A6AB}" type="presParOf" srcId="{9101C09F-7B6C-4920-B58D-AEC0591AD988}" destId="{B0BE44D6-764A-4D6B-B378-7B4645EAA48C}" srcOrd="1" destOrd="0" presId="urn:microsoft.com/office/officeart/2005/8/layout/hierarchy1"/>
    <dgm:cxn modelId="{DD3EA862-825A-4E23-9137-C69720E450EB}" type="presParOf" srcId="{88E631A7-5172-4CE8-A18D-E07D972CD704}" destId="{B01CDFD4-FB92-4526-900E-05D1AD57486A}" srcOrd="2" destOrd="0" presId="urn:microsoft.com/office/officeart/2005/8/layout/hierarchy1"/>
    <dgm:cxn modelId="{B069C47C-F3B9-4199-9C5F-3D5D6A7A9C59}" type="presParOf" srcId="{B01CDFD4-FB92-4526-900E-05D1AD57486A}" destId="{C8CCFAC1-5083-48D8-86E0-EF58D4460A88}" srcOrd="0" destOrd="0" presId="urn:microsoft.com/office/officeart/2005/8/layout/hierarchy1"/>
    <dgm:cxn modelId="{73FDC615-3312-4936-91F3-4A60EC4AF0C9}" type="presParOf" srcId="{C8CCFAC1-5083-48D8-86E0-EF58D4460A88}" destId="{6E0AFB25-8AA9-4DA3-B909-0D1283528488}" srcOrd="0" destOrd="0" presId="urn:microsoft.com/office/officeart/2005/8/layout/hierarchy1"/>
    <dgm:cxn modelId="{BEF055DD-3C19-4086-95AE-54D1C38CE962}" type="presParOf" srcId="{C8CCFAC1-5083-48D8-86E0-EF58D4460A88}" destId="{16212C55-38E9-4631-8A46-30CD2BFBB45D}" srcOrd="1" destOrd="0" presId="urn:microsoft.com/office/officeart/2005/8/layout/hierarchy1"/>
    <dgm:cxn modelId="{18E5B11F-9D65-4B13-A922-495F6450ABF0}" type="presParOf" srcId="{B01CDFD4-FB92-4526-900E-05D1AD57486A}" destId="{B3CAE07C-D78D-4BAD-B074-BDE982858F6B}" srcOrd="1" destOrd="0" presId="urn:microsoft.com/office/officeart/2005/8/layout/hierarchy1"/>
    <dgm:cxn modelId="{BC044032-A761-4E33-B83F-F11F4FAE85F2}" type="presParOf" srcId="{88E631A7-5172-4CE8-A18D-E07D972CD704}" destId="{0C50B758-9B95-49FD-BC92-1A54DEC6CE17}" srcOrd="3" destOrd="0" presId="urn:microsoft.com/office/officeart/2005/8/layout/hierarchy1"/>
    <dgm:cxn modelId="{B51759BF-E3C2-4916-90E5-DEFF2A5D0B3F}" type="presParOf" srcId="{0C50B758-9B95-49FD-BC92-1A54DEC6CE17}" destId="{5C7B8E4C-80C6-49BC-801C-F7678D7E3D22}" srcOrd="0" destOrd="0" presId="urn:microsoft.com/office/officeart/2005/8/layout/hierarchy1"/>
    <dgm:cxn modelId="{DC785131-2E30-4F9B-98F4-E60BF288EEA4}" type="presParOf" srcId="{5C7B8E4C-80C6-49BC-801C-F7678D7E3D22}" destId="{1445B344-DECB-4230-99A7-6B60E07B4F1C}" srcOrd="0" destOrd="0" presId="urn:microsoft.com/office/officeart/2005/8/layout/hierarchy1"/>
    <dgm:cxn modelId="{8F169E34-9869-4C38-9AD2-58FED23E39AA}" type="presParOf" srcId="{5C7B8E4C-80C6-49BC-801C-F7678D7E3D22}" destId="{26B239AF-9914-4F63-99B0-19DF6A8B9D43}" srcOrd="1" destOrd="0" presId="urn:microsoft.com/office/officeart/2005/8/layout/hierarchy1"/>
    <dgm:cxn modelId="{9DBF97A1-F83C-4519-BF97-9523BD7F3E64}" type="presParOf" srcId="{0C50B758-9B95-49FD-BC92-1A54DEC6CE17}" destId="{91BCDF3A-4804-42E9-B489-B280B82092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DEC044-A105-4F79-B502-4B0521BCD5FD}" type="doc">
      <dgm:prSet loTypeId="urn:microsoft.com/office/officeart/2005/8/layout/process5" loCatId="process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BB5D98-D33B-406B-9B3D-5A3198F088A1}">
      <dgm:prSet/>
      <dgm:spPr/>
      <dgm:t>
        <a:bodyPr/>
        <a:lstStyle/>
        <a:p>
          <a:r>
            <a:rPr lang="en-US" dirty="0"/>
            <a:t>User clicks “Start Test”</a:t>
          </a:r>
        </a:p>
      </dgm:t>
    </dgm:pt>
    <dgm:pt modelId="{F012ECEB-0BE7-4830-9A9F-26A7FFE19C1E}" type="parTrans" cxnId="{DD5F7869-866B-412D-A7C7-4F7CB4CA752A}">
      <dgm:prSet/>
      <dgm:spPr/>
      <dgm:t>
        <a:bodyPr/>
        <a:lstStyle/>
        <a:p>
          <a:endParaRPr lang="en-US"/>
        </a:p>
      </dgm:t>
    </dgm:pt>
    <dgm:pt modelId="{83968CCD-5227-4313-A751-231A097F7CAF}" type="sibTrans" cxnId="{DD5F7869-866B-412D-A7C7-4F7CB4CA752A}">
      <dgm:prSet/>
      <dgm:spPr/>
      <dgm:t>
        <a:bodyPr/>
        <a:lstStyle/>
        <a:p>
          <a:endParaRPr lang="en-US"/>
        </a:p>
      </dgm:t>
    </dgm:pt>
    <dgm:pt modelId="{81C448CA-DBFF-49E4-8A5D-DFAAE156AA64}">
      <dgm:prSet/>
      <dgm:spPr/>
      <dgm:t>
        <a:bodyPr/>
        <a:lstStyle/>
        <a:p>
          <a:r>
            <a:rPr lang="en-US"/>
            <a:t>Random passage is displayed</a:t>
          </a:r>
        </a:p>
      </dgm:t>
    </dgm:pt>
    <dgm:pt modelId="{A604179A-A534-408C-AF08-3CDED110415C}" type="parTrans" cxnId="{68532945-DFC6-48B0-B44A-97C1BA2EC417}">
      <dgm:prSet/>
      <dgm:spPr/>
      <dgm:t>
        <a:bodyPr/>
        <a:lstStyle/>
        <a:p>
          <a:endParaRPr lang="en-US"/>
        </a:p>
      </dgm:t>
    </dgm:pt>
    <dgm:pt modelId="{0A9276B8-1468-41DA-B609-6C415ACD39AF}" type="sibTrans" cxnId="{68532945-DFC6-48B0-B44A-97C1BA2EC417}">
      <dgm:prSet/>
      <dgm:spPr/>
      <dgm:t>
        <a:bodyPr/>
        <a:lstStyle/>
        <a:p>
          <a:endParaRPr lang="en-US"/>
        </a:p>
      </dgm:t>
    </dgm:pt>
    <dgm:pt modelId="{DBD4FCCE-41BC-470E-A7E7-300FD1E3C99C}">
      <dgm:prSet/>
      <dgm:spPr/>
      <dgm:t>
        <a:bodyPr/>
        <a:lstStyle/>
        <a:p>
          <a:r>
            <a:rPr lang="en-US"/>
            <a:t>User types in input field</a:t>
          </a:r>
        </a:p>
      </dgm:t>
    </dgm:pt>
    <dgm:pt modelId="{438D086E-925C-4461-A189-B8471066EF92}" type="parTrans" cxnId="{C0012EFF-6D2F-4856-8C8E-EDBB4AA24BB7}">
      <dgm:prSet/>
      <dgm:spPr/>
      <dgm:t>
        <a:bodyPr/>
        <a:lstStyle/>
        <a:p>
          <a:endParaRPr lang="en-US"/>
        </a:p>
      </dgm:t>
    </dgm:pt>
    <dgm:pt modelId="{A888B4FE-F8C0-4A82-88DC-C6FBF0750C38}" type="sibTrans" cxnId="{C0012EFF-6D2F-4856-8C8E-EDBB4AA24BB7}">
      <dgm:prSet/>
      <dgm:spPr/>
      <dgm:t>
        <a:bodyPr/>
        <a:lstStyle/>
        <a:p>
          <a:endParaRPr lang="en-US"/>
        </a:p>
      </dgm:t>
    </dgm:pt>
    <dgm:pt modelId="{116940DF-9B73-4AEB-BDC9-EE58849801EF}">
      <dgm:prSet/>
      <dgm:spPr/>
      <dgm:t>
        <a:bodyPr/>
        <a:lstStyle/>
        <a:p>
          <a:r>
            <a:rPr lang="en-US"/>
            <a:t>System tracks typing time and accuracy</a:t>
          </a:r>
        </a:p>
      </dgm:t>
    </dgm:pt>
    <dgm:pt modelId="{4C4542BD-108B-47C2-A396-9201482A2149}" type="parTrans" cxnId="{6D570001-A91F-4094-B909-9813CFC3C414}">
      <dgm:prSet/>
      <dgm:spPr/>
      <dgm:t>
        <a:bodyPr/>
        <a:lstStyle/>
        <a:p>
          <a:endParaRPr lang="en-US"/>
        </a:p>
      </dgm:t>
    </dgm:pt>
    <dgm:pt modelId="{152B5158-5A15-45B5-8795-02B3D9985751}" type="sibTrans" cxnId="{6D570001-A91F-4094-B909-9813CFC3C414}">
      <dgm:prSet/>
      <dgm:spPr/>
      <dgm:t>
        <a:bodyPr/>
        <a:lstStyle/>
        <a:p>
          <a:endParaRPr lang="en-US"/>
        </a:p>
      </dgm:t>
    </dgm:pt>
    <dgm:pt modelId="{5A25090D-5D36-4CFC-A8A0-489B63614D75}">
      <dgm:prSet/>
      <dgm:spPr/>
      <dgm:t>
        <a:bodyPr/>
        <a:lstStyle/>
        <a:p>
          <a:r>
            <a:rPr lang="en-US" dirty="0"/>
            <a:t>Final results are shown after completion</a:t>
          </a:r>
        </a:p>
      </dgm:t>
    </dgm:pt>
    <dgm:pt modelId="{1B84B996-F992-49DA-BC44-D77FAD5A6CA6}" type="parTrans" cxnId="{718F3AA7-EEAF-4401-9609-B409F28EB863}">
      <dgm:prSet/>
      <dgm:spPr/>
      <dgm:t>
        <a:bodyPr/>
        <a:lstStyle/>
        <a:p>
          <a:endParaRPr lang="en-US"/>
        </a:p>
      </dgm:t>
    </dgm:pt>
    <dgm:pt modelId="{B028C455-07B6-4524-9CA8-B6B381FCAD4C}" type="sibTrans" cxnId="{718F3AA7-EEAF-4401-9609-B409F28EB863}">
      <dgm:prSet/>
      <dgm:spPr/>
      <dgm:t>
        <a:bodyPr/>
        <a:lstStyle/>
        <a:p>
          <a:endParaRPr lang="en-US"/>
        </a:p>
      </dgm:t>
    </dgm:pt>
    <dgm:pt modelId="{A7507965-5E3A-43D2-B8DB-6F7873661B70}">
      <dgm:prSet/>
      <dgm:spPr/>
      <dgm:t>
        <a:bodyPr/>
        <a:lstStyle/>
        <a:p>
          <a:r>
            <a:rPr lang="en-US" dirty="0"/>
            <a:t>User Creates account and completes login</a:t>
          </a:r>
        </a:p>
      </dgm:t>
    </dgm:pt>
    <dgm:pt modelId="{F694CCF2-56EA-4F78-9AF7-07BFE0BB86DB}" type="parTrans" cxnId="{B27E1611-4E2D-48EB-B93F-D591B86A0C04}">
      <dgm:prSet/>
      <dgm:spPr/>
      <dgm:t>
        <a:bodyPr/>
        <a:lstStyle/>
        <a:p>
          <a:endParaRPr lang="en-US"/>
        </a:p>
      </dgm:t>
    </dgm:pt>
    <dgm:pt modelId="{FFB4BFE5-CC63-4653-ACF6-353F3FFC96BE}" type="sibTrans" cxnId="{B27E1611-4E2D-48EB-B93F-D591B86A0C04}">
      <dgm:prSet/>
      <dgm:spPr/>
      <dgm:t>
        <a:bodyPr/>
        <a:lstStyle/>
        <a:p>
          <a:endParaRPr lang="en-US"/>
        </a:p>
      </dgm:t>
    </dgm:pt>
    <dgm:pt modelId="{BFE388D8-9883-4FDF-A1E7-04A1D53EBC5D}" type="pres">
      <dgm:prSet presAssocID="{CBDEC044-A105-4F79-B502-4B0521BCD5FD}" presName="diagram" presStyleCnt="0">
        <dgm:presLayoutVars>
          <dgm:dir/>
          <dgm:resizeHandles val="exact"/>
        </dgm:presLayoutVars>
      </dgm:prSet>
      <dgm:spPr/>
    </dgm:pt>
    <dgm:pt modelId="{93BC13E3-AE16-48FE-B3DD-77FE4E47AB47}" type="pres">
      <dgm:prSet presAssocID="{45BB5D98-D33B-406B-9B3D-5A3198F088A1}" presName="node" presStyleLbl="node1" presStyleIdx="0" presStyleCnt="6" custLinFactX="40090" custLinFactNeighborX="100000" custLinFactNeighborY="3231">
        <dgm:presLayoutVars>
          <dgm:bulletEnabled val="1"/>
        </dgm:presLayoutVars>
      </dgm:prSet>
      <dgm:spPr/>
    </dgm:pt>
    <dgm:pt modelId="{55E17879-FB9E-46EE-9479-F2E750887834}" type="pres">
      <dgm:prSet presAssocID="{83968CCD-5227-4313-A751-231A097F7CAF}" presName="sibTrans" presStyleLbl="sibTrans2D1" presStyleIdx="0" presStyleCnt="5"/>
      <dgm:spPr/>
    </dgm:pt>
    <dgm:pt modelId="{7CC85125-CC7A-47BE-B7B9-4832E0064374}" type="pres">
      <dgm:prSet presAssocID="{83968CCD-5227-4313-A751-231A097F7CAF}" presName="connectorText" presStyleLbl="sibTrans2D1" presStyleIdx="0" presStyleCnt="5"/>
      <dgm:spPr/>
    </dgm:pt>
    <dgm:pt modelId="{A167ED95-87B5-48D0-89AD-00D87F23AC41}" type="pres">
      <dgm:prSet presAssocID="{81C448CA-DBFF-49E4-8A5D-DFAAE156AA64}" presName="node" presStyleLbl="node1" presStyleIdx="1" presStyleCnt="6" custLinFactX="40396" custLinFactNeighborX="100000" custLinFactNeighborY="3883">
        <dgm:presLayoutVars>
          <dgm:bulletEnabled val="1"/>
        </dgm:presLayoutVars>
      </dgm:prSet>
      <dgm:spPr/>
    </dgm:pt>
    <dgm:pt modelId="{BAB2C9A3-3A28-44FD-B4EF-4A5F6663F3A4}" type="pres">
      <dgm:prSet presAssocID="{0A9276B8-1468-41DA-B609-6C415ACD39AF}" presName="sibTrans" presStyleLbl="sibTrans2D1" presStyleIdx="1" presStyleCnt="5"/>
      <dgm:spPr/>
    </dgm:pt>
    <dgm:pt modelId="{0FB5AC6D-9551-457B-BB24-D372EB55AD6A}" type="pres">
      <dgm:prSet presAssocID="{0A9276B8-1468-41DA-B609-6C415ACD39AF}" presName="connectorText" presStyleLbl="sibTrans2D1" presStyleIdx="1" presStyleCnt="5"/>
      <dgm:spPr/>
    </dgm:pt>
    <dgm:pt modelId="{16A92445-3942-4C6E-A813-5D1A8C72447B}" type="pres">
      <dgm:prSet presAssocID="{DBD4FCCE-41BC-470E-A7E7-300FD1E3C99C}" presName="node" presStyleLbl="node1" presStyleIdx="2" presStyleCnt="6" custLinFactY="64903" custLinFactNeighborX="910" custLinFactNeighborY="100000">
        <dgm:presLayoutVars>
          <dgm:bulletEnabled val="1"/>
        </dgm:presLayoutVars>
      </dgm:prSet>
      <dgm:spPr/>
    </dgm:pt>
    <dgm:pt modelId="{273655A1-C95C-40C6-8C32-BF7F8EFAAD5C}" type="pres">
      <dgm:prSet presAssocID="{A888B4FE-F8C0-4A82-88DC-C6FBF0750C38}" presName="sibTrans" presStyleLbl="sibTrans2D1" presStyleIdx="2" presStyleCnt="5"/>
      <dgm:spPr/>
    </dgm:pt>
    <dgm:pt modelId="{687E12F5-1988-4E89-92B7-EF3D3CCAD212}" type="pres">
      <dgm:prSet presAssocID="{A888B4FE-F8C0-4A82-88DC-C6FBF0750C38}" presName="connectorText" presStyleLbl="sibTrans2D1" presStyleIdx="2" presStyleCnt="5"/>
      <dgm:spPr/>
    </dgm:pt>
    <dgm:pt modelId="{4E13B239-E6B7-4905-B464-F1F964CE7693}" type="pres">
      <dgm:prSet presAssocID="{116940DF-9B73-4AEB-BDC9-EE58849801EF}" presName="node" presStyleLbl="node1" presStyleIdx="3" presStyleCnt="6" custLinFactX="-40000" custLinFactNeighborX="-100000" custLinFactNeighborY="-3231">
        <dgm:presLayoutVars>
          <dgm:bulletEnabled val="1"/>
        </dgm:presLayoutVars>
      </dgm:prSet>
      <dgm:spPr/>
    </dgm:pt>
    <dgm:pt modelId="{58F1B7DF-E2AF-4CA1-8B06-89FD210CF8CE}" type="pres">
      <dgm:prSet presAssocID="{152B5158-5A15-45B5-8795-02B3D9985751}" presName="sibTrans" presStyleLbl="sibTrans2D1" presStyleIdx="3" presStyleCnt="5"/>
      <dgm:spPr/>
    </dgm:pt>
    <dgm:pt modelId="{88F78D5A-7870-40FA-90E8-699E5E6073F8}" type="pres">
      <dgm:prSet presAssocID="{152B5158-5A15-45B5-8795-02B3D9985751}" presName="connectorText" presStyleLbl="sibTrans2D1" presStyleIdx="3" presStyleCnt="5"/>
      <dgm:spPr/>
    </dgm:pt>
    <dgm:pt modelId="{E4BA9726-7959-4392-8714-06C3FEAEE270}" type="pres">
      <dgm:prSet presAssocID="{5A25090D-5D36-4CFC-A8A0-489B63614D75}" presName="node" presStyleLbl="node1" presStyleIdx="4" presStyleCnt="6" custLinFactX="-45089" custLinFactNeighborX="-100000" custLinFactNeighborY="-4563">
        <dgm:presLayoutVars>
          <dgm:bulletEnabled val="1"/>
        </dgm:presLayoutVars>
      </dgm:prSet>
      <dgm:spPr/>
    </dgm:pt>
    <dgm:pt modelId="{C93F5BCB-D051-417E-AC59-EAC8EB002E19}" type="pres">
      <dgm:prSet presAssocID="{B028C455-07B6-4524-9CA8-B6B381FCAD4C}" presName="sibTrans" presStyleLbl="sibTrans2D1" presStyleIdx="4" presStyleCnt="5" custAng="5400000" custLinFactX="199216" custLinFactY="-93340" custLinFactNeighborX="200000" custLinFactNeighborY="-100000"/>
      <dgm:spPr/>
    </dgm:pt>
    <dgm:pt modelId="{A7A7DF55-519E-4208-89C6-65D1B6611407}" type="pres">
      <dgm:prSet presAssocID="{B028C455-07B6-4524-9CA8-B6B381FCAD4C}" presName="connectorText" presStyleLbl="sibTrans2D1" presStyleIdx="4" presStyleCnt="5"/>
      <dgm:spPr/>
    </dgm:pt>
    <dgm:pt modelId="{FB7B3B10-2026-458B-9269-1A8C2E79363C}" type="pres">
      <dgm:prSet presAssocID="{A7507965-5E3A-43D2-B8DB-6F7873661B70}" presName="node" presStyleLbl="node1" presStyleIdx="5" presStyleCnt="6" custLinFactY="-62785" custLinFactNeighborX="-5089" custLinFactNeighborY="-100000">
        <dgm:presLayoutVars>
          <dgm:bulletEnabled val="1"/>
        </dgm:presLayoutVars>
      </dgm:prSet>
      <dgm:spPr/>
    </dgm:pt>
  </dgm:ptLst>
  <dgm:cxnLst>
    <dgm:cxn modelId="{6D570001-A91F-4094-B909-9813CFC3C414}" srcId="{CBDEC044-A105-4F79-B502-4B0521BCD5FD}" destId="{116940DF-9B73-4AEB-BDC9-EE58849801EF}" srcOrd="3" destOrd="0" parTransId="{4C4542BD-108B-47C2-A396-9201482A2149}" sibTransId="{152B5158-5A15-45B5-8795-02B3D9985751}"/>
    <dgm:cxn modelId="{B27E1611-4E2D-48EB-B93F-D591B86A0C04}" srcId="{CBDEC044-A105-4F79-B502-4B0521BCD5FD}" destId="{A7507965-5E3A-43D2-B8DB-6F7873661B70}" srcOrd="5" destOrd="0" parTransId="{F694CCF2-56EA-4F78-9AF7-07BFE0BB86DB}" sibTransId="{FFB4BFE5-CC63-4653-ACF6-353F3FFC96BE}"/>
    <dgm:cxn modelId="{0C432C13-545A-444C-9F5E-3363ECC6EE3E}" type="presOf" srcId="{DBD4FCCE-41BC-470E-A7E7-300FD1E3C99C}" destId="{16A92445-3942-4C6E-A813-5D1A8C72447B}" srcOrd="0" destOrd="0" presId="urn:microsoft.com/office/officeart/2005/8/layout/process5"/>
    <dgm:cxn modelId="{B5C46315-1EA7-4D51-B74C-F03140A4EB47}" type="presOf" srcId="{CBDEC044-A105-4F79-B502-4B0521BCD5FD}" destId="{BFE388D8-9883-4FDF-A1E7-04A1D53EBC5D}" srcOrd="0" destOrd="0" presId="urn:microsoft.com/office/officeart/2005/8/layout/process5"/>
    <dgm:cxn modelId="{E4469819-04DC-4871-9441-7247177409A8}" type="presOf" srcId="{A888B4FE-F8C0-4A82-88DC-C6FBF0750C38}" destId="{687E12F5-1988-4E89-92B7-EF3D3CCAD212}" srcOrd="1" destOrd="0" presId="urn:microsoft.com/office/officeart/2005/8/layout/process5"/>
    <dgm:cxn modelId="{F36EF532-1553-4810-A1C0-06FEA6891AD0}" type="presOf" srcId="{5A25090D-5D36-4CFC-A8A0-489B63614D75}" destId="{E4BA9726-7959-4392-8714-06C3FEAEE270}" srcOrd="0" destOrd="0" presId="urn:microsoft.com/office/officeart/2005/8/layout/process5"/>
    <dgm:cxn modelId="{04901937-19FA-4790-AA90-81B2627F804D}" type="presOf" srcId="{A888B4FE-F8C0-4A82-88DC-C6FBF0750C38}" destId="{273655A1-C95C-40C6-8C32-BF7F8EFAAD5C}" srcOrd="0" destOrd="0" presId="urn:microsoft.com/office/officeart/2005/8/layout/process5"/>
    <dgm:cxn modelId="{932CD440-F48E-40F9-B561-47CE35A00DE0}" type="presOf" srcId="{83968CCD-5227-4313-A751-231A097F7CAF}" destId="{7CC85125-CC7A-47BE-B7B9-4832E0064374}" srcOrd="1" destOrd="0" presId="urn:microsoft.com/office/officeart/2005/8/layout/process5"/>
    <dgm:cxn modelId="{75355F42-7B45-4E48-951A-5DF6DF1285CA}" type="presOf" srcId="{A7507965-5E3A-43D2-B8DB-6F7873661B70}" destId="{FB7B3B10-2026-458B-9269-1A8C2E79363C}" srcOrd="0" destOrd="0" presId="urn:microsoft.com/office/officeart/2005/8/layout/process5"/>
    <dgm:cxn modelId="{68532945-DFC6-48B0-B44A-97C1BA2EC417}" srcId="{CBDEC044-A105-4F79-B502-4B0521BCD5FD}" destId="{81C448CA-DBFF-49E4-8A5D-DFAAE156AA64}" srcOrd="1" destOrd="0" parTransId="{A604179A-A534-408C-AF08-3CDED110415C}" sibTransId="{0A9276B8-1468-41DA-B609-6C415ACD39AF}"/>
    <dgm:cxn modelId="{DD5F7869-866B-412D-A7C7-4F7CB4CA752A}" srcId="{CBDEC044-A105-4F79-B502-4B0521BCD5FD}" destId="{45BB5D98-D33B-406B-9B3D-5A3198F088A1}" srcOrd="0" destOrd="0" parTransId="{F012ECEB-0BE7-4830-9A9F-26A7FFE19C1E}" sibTransId="{83968CCD-5227-4313-A751-231A097F7CAF}"/>
    <dgm:cxn modelId="{541A8B6B-DA44-41C1-9DE8-0E2FF1645418}" type="presOf" srcId="{0A9276B8-1468-41DA-B609-6C415ACD39AF}" destId="{0FB5AC6D-9551-457B-BB24-D372EB55AD6A}" srcOrd="1" destOrd="0" presId="urn:microsoft.com/office/officeart/2005/8/layout/process5"/>
    <dgm:cxn modelId="{FBCF2E6C-7F8E-4E4E-87B2-7F3AD9D29E7B}" type="presOf" srcId="{116940DF-9B73-4AEB-BDC9-EE58849801EF}" destId="{4E13B239-E6B7-4905-B464-F1F964CE7693}" srcOrd="0" destOrd="0" presId="urn:microsoft.com/office/officeart/2005/8/layout/process5"/>
    <dgm:cxn modelId="{98D0AC54-78BE-4AF7-882A-1A7958F22C2E}" type="presOf" srcId="{B028C455-07B6-4524-9CA8-B6B381FCAD4C}" destId="{A7A7DF55-519E-4208-89C6-65D1B6611407}" srcOrd="1" destOrd="0" presId="urn:microsoft.com/office/officeart/2005/8/layout/process5"/>
    <dgm:cxn modelId="{B4DEC954-7723-464B-A361-7EA4A487AC48}" type="presOf" srcId="{45BB5D98-D33B-406B-9B3D-5A3198F088A1}" destId="{93BC13E3-AE16-48FE-B3DD-77FE4E47AB47}" srcOrd="0" destOrd="0" presId="urn:microsoft.com/office/officeart/2005/8/layout/process5"/>
    <dgm:cxn modelId="{3DF89E79-8F49-45B0-88EF-54BF57A5E727}" type="presOf" srcId="{B028C455-07B6-4524-9CA8-B6B381FCAD4C}" destId="{C93F5BCB-D051-417E-AC59-EAC8EB002E19}" srcOrd="0" destOrd="0" presId="urn:microsoft.com/office/officeart/2005/8/layout/process5"/>
    <dgm:cxn modelId="{71248C8C-F682-4112-86BD-238927622D11}" type="presOf" srcId="{83968CCD-5227-4313-A751-231A097F7CAF}" destId="{55E17879-FB9E-46EE-9479-F2E750887834}" srcOrd="0" destOrd="0" presId="urn:microsoft.com/office/officeart/2005/8/layout/process5"/>
    <dgm:cxn modelId="{DC756D9D-7BB9-435B-BC2E-78AF137F2C58}" type="presOf" srcId="{0A9276B8-1468-41DA-B609-6C415ACD39AF}" destId="{BAB2C9A3-3A28-44FD-B4EF-4A5F6663F3A4}" srcOrd="0" destOrd="0" presId="urn:microsoft.com/office/officeart/2005/8/layout/process5"/>
    <dgm:cxn modelId="{B3D470A1-57BC-4E03-9602-F3DB5CE4311A}" type="presOf" srcId="{81C448CA-DBFF-49E4-8A5D-DFAAE156AA64}" destId="{A167ED95-87B5-48D0-89AD-00D87F23AC41}" srcOrd="0" destOrd="0" presId="urn:microsoft.com/office/officeart/2005/8/layout/process5"/>
    <dgm:cxn modelId="{B6A903A5-EABB-4553-94FA-2CAD658A4AC5}" type="presOf" srcId="{152B5158-5A15-45B5-8795-02B3D9985751}" destId="{88F78D5A-7870-40FA-90E8-699E5E6073F8}" srcOrd="1" destOrd="0" presId="urn:microsoft.com/office/officeart/2005/8/layout/process5"/>
    <dgm:cxn modelId="{718F3AA7-EEAF-4401-9609-B409F28EB863}" srcId="{CBDEC044-A105-4F79-B502-4B0521BCD5FD}" destId="{5A25090D-5D36-4CFC-A8A0-489B63614D75}" srcOrd="4" destOrd="0" parTransId="{1B84B996-F992-49DA-BC44-D77FAD5A6CA6}" sibTransId="{B028C455-07B6-4524-9CA8-B6B381FCAD4C}"/>
    <dgm:cxn modelId="{BF1A92ED-A8FD-4BEA-B653-9D6AAD81E39B}" type="presOf" srcId="{152B5158-5A15-45B5-8795-02B3D9985751}" destId="{58F1B7DF-E2AF-4CA1-8B06-89FD210CF8CE}" srcOrd="0" destOrd="0" presId="urn:microsoft.com/office/officeart/2005/8/layout/process5"/>
    <dgm:cxn modelId="{C0012EFF-6D2F-4856-8C8E-EDBB4AA24BB7}" srcId="{CBDEC044-A105-4F79-B502-4B0521BCD5FD}" destId="{DBD4FCCE-41BC-470E-A7E7-300FD1E3C99C}" srcOrd="2" destOrd="0" parTransId="{438D086E-925C-4461-A189-B8471066EF92}" sibTransId="{A888B4FE-F8C0-4A82-88DC-C6FBF0750C38}"/>
    <dgm:cxn modelId="{4E4715D7-CEDB-41A7-8A1A-1351751146C3}" type="presParOf" srcId="{BFE388D8-9883-4FDF-A1E7-04A1D53EBC5D}" destId="{93BC13E3-AE16-48FE-B3DD-77FE4E47AB47}" srcOrd="0" destOrd="0" presId="urn:microsoft.com/office/officeart/2005/8/layout/process5"/>
    <dgm:cxn modelId="{D39268EF-D66E-4BC7-9EC5-48F98593D9C8}" type="presParOf" srcId="{BFE388D8-9883-4FDF-A1E7-04A1D53EBC5D}" destId="{55E17879-FB9E-46EE-9479-F2E750887834}" srcOrd="1" destOrd="0" presId="urn:microsoft.com/office/officeart/2005/8/layout/process5"/>
    <dgm:cxn modelId="{0F874810-D9B3-412C-B2BD-4776D0211A99}" type="presParOf" srcId="{55E17879-FB9E-46EE-9479-F2E750887834}" destId="{7CC85125-CC7A-47BE-B7B9-4832E0064374}" srcOrd="0" destOrd="0" presId="urn:microsoft.com/office/officeart/2005/8/layout/process5"/>
    <dgm:cxn modelId="{8A52E438-FED7-42B7-A6BC-C23B055F2F78}" type="presParOf" srcId="{BFE388D8-9883-4FDF-A1E7-04A1D53EBC5D}" destId="{A167ED95-87B5-48D0-89AD-00D87F23AC41}" srcOrd="2" destOrd="0" presId="urn:microsoft.com/office/officeart/2005/8/layout/process5"/>
    <dgm:cxn modelId="{32E8F429-50C7-44E5-A00A-4ED1CA19AD8C}" type="presParOf" srcId="{BFE388D8-9883-4FDF-A1E7-04A1D53EBC5D}" destId="{BAB2C9A3-3A28-44FD-B4EF-4A5F6663F3A4}" srcOrd="3" destOrd="0" presId="urn:microsoft.com/office/officeart/2005/8/layout/process5"/>
    <dgm:cxn modelId="{3D31E12C-D9EC-4EA2-B90E-64B242803D20}" type="presParOf" srcId="{BAB2C9A3-3A28-44FD-B4EF-4A5F6663F3A4}" destId="{0FB5AC6D-9551-457B-BB24-D372EB55AD6A}" srcOrd="0" destOrd="0" presId="urn:microsoft.com/office/officeart/2005/8/layout/process5"/>
    <dgm:cxn modelId="{AC183CA7-EB83-40AE-B83F-3D1C2DB3BAAC}" type="presParOf" srcId="{BFE388D8-9883-4FDF-A1E7-04A1D53EBC5D}" destId="{16A92445-3942-4C6E-A813-5D1A8C72447B}" srcOrd="4" destOrd="0" presId="urn:microsoft.com/office/officeart/2005/8/layout/process5"/>
    <dgm:cxn modelId="{98C51B57-B189-41FC-9506-E4F4430B3F93}" type="presParOf" srcId="{BFE388D8-9883-4FDF-A1E7-04A1D53EBC5D}" destId="{273655A1-C95C-40C6-8C32-BF7F8EFAAD5C}" srcOrd="5" destOrd="0" presId="urn:microsoft.com/office/officeart/2005/8/layout/process5"/>
    <dgm:cxn modelId="{06BF3C08-83AE-4E36-83C6-340E2DACF90D}" type="presParOf" srcId="{273655A1-C95C-40C6-8C32-BF7F8EFAAD5C}" destId="{687E12F5-1988-4E89-92B7-EF3D3CCAD212}" srcOrd="0" destOrd="0" presId="urn:microsoft.com/office/officeart/2005/8/layout/process5"/>
    <dgm:cxn modelId="{A980067F-FB76-4D91-897B-66E055ADC784}" type="presParOf" srcId="{BFE388D8-9883-4FDF-A1E7-04A1D53EBC5D}" destId="{4E13B239-E6B7-4905-B464-F1F964CE7693}" srcOrd="6" destOrd="0" presId="urn:microsoft.com/office/officeart/2005/8/layout/process5"/>
    <dgm:cxn modelId="{0F720469-70F2-4BB4-8727-4E8F2398A5C8}" type="presParOf" srcId="{BFE388D8-9883-4FDF-A1E7-04A1D53EBC5D}" destId="{58F1B7DF-E2AF-4CA1-8B06-89FD210CF8CE}" srcOrd="7" destOrd="0" presId="urn:microsoft.com/office/officeart/2005/8/layout/process5"/>
    <dgm:cxn modelId="{6440C9FB-82F4-4196-A758-9CAFA0D7717A}" type="presParOf" srcId="{58F1B7DF-E2AF-4CA1-8B06-89FD210CF8CE}" destId="{88F78D5A-7870-40FA-90E8-699E5E6073F8}" srcOrd="0" destOrd="0" presId="urn:microsoft.com/office/officeart/2005/8/layout/process5"/>
    <dgm:cxn modelId="{37BE9BF9-12E6-4530-9E79-A3CDF3D9BBF1}" type="presParOf" srcId="{BFE388D8-9883-4FDF-A1E7-04A1D53EBC5D}" destId="{E4BA9726-7959-4392-8714-06C3FEAEE270}" srcOrd="8" destOrd="0" presId="urn:microsoft.com/office/officeart/2005/8/layout/process5"/>
    <dgm:cxn modelId="{6429DD23-50AA-454C-A018-F592EB494A47}" type="presParOf" srcId="{BFE388D8-9883-4FDF-A1E7-04A1D53EBC5D}" destId="{C93F5BCB-D051-417E-AC59-EAC8EB002E19}" srcOrd="9" destOrd="0" presId="urn:microsoft.com/office/officeart/2005/8/layout/process5"/>
    <dgm:cxn modelId="{CC5A46A2-9DC2-4B21-9C8F-3F0AEA4E5526}" type="presParOf" srcId="{C93F5BCB-D051-417E-AC59-EAC8EB002E19}" destId="{A7A7DF55-519E-4208-89C6-65D1B6611407}" srcOrd="0" destOrd="0" presId="urn:microsoft.com/office/officeart/2005/8/layout/process5"/>
    <dgm:cxn modelId="{5594E96E-AC54-46ED-9E06-55E622CF0C8D}" type="presParOf" srcId="{BFE388D8-9883-4FDF-A1E7-04A1D53EBC5D}" destId="{FB7B3B10-2026-458B-9269-1A8C2E79363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449C3-A80E-458F-A61B-3A16CC9496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2936A9-5A29-42FF-9289-2620065E71A2}">
      <dgm:prSet/>
      <dgm:spPr/>
      <dgm:t>
        <a:bodyPr/>
        <a:lstStyle/>
        <a:p>
          <a:r>
            <a:rPr lang="en-US"/>
            <a:t>Follow MVC design patterns</a:t>
          </a:r>
        </a:p>
      </dgm:t>
    </dgm:pt>
    <dgm:pt modelId="{6BC47FBD-F58D-4062-9566-E312A8D3AF9B}" type="parTrans" cxnId="{5D88CC10-B621-4FC6-83D8-9C2BB171B10D}">
      <dgm:prSet/>
      <dgm:spPr/>
      <dgm:t>
        <a:bodyPr/>
        <a:lstStyle/>
        <a:p>
          <a:endParaRPr lang="en-US"/>
        </a:p>
      </dgm:t>
    </dgm:pt>
    <dgm:pt modelId="{D970C780-744C-487B-A93B-E20476FED839}" type="sibTrans" cxnId="{5D88CC10-B621-4FC6-83D8-9C2BB171B10D}">
      <dgm:prSet/>
      <dgm:spPr/>
      <dgm:t>
        <a:bodyPr/>
        <a:lstStyle/>
        <a:p>
          <a:endParaRPr lang="en-US"/>
        </a:p>
      </dgm:t>
    </dgm:pt>
    <dgm:pt modelId="{FF7211D6-69F2-4CA1-8F4A-0519B979BF71}">
      <dgm:prSet/>
      <dgm:spPr/>
      <dgm:t>
        <a:bodyPr/>
        <a:lstStyle/>
        <a:p>
          <a:r>
            <a:rPr lang="en-US"/>
            <a:t>Model: Handles typing logic</a:t>
          </a:r>
        </a:p>
      </dgm:t>
    </dgm:pt>
    <dgm:pt modelId="{D27C448F-56E4-4211-99F8-E1392BA4E053}" type="parTrans" cxnId="{DA9EA02C-D7CC-4B8C-9154-9E20BE8237B0}">
      <dgm:prSet/>
      <dgm:spPr/>
      <dgm:t>
        <a:bodyPr/>
        <a:lstStyle/>
        <a:p>
          <a:endParaRPr lang="en-US"/>
        </a:p>
      </dgm:t>
    </dgm:pt>
    <dgm:pt modelId="{21216366-2E56-426F-862B-60FDBC831B70}" type="sibTrans" cxnId="{DA9EA02C-D7CC-4B8C-9154-9E20BE8237B0}">
      <dgm:prSet/>
      <dgm:spPr/>
      <dgm:t>
        <a:bodyPr/>
        <a:lstStyle/>
        <a:p>
          <a:endParaRPr lang="en-US"/>
        </a:p>
      </dgm:t>
    </dgm:pt>
    <dgm:pt modelId="{6F57074B-CADC-4E6B-8369-E0B7F226ABC8}">
      <dgm:prSet/>
      <dgm:spPr/>
      <dgm:t>
        <a:bodyPr/>
        <a:lstStyle/>
        <a:p>
          <a:r>
            <a:rPr lang="en-US"/>
            <a:t>View: UI (HTML/CSS)</a:t>
          </a:r>
        </a:p>
      </dgm:t>
    </dgm:pt>
    <dgm:pt modelId="{7A10F071-CB25-45D9-B1C7-8ED329442EE6}" type="parTrans" cxnId="{68B703F4-E18B-4285-B63E-3BFE964D12D2}">
      <dgm:prSet/>
      <dgm:spPr/>
      <dgm:t>
        <a:bodyPr/>
        <a:lstStyle/>
        <a:p>
          <a:endParaRPr lang="en-US"/>
        </a:p>
      </dgm:t>
    </dgm:pt>
    <dgm:pt modelId="{991D7328-F635-45F2-8047-3BCB86EF7E3E}" type="sibTrans" cxnId="{68B703F4-E18B-4285-B63E-3BFE964D12D2}">
      <dgm:prSet/>
      <dgm:spPr/>
      <dgm:t>
        <a:bodyPr/>
        <a:lstStyle/>
        <a:p>
          <a:endParaRPr lang="en-US"/>
        </a:p>
      </dgm:t>
    </dgm:pt>
    <dgm:pt modelId="{6DD64E89-A0DB-4A4C-8E4D-E737DA9DEA16}">
      <dgm:prSet/>
      <dgm:spPr/>
      <dgm:t>
        <a:bodyPr/>
        <a:lstStyle/>
        <a:p>
          <a:r>
            <a:rPr lang="en-US"/>
            <a:t>Controller: JavaScript logic for user interaction</a:t>
          </a:r>
        </a:p>
      </dgm:t>
    </dgm:pt>
    <dgm:pt modelId="{78017351-E7FC-479A-B307-9D4727636583}" type="parTrans" cxnId="{7AD1B582-6E73-449D-8C2F-F42CA4128032}">
      <dgm:prSet/>
      <dgm:spPr/>
      <dgm:t>
        <a:bodyPr/>
        <a:lstStyle/>
        <a:p>
          <a:endParaRPr lang="en-US"/>
        </a:p>
      </dgm:t>
    </dgm:pt>
    <dgm:pt modelId="{13210654-5707-4216-955A-44A1CFC69751}" type="sibTrans" cxnId="{7AD1B582-6E73-449D-8C2F-F42CA4128032}">
      <dgm:prSet/>
      <dgm:spPr/>
      <dgm:t>
        <a:bodyPr/>
        <a:lstStyle/>
        <a:p>
          <a:endParaRPr lang="en-US"/>
        </a:p>
      </dgm:t>
    </dgm:pt>
    <dgm:pt modelId="{E347979D-33D3-4ACA-A81E-15B6A03F7876}" type="pres">
      <dgm:prSet presAssocID="{BAE449C3-A80E-458F-A61B-3A16CC9496D4}" presName="root" presStyleCnt="0">
        <dgm:presLayoutVars>
          <dgm:dir/>
          <dgm:resizeHandles val="exact"/>
        </dgm:presLayoutVars>
      </dgm:prSet>
      <dgm:spPr/>
    </dgm:pt>
    <dgm:pt modelId="{C2ECCB38-2FEA-4D99-9DA7-40F5FE1BAB9E}" type="pres">
      <dgm:prSet presAssocID="{542936A9-5A29-42FF-9289-2620065E71A2}" presName="compNode" presStyleCnt="0"/>
      <dgm:spPr/>
    </dgm:pt>
    <dgm:pt modelId="{C66547D7-01CB-489E-8A5D-6873E703B8D3}" type="pres">
      <dgm:prSet presAssocID="{542936A9-5A29-42FF-9289-2620065E71A2}" presName="bgRect" presStyleLbl="bgShp" presStyleIdx="0" presStyleCnt="4"/>
      <dgm:spPr/>
    </dgm:pt>
    <dgm:pt modelId="{CD1E3BC3-4865-4A99-B7A2-6D085668B0E0}" type="pres">
      <dgm:prSet presAssocID="{542936A9-5A29-42FF-9289-2620065E71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73088A-67CB-469C-961B-31A482B1760B}" type="pres">
      <dgm:prSet presAssocID="{542936A9-5A29-42FF-9289-2620065E71A2}" presName="spaceRect" presStyleCnt="0"/>
      <dgm:spPr/>
    </dgm:pt>
    <dgm:pt modelId="{27D67B56-31F6-4E7C-A9DC-43ADF57C6850}" type="pres">
      <dgm:prSet presAssocID="{542936A9-5A29-42FF-9289-2620065E71A2}" presName="parTx" presStyleLbl="revTx" presStyleIdx="0" presStyleCnt="4">
        <dgm:presLayoutVars>
          <dgm:chMax val="0"/>
          <dgm:chPref val="0"/>
        </dgm:presLayoutVars>
      </dgm:prSet>
      <dgm:spPr/>
    </dgm:pt>
    <dgm:pt modelId="{7E20AB20-5533-421D-8D78-E771692CCB1E}" type="pres">
      <dgm:prSet presAssocID="{D970C780-744C-487B-A93B-E20476FED839}" presName="sibTrans" presStyleCnt="0"/>
      <dgm:spPr/>
    </dgm:pt>
    <dgm:pt modelId="{85892AFF-2F71-4640-BC74-DB515A746788}" type="pres">
      <dgm:prSet presAssocID="{FF7211D6-69F2-4CA1-8F4A-0519B979BF71}" presName="compNode" presStyleCnt="0"/>
      <dgm:spPr/>
    </dgm:pt>
    <dgm:pt modelId="{A41BCD7F-B97B-4B9D-8676-8AC620C919D8}" type="pres">
      <dgm:prSet presAssocID="{FF7211D6-69F2-4CA1-8F4A-0519B979BF71}" presName="bgRect" presStyleLbl="bgShp" presStyleIdx="1" presStyleCnt="4"/>
      <dgm:spPr/>
    </dgm:pt>
    <dgm:pt modelId="{9880A7FD-0F70-4A30-B4FF-DBEA0F91FE7F}" type="pres">
      <dgm:prSet presAssocID="{FF7211D6-69F2-4CA1-8F4A-0519B979BF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F248056-8ECC-4D02-A5E7-036A5BAF2450}" type="pres">
      <dgm:prSet presAssocID="{FF7211D6-69F2-4CA1-8F4A-0519B979BF71}" presName="spaceRect" presStyleCnt="0"/>
      <dgm:spPr/>
    </dgm:pt>
    <dgm:pt modelId="{086B366C-3661-40C3-82E3-3A391FF7CCB1}" type="pres">
      <dgm:prSet presAssocID="{FF7211D6-69F2-4CA1-8F4A-0519B979BF71}" presName="parTx" presStyleLbl="revTx" presStyleIdx="1" presStyleCnt="4">
        <dgm:presLayoutVars>
          <dgm:chMax val="0"/>
          <dgm:chPref val="0"/>
        </dgm:presLayoutVars>
      </dgm:prSet>
      <dgm:spPr/>
    </dgm:pt>
    <dgm:pt modelId="{702A5DA9-E292-43FE-A14C-EF319767A94C}" type="pres">
      <dgm:prSet presAssocID="{21216366-2E56-426F-862B-60FDBC831B70}" presName="sibTrans" presStyleCnt="0"/>
      <dgm:spPr/>
    </dgm:pt>
    <dgm:pt modelId="{5FAC8336-BF3F-40B3-B041-F15565259C61}" type="pres">
      <dgm:prSet presAssocID="{6F57074B-CADC-4E6B-8369-E0B7F226ABC8}" presName="compNode" presStyleCnt="0"/>
      <dgm:spPr/>
    </dgm:pt>
    <dgm:pt modelId="{C207E8D2-3E6D-4053-A306-327E80C561D0}" type="pres">
      <dgm:prSet presAssocID="{6F57074B-CADC-4E6B-8369-E0B7F226ABC8}" presName="bgRect" presStyleLbl="bgShp" presStyleIdx="2" presStyleCnt="4"/>
      <dgm:spPr/>
    </dgm:pt>
    <dgm:pt modelId="{0501DDDC-3F11-4E60-BB41-0645E86B1C90}" type="pres">
      <dgm:prSet presAssocID="{6F57074B-CADC-4E6B-8369-E0B7F226AB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3A8F2F-1226-43E4-BFB4-50CA5F5709AA}" type="pres">
      <dgm:prSet presAssocID="{6F57074B-CADC-4E6B-8369-E0B7F226ABC8}" presName="spaceRect" presStyleCnt="0"/>
      <dgm:spPr/>
    </dgm:pt>
    <dgm:pt modelId="{D0C9FCF9-C6FE-4F9C-A08C-91E7B604F7F2}" type="pres">
      <dgm:prSet presAssocID="{6F57074B-CADC-4E6B-8369-E0B7F226ABC8}" presName="parTx" presStyleLbl="revTx" presStyleIdx="2" presStyleCnt="4">
        <dgm:presLayoutVars>
          <dgm:chMax val="0"/>
          <dgm:chPref val="0"/>
        </dgm:presLayoutVars>
      </dgm:prSet>
      <dgm:spPr/>
    </dgm:pt>
    <dgm:pt modelId="{527BCF7E-487F-464F-935D-204F4C1EB647}" type="pres">
      <dgm:prSet presAssocID="{991D7328-F635-45F2-8047-3BCB86EF7E3E}" presName="sibTrans" presStyleCnt="0"/>
      <dgm:spPr/>
    </dgm:pt>
    <dgm:pt modelId="{26E0394E-1A3B-439B-B4A9-7B4641B58A66}" type="pres">
      <dgm:prSet presAssocID="{6DD64E89-A0DB-4A4C-8E4D-E737DA9DEA16}" presName="compNode" presStyleCnt="0"/>
      <dgm:spPr/>
    </dgm:pt>
    <dgm:pt modelId="{E21CA1B2-CF81-4690-80CE-AFB01AD25C20}" type="pres">
      <dgm:prSet presAssocID="{6DD64E89-A0DB-4A4C-8E4D-E737DA9DEA16}" presName="bgRect" presStyleLbl="bgShp" presStyleIdx="3" presStyleCnt="4"/>
      <dgm:spPr/>
    </dgm:pt>
    <dgm:pt modelId="{552C22A2-B9B5-4208-8B81-1903E5B41149}" type="pres">
      <dgm:prSet presAssocID="{6DD64E89-A0DB-4A4C-8E4D-E737DA9DEA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F3AE257-C1F0-4AD8-A4FD-231F541DDCFF}" type="pres">
      <dgm:prSet presAssocID="{6DD64E89-A0DB-4A4C-8E4D-E737DA9DEA16}" presName="spaceRect" presStyleCnt="0"/>
      <dgm:spPr/>
    </dgm:pt>
    <dgm:pt modelId="{FE0BDF53-631B-483F-A432-F82FC6164E7C}" type="pres">
      <dgm:prSet presAssocID="{6DD64E89-A0DB-4A4C-8E4D-E737DA9DEA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7A4308-4C7B-455E-88E7-68B48AD3B6DD}" type="presOf" srcId="{6F57074B-CADC-4E6B-8369-E0B7F226ABC8}" destId="{D0C9FCF9-C6FE-4F9C-A08C-91E7B604F7F2}" srcOrd="0" destOrd="0" presId="urn:microsoft.com/office/officeart/2018/2/layout/IconVerticalSolidList"/>
    <dgm:cxn modelId="{5D88CC10-B621-4FC6-83D8-9C2BB171B10D}" srcId="{BAE449C3-A80E-458F-A61B-3A16CC9496D4}" destId="{542936A9-5A29-42FF-9289-2620065E71A2}" srcOrd="0" destOrd="0" parTransId="{6BC47FBD-F58D-4062-9566-E312A8D3AF9B}" sibTransId="{D970C780-744C-487B-A93B-E20476FED839}"/>
    <dgm:cxn modelId="{C3CCBC2B-67AD-435F-A689-6FF810694185}" type="presOf" srcId="{FF7211D6-69F2-4CA1-8F4A-0519B979BF71}" destId="{086B366C-3661-40C3-82E3-3A391FF7CCB1}" srcOrd="0" destOrd="0" presId="urn:microsoft.com/office/officeart/2018/2/layout/IconVerticalSolidList"/>
    <dgm:cxn modelId="{DA9EA02C-D7CC-4B8C-9154-9E20BE8237B0}" srcId="{BAE449C3-A80E-458F-A61B-3A16CC9496D4}" destId="{FF7211D6-69F2-4CA1-8F4A-0519B979BF71}" srcOrd="1" destOrd="0" parTransId="{D27C448F-56E4-4211-99F8-E1392BA4E053}" sibTransId="{21216366-2E56-426F-862B-60FDBC831B70}"/>
    <dgm:cxn modelId="{20DF2A34-8E0A-4ABE-A629-17DB6E5C8B32}" type="presOf" srcId="{542936A9-5A29-42FF-9289-2620065E71A2}" destId="{27D67B56-31F6-4E7C-A9DC-43ADF57C6850}" srcOrd="0" destOrd="0" presId="urn:microsoft.com/office/officeart/2018/2/layout/IconVerticalSolidList"/>
    <dgm:cxn modelId="{7AD1B582-6E73-449D-8C2F-F42CA4128032}" srcId="{BAE449C3-A80E-458F-A61B-3A16CC9496D4}" destId="{6DD64E89-A0DB-4A4C-8E4D-E737DA9DEA16}" srcOrd="3" destOrd="0" parTransId="{78017351-E7FC-479A-B307-9D4727636583}" sibTransId="{13210654-5707-4216-955A-44A1CFC69751}"/>
    <dgm:cxn modelId="{9EA2EFAE-B7D7-4366-95C5-3F8D15F29141}" type="presOf" srcId="{BAE449C3-A80E-458F-A61B-3A16CC9496D4}" destId="{E347979D-33D3-4ACA-A81E-15B6A03F7876}" srcOrd="0" destOrd="0" presId="urn:microsoft.com/office/officeart/2018/2/layout/IconVerticalSolidList"/>
    <dgm:cxn modelId="{98967EB2-70E5-410A-869A-170F98BC512F}" type="presOf" srcId="{6DD64E89-A0DB-4A4C-8E4D-E737DA9DEA16}" destId="{FE0BDF53-631B-483F-A432-F82FC6164E7C}" srcOrd="0" destOrd="0" presId="urn:microsoft.com/office/officeart/2018/2/layout/IconVerticalSolidList"/>
    <dgm:cxn modelId="{68B703F4-E18B-4285-B63E-3BFE964D12D2}" srcId="{BAE449C3-A80E-458F-A61B-3A16CC9496D4}" destId="{6F57074B-CADC-4E6B-8369-E0B7F226ABC8}" srcOrd="2" destOrd="0" parTransId="{7A10F071-CB25-45D9-B1C7-8ED329442EE6}" sibTransId="{991D7328-F635-45F2-8047-3BCB86EF7E3E}"/>
    <dgm:cxn modelId="{FBF1861E-FBA4-408E-936E-34658F052350}" type="presParOf" srcId="{E347979D-33D3-4ACA-A81E-15B6A03F7876}" destId="{C2ECCB38-2FEA-4D99-9DA7-40F5FE1BAB9E}" srcOrd="0" destOrd="0" presId="urn:microsoft.com/office/officeart/2018/2/layout/IconVerticalSolidList"/>
    <dgm:cxn modelId="{24B76491-1EB7-4D09-B032-2C51EA6DB4CA}" type="presParOf" srcId="{C2ECCB38-2FEA-4D99-9DA7-40F5FE1BAB9E}" destId="{C66547D7-01CB-489E-8A5D-6873E703B8D3}" srcOrd="0" destOrd="0" presId="urn:microsoft.com/office/officeart/2018/2/layout/IconVerticalSolidList"/>
    <dgm:cxn modelId="{24B9007F-28CF-46C0-B50D-F7BAC914DA62}" type="presParOf" srcId="{C2ECCB38-2FEA-4D99-9DA7-40F5FE1BAB9E}" destId="{CD1E3BC3-4865-4A99-B7A2-6D085668B0E0}" srcOrd="1" destOrd="0" presId="urn:microsoft.com/office/officeart/2018/2/layout/IconVerticalSolidList"/>
    <dgm:cxn modelId="{21DFE00F-C3A1-4D0A-9842-9687E4C06B8A}" type="presParOf" srcId="{C2ECCB38-2FEA-4D99-9DA7-40F5FE1BAB9E}" destId="{6E73088A-67CB-469C-961B-31A482B1760B}" srcOrd="2" destOrd="0" presId="urn:microsoft.com/office/officeart/2018/2/layout/IconVerticalSolidList"/>
    <dgm:cxn modelId="{28B020DF-FD03-4A27-B81C-D0161CE4413B}" type="presParOf" srcId="{C2ECCB38-2FEA-4D99-9DA7-40F5FE1BAB9E}" destId="{27D67B56-31F6-4E7C-A9DC-43ADF57C6850}" srcOrd="3" destOrd="0" presId="urn:microsoft.com/office/officeart/2018/2/layout/IconVerticalSolidList"/>
    <dgm:cxn modelId="{F926F386-4DA7-4475-94F2-DF822AE2BD84}" type="presParOf" srcId="{E347979D-33D3-4ACA-A81E-15B6A03F7876}" destId="{7E20AB20-5533-421D-8D78-E771692CCB1E}" srcOrd="1" destOrd="0" presId="urn:microsoft.com/office/officeart/2018/2/layout/IconVerticalSolidList"/>
    <dgm:cxn modelId="{7F867B12-1D64-43A6-8C60-C6D8E40337E7}" type="presParOf" srcId="{E347979D-33D3-4ACA-A81E-15B6A03F7876}" destId="{85892AFF-2F71-4640-BC74-DB515A746788}" srcOrd="2" destOrd="0" presId="urn:microsoft.com/office/officeart/2018/2/layout/IconVerticalSolidList"/>
    <dgm:cxn modelId="{16C24BCE-D917-49A8-9832-30F9F86E3676}" type="presParOf" srcId="{85892AFF-2F71-4640-BC74-DB515A746788}" destId="{A41BCD7F-B97B-4B9D-8676-8AC620C919D8}" srcOrd="0" destOrd="0" presId="urn:microsoft.com/office/officeart/2018/2/layout/IconVerticalSolidList"/>
    <dgm:cxn modelId="{C3871030-F136-404B-9097-AEA4F7475EEB}" type="presParOf" srcId="{85892AFF-2F71-4640-BC74-DB515A746788}" destId="{9880A7FD-0F70-4A30-B4FF-DBEA0F91FE7F}" srcOrd="1" destOrd="0" presId="urn:microsoft.com/office/officeart/2018/2/layout/IconVerticalSolidList"/>
    <dgm:cxn modelId="{2EFC60FE-C343-4967-9C11-795D3605456C}" type="presParOf" srcId="{85892AFF-2F71-4640-BC74-DB515A746788}" destId="{FF248056-8ECC-4D02-A5E7-036A5BAF2450}" srcOrd="2" destOrd="0" presId="urn:microsoft.com/office/officeart/2018/2/layout/IconVerticalSolidList"/>
    <dgm:cxn modelId="{248D914B-7C7F-4B1E-BC1A-AF327F846310}" type="presParOf" srcId="{85892AFF-2F71-4640-BC74-DB515A746788}" destId="{086B366C-3661-40C3-82E3-3A391FF7CCB1}" srcOrd="3" destOrd="0" presId="urn:microsoft.com/office/officeart/2018/2/layout/IconVerticalSolidList"/>
    <dgm:cxn modelId="{83002D21-7A79-4A74-8EAA-335ACBF72372}" type="presParOf" srcId="{E347979D-33D3-4ACA-A81E-15B6A03F7876}" destId="{702A5DA9-E292-43FE-A14C-EF319767A94C}" srcOrd="3" destOrd="0" presId="urn:microsoft.com/office/officeart/2018/2/layout/IconVerticalSolidList"/>
    <dgm:cxn modelId="{DC84D522-681A-4CF4-A9E4-10FDDCD9EC3F}" type="presParOf" srcId="{E347979D-33D3-4ACA-A81E-15B6A03F7876}" destId="{5FAC8336-BF3F-40B3-B041-F15565259C61}" srcOrd="4" destOrd="0" presId="urn:microsoft.com/office/officeart/2018/2/layout/IconVerticalSolidList"/>
    <dgm:cxn modelId="{8C3C392E-0EB1-4C26-AF23-339D90F130C0}" type="presParOf" srcId="{5FAC8336-BF3F-40B3-B041-F15565259C61}" destId="{C207E8D2-3E6D-4053-A306-327E80C561D0}" srcOrd="0" destOrd="0" presId="urn:microsoft.com/office/officeart/2018/2/layout/IconVerticalSolidList"/>
    <dgm:cxn modelId="{574F873D-8308-432E-B1F6-8BE3C60BAA9B}" type="presParOf" srcId="{5FAC8336-BF3F-40B3-B041-F15565259C61}" destId="{0501DDDC-3F11-4E60-BB41-0645E86B1C90}" srcOrd="1" destOrd="0" presId="urn:microsoft.com/office/officeart/2018/2/layout/IconVerticalSolidList"/>
    <dgm:cxn modelId="{D3F23FCC-AD71-41AF-B337-11466B55174C}" type="presParOf" srcId="{5FAC8336-BF3F-40B3-B041-F15565259C61}" destId="{C43A8F2F-1226-43E4-BFB4-50CA5F5709AA}" srcOrd="2" destOrd="0" presId="urn:microsoft.com/office/officeart/2018/2/layout/IconVerticalSolidList"/>
    <dgm:cxn modelId="{9BE03F04-5562-43F3-A0A1-5A5C7BABC1D0}" type="presParOf" srcId="{5FAC8336-BF3F-40B3-B041-F15565259C61}" destId="{D0C9FCF9-C6FE-4F9C-A08C-91E7B604F7F2}" srcOrd="3" destOrd="0" presId="urn:microsoft.com/office/officeart/2018/2/layout/IconVerticalSolidList"/>
    <dgm:cxn modelId="{5A46C07A-D0CB-4027-9BD3-CD11C780855D}" type="presParOf" srcId="{E347979D-33D3-4ACA-A81E-15B6A03F7876}" destId="{527BCF7E-487F-464F-935D-204F4C1EB647}" srcOrd="5" destOrd="0" presId="urn:microsoft.com/office/officeart/2018/2/layout/IconVerticalSolidList"/>
    <dgm:cxn modelId="{E3E59C0D-708A-44D8-8BED-E3143C715529}" type="presParOf" srcId="{E347979D-33D3-4ACA-A81E-15B6A03F7876}" destId="{26E0394E-1A3B-439B-B4A9-7B4641B58A66}" srcOrd="6" destOrd="0" presId="urn:microsoft.com/office/officeart/2018/2/layout/IconVerticalSolidList"/>
    <dgm:cxn modelId="{FBB2CFFD-D7D3-47C0-9773-F64793E2DF5B}" type="presParOf" srcId="{26E0394E-1A3B-439B-B4A9-7B4641B58A66}" destId="{E21CA1B2-CF81-4690-80CE-AFB01AD25C20}" srcOrd="0" destOrd="0" presId="urn:microsoft.com/office/officeart/2018/2/layout/IconVerticalSolidList"/>
    <dgm:cxn modelId="{42DDC180-E5DF-43DD-B038-548359FE32A1}" type="presParOf" srcId="{26E0394E-1A3B-439B-B4A9-7B4641B58A66}" destId="{552C22A2-B9B5-4208-8B81-1903E5B41149}" srcOrd="1" destOrd="0" presId="urn:microsoft.com/office/officeart/2018/2/layout/IconVerticalSolidList"/>
    <dgm:cxn modelId="{AC155A52-4DAD-4937-87CE-D1385E574311}" type="presParOf" srcId="{26E0394E-1A3B-439B-B4A9-7B4641B58A66}" destId="{7F3AE257-C1F0-4AD8-A4FD-231F541DDCFF}" srcOrd="2" destOrd="0" presId="urn:microsoft.com/office/officeart/2018/2/layout/IconVerticalSolidList"/>
    <dgm:cxn modelId="{F770955F-2609-46F1-8C82-0ADA89FC9397}" type="presParOf" srcId="{26E0394E-1A3B-439B-B4A9-7B4641B58A66}" destId="{FE0BDF53-631B-483F-A432-F82FC6164E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460CBDD-CFDE-4FE7-BE9F-90D44B74182F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DF63C8-E6B2-4615-8EC8-14BD10926481}">
      <dgm:prSet/>
      <dgm:spPr/>
      <dgm:t>
        <a:bodyPr/>
        <a:lstStyle/>
        <a:p>
          <a:r>
            <a:rPr lang="en-US"/>
            <a:t>Manual browser testing</a:t>
          </a:r>
        </a:p>
      </dgm:t>
    </dgm:pt>
    <dgm:pt modelId="{6C408A04-58FE-458D-8E59-B066DE3BB218}" type="parTrans" cxnId="{680A57FC-C3DD-49DC-8D31-DC6A900321CE}">
      <dgm:prSet/>
      <dgm:spPr/>
      <dgm:t>
        <a:bodyPr/>
        <a:lstStyle/>
        <a:p>
          <a:endParaRPr lang="en-US"/>
        </a:p>
      </dgm:t>
    </dgm:pt>
    <dgm:pt modelId="{DEDF78EF-9629-440C-A213-BA2932C1251E}" type="sibTrans" cxnId="{680A57FC-C3DD-49DC-8D31-DC6A900321CE}">
      <dgm:prSet/>
      <dgm:spPr/>
      <dgm:t>
        <a:bodyPr/>
        <a:lstStyle/>
        <a:p>
          <a:endParaRPr lang="en-US"/>
        </a:p>
      </dgm:t>
    </dgm:pt>
    <dgm:pt modelId="{E66BEB92-90E7-4CFD-B8B1-C2B7B8F60285}">
      <dgm:prSet/>
      <dgm:spPr/>
      <dgm:t>
        <a:bodyPr/>
        <a:lstStyle/>
        <a:p>
          <a:r>
            <a:rPr lang="en-US"/>
            <a:t>Test cases for:</a:t>
          </a:r>
        </a:p>
      </dgm:t>
    </dgm:pt>
    <dgm:pt modelId="{A617E5AE-1B39-410D-A67E-0D48D6BF55E1}" type="parTrans" cxnId="{ADD930BB-1CAA-4F01-9917-91E65373651C}">
      <dgm:prSet/>
      <dgm:spPr/>
      <dgm:t>
        <a:bodyPr/>
        <a:lstStyle/>
        <a:p>
          <a:endParaRPr lang="en-US"/>
        </a:p>
      </dgm:t>
    </dgm:pt>
    <dgm:pt modelId="{9AC913AC-383B-47A1-B93B-9B50DF28C9A5}" type="sibTrans" cxnId="{ADD930BB-1CAA-4F01-9917-91E65373651C}">
      <dgm:prSet/>
      <dgm:spPr/>
      <dgm:t>
        <a:bodyPr/>
        <a:lstStyle/>
        <a:p>
          <a:endParaRPr lang="en-US"/>
        </a:p>
      </dgm:t>
    </dgm:pt>
    <dgm:pt modelId="{E3698886-B7F5-446A-81F1-415151F3A00C}">
      <dgm:prSet/>
      <dgm:spPr/>
      <dgm:t>
        <a:bodyPr/>
        <a:lstStyle/>
        <a:p>
          <a:r>
            <a:rPr lang="en-US"/>
            <a:t>Timer functionality</a:t>
          </a:r>
        </a:p>
      </dgm:t>
    </dgm:pt>
    <dgm:pt modelId="{1CD9EE98-7A6B-41B3-831F-D43FC680986D}" type="parTrans" cxnId="{D91ECA6B-EA55-4CB2-8975-AAA5F01B7E41}">
      <dgm:prSet/>
      <dgm:spPr/>
      <dgm:t>
        <a:bodyPr/>
        <a:lstStyle/>
        <a:p>
          <a:endParaRPr lang="en-US"/>
        </a:p>
      </dgm:t>
    </dgm:pt>
    <dgm:pt modelId="{05ABEBF4-D860-4CA7-9964-953A8BE090A5}" type="sibTrans" cxnId="{D91ECA6B-EA55-4CB2-8975-AAA5F01B7E41}">
      <dgm:prSet/>
      <dgm:spPr/>
      <dgm:t>
        <a:bodyPr/>
        <a:lstStyle/>
        <a:p>
          <a:endParaRPr lang="en-US"/>
        </a:p>
      </dgm:t>
    </dgm:pt>
    <dgm:pt modelId="{62E1ABFB-2707-467B-9D61-E320823EEEBC}">
      <dgm:prSet/>
      <dgm:spPr/>
      <dgm:t>
        <a:bodyPr/>
        <a:lstStyle/>
        <a:p>
          <a:r>
            <a:rPr lang="en-US"/>
            <a:t>Accuracy of WPM and error calculations</a:t>
          </a:r>
        </a:p>
      </dgm:t>
    </dgm:pt>
    <dgm:pt modelId="{3B902AE9-67A3-48C2-BE83-6D741D82E83E}" type="parTrans" cxnId="{D9E3DAF5-CD66-4FFD-ADF3-40456A9A16B8}">
      <dgm:prSet/>
      <dgm:spPr/>
      <dgm:t>
        <a:bodyPr/>
        <a:lstStyle/>
        <a:p>
          <a:endParaRPr lang="en-US"/>
        </a:p>
      </dgm:t>
    </dgm:pt>
    <dgm:pt modelId="{23930B06-13E8-4830-9478-37FC766215FC}" type="sibTrans" cxnId="{D9E3DAF5-CD66-4FFD-ADF3-40456A9A16B8}">
      <dgm:prSet/>
      <dgm:spPr/>
      <dgm:t>
        <a:bodyPr/>
        <a:lstStyle/>
        <a:p>
          <a:endParaRPr lang="en-US"/>
        </a:p>
      </dgm:t>
    </dgm:pt>
    <dgm:pt modelId="{A2EEE22A-D6FC-47B8-BAAB-9B3579486719}">
      <dgm:prSet/>
      <dgm:spPr/>
      <dgm:t>
        <a:bodyPr/>
        <a:lstStyle/>
        <a:p>
          <a:r>
            <a:rPr lang="en-US"/>
            <a:t>UI responsiveness</a:t>
          </a:r>
        </a:p>
      </dgm:t>
    </dgm:pt>
    <dgm:pt modelId="{7E55F907-66AC-4CB4-9CD4-8BBD853654F3}" type="parTrans" cxnId="{636DEFB5-6159-42D4-AA0F-A232B96DFB88}">
      <dgm:prSet/>
      <dgm:spPr/>
      <dgm:t>
        <a:bodyPr/>
        <a:lstStyle/>
        <a:p>
          <a:endParaRPr lang="en-US"/>
        </a:p>
      </dgm:t>
    </dgm:pt>
    <dgm:pt modelId="{51BE8D4E-72EC-4604-8436-E61BA56DC32F}" type="sibTrans" cxnId="{636DEFB5-6159-42D4-AA0F-A232B96DFB88}">
      <dgm:prSet/>
      <dgm:spPr/>
      <dgm:t>
        <a:bodyPr/>
        <a:lstStyle/>
        <a:p>
          <a:endParaRPr lang="en-US"/>
        </a:p>
      </dgm:t>
    </dgm:pt>
    <dgm:pt modelId="{2378B07D-B5EA-46B6-AEE0-59433AC35EB0}" type="pres">
      <dgm:prSet presAssocID="{A460CBDD-CFDE-4FE7-BE9F-90D44B7418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D866C63-658F-4B5E-8E3A-F23CF1BEDB10}" type="pres">
      <dgm:prSet presAssocID="{CCDF63C8-E6B2-4615-8EC8-14BD10926481}" presName="root1" presStyleCnt="0"/>
      <dgm:spPr/>
    </dgm:pt>
    <dgm:pt modelId="{0AB614CF-83EF-4DBA-AB0F-B49CA42F1595}" type="pres">
      <dgm:prSet presAssocID="{CCDF63C8-E6B2-4615-8EC8-14BD10926481}" presName="LevelOneTextNode" presStyleLbl="node0" presStyleIdx="0" presStyleCnt="2">
        <dgm:presLayoutVars>
          <dgm:chPref val="3"/>
        </dgm:presLayoutVars>
      </dgm:prSet>
      <dgm:spPr/>
    </dgm:pt>
    <dgm:pt modelId="{4FFA9A3D-7B37-4309-8376-9BD6D65153FA}" type="pres">
      <dgm:prSet presAssocID="{CCDF63C8-E6B2-4615-8EC8-14BD10926481}" presName="level2hierChild" presStyleCnt="0"/>
      <dgm:spPr/>
    </dgm:pt>
    <dgm:pt modelId="{6B4705BC-0A9C-44DD-8F87-BCF101275DA1}" type="pres">
      <dgm:prSet presAssocID="{E66BEB92-90E7-4CFD-B8B1-C2B7B8F60285}" presName="root1" presStyleCnt="0"/>
      <dgm:spPr/>
    </dgm:pt>
    <dgm:pt modelId="{176A18D6-C523-41A2-82F6-079BA05C1518}" type="pres">
      <dgm:prSet presAssocID="{E66BEB92-90E7-4CFD-B8B1-C2B7B8F60285}" presName="LevelOneTextNode" presStyleLbl="node0" presStyleIdx="1" presStyleCnt="2">
        <dgm:presLayoutVars>
          <dgm:chPref val="3"/>
        </dgm:presLayoutVars>
      </dgm:prSet>
      <dgm:spPr/>
    </dgm:pt>
    <dgm:pt modelId="{2005D3FF-50F3-4EF7-AC9D-11CB85EA24BB}" type="pres">
      <dgm:prSet presAssocID="{E66BEB92-90E7-4CFD-B8B1-C2B7B8F60285}" presName="level2hierChild" presStyleCnt="0"/>
      <dgm:spPr/>
    </dgm:pt>
    <dgm:pt modelId="{7BFCD807-6CF6-44F0-85D7-80A71D0C5A43}" type="pres">
      <dgm:prSet presAssocID="{1CD9EE98-7A6B-41B3-831F-D43FC680986D}" presName="conn2-1" presStyleLbl="parChTrans1D2" presStyleIdx="0" presStyleCnt="3"/>
      <dgm:spPr/>
    </dgm:pt>
    <dgm:pt modelId="{9374BAB3-B0AA-4DE6-8DAB-0D9374115BEC}" type="pres">
      <dgm:prSet presAssocID="{1CD9EE98-7A6B-41B3-831F-D43FC680986D}" presName="connTx" presStyleLbl="parChTrans1D2" presStyleIdx="0" presStyleCnt="3"/>
      <dgm:spPr/>
    </dgm:pt>
    <dgm:pt modelId="{AE0DABDB-F6CA-4E87-A80E-9C74717E5E11}" type="pres">
      <dgm:prSet presAssocID="{E3698886-B7F5-446A-81F1-415151F3A00C}" presName="root2" presStyleCnt="0"/>
      <dgm:spPr/>
    </dgm:pt>
    <dgm:pt modelId="{7E7AD1B9-2AD2-4FCE-A892-95563348E1D4}" type="pres">
      <dgm:prSet presAssocID="{E3698886-B7F5-446A-81F1-415151F3A00C}" presName="LevelTwoTextNode" presStyleLbl="node2" presStyleIdx="0" presStyleCnt="3">
        <dgm:presLayoutVars>
          <dgm:chPref val="3"/>
        </dgm:presLayoutVars>
      </dgm:prSet>
      <dgm:spPr/>
    </dgm:pt>
    <dgm:pt modelId="{0B0574D6-CAE0-4A49-979D-A36D7F7426F6}" type="pres">
      <dgm:prSet presAssocID="{E3698886-B7F5-446A-81F1-415151F3A00C}" presName="level3hierChild" presStyleCnt="0"/>
      <dgm:spPr/>
    </dgm:pt>
    <dgm:pt modelId="{302DD29B-CEFA-442D-A88A-38FE02FF1518}" type="pres">
      <dgm:prSet presAssocID="{3B902AE9-67A3-48C2-BE83-6D741D82E83E}" presName="conn2-1" presStyleLbl="parChTrans1D2" presStyleIdx="1" presStyleCnt="3"/>
      <dgm:spPr/>
    </dgm:pt>
    <dgm:pt modelId="{BAC4F99D-B6C7-42B5-A6DD-6377A6FDA82F}" type="pres">
      <dgm:prSet presAssocID="{3B902AE9-67A3-48C2-BE83-6D741D82E83E}" presName="connTx" presStyleLbl="parChTrans1D2" presStyleIdx="1" presStyleCnt="3"/>
      <dgm:spPr/>
    </dgm:pt>
    <dgm:pt modelId="{D4E067F5-73D9-4B09-AA58-B841292E6394}" type="pres">
      <dgm:prSet presAssocID="{62E1ABFB-2707-467B-9D61-E320823EEEBC}" presName="root2" presStyleCnt="0"/>
      <dgm:spPr/>
    </dgm:pt>
    <dgm:pt modelId="{71A8E528-8A5A-4884-842D-3FD9EFDDABF5}" type="pres">
      <dgm:prSet presAssocID="{62E1ABFB-2707-467B-9D61-E320823EEEBC}" presName="LevelTwoTextNode" presStyleLbl="node2" presStyleIdx="1" presStyleCnt="3">
        <dgm:presLayoutVars>
          <dgm:chPref val="3"/>
        </dgm:presLayoutVars>
      </dgm:prSet>
      <dgm:spPr/>
    </dgm:pt>
    <dgm:pt modelId="{BE11E024-7020-42FB-B387-BB8805552739}" type="pres">
      <dgm:prSet presAssocID="{62E1ABFB-2707-467B-9D61-E320823EEEBC}" presName="level3hierChild" presStyleCnt="0"/>
      <dgm:spPr/>
    </dgm:pt>
    <dgm:pt modelId="{4A530356-67AD-4948-A2A7-AB0FD5B33D7C}" type="pres">
      <dgm:prSet presAssocID="{7E55F907-66AC-4CB4-9CD4-8BBD853654F3}" presName="conn2-1" presStyleLbl="parChTrans1D2" presStyleIdx="2" presStyleCnt="3"/>
      <dgm:spPr/>
    </dgm:pt>
    <dgm:pt modelId="{284F2703-A916-46AE-AF06-3B6C80D5C216}" type="pres">
      <dgm:prSet presAssocID="{7E55F907-66AC-4CB4-9CD4-8BBD853654F3}" presName="connTx" presStyleLbl="parChTrans1D2" presStyleIdx="2" presStyleCnt="3"/>
      <dgm:spPr/>
    </dgm:pt>
    <dgm:pt modelId="{0CDC3C7E-164D-419D-8E7A-742172D5B70A}" type="pres">
      <dgm:prSet presAssocID="{A2EEE22A-D6FC-47B8-BAAB-9B3579486719}" presName="root2" presStyleCnt="0"/>
      <dgm:spPr/>
    </dgm:pt>
    <dgm:pt modelId="{FBF9C8BF-D93D-4699-A389-1BE09793AB4F}" type="pres">
      <dgm:prSet presAssocID="{A2EEE22A-D6FC-47B8-BAAB-9B3579486719}" presName="LevelTwoTextNode" presStyleLbl="node2" presStyleIdx="2" presStyleCnt="3">
        <dgm:presLayoutVars>
          <dgm:chPref val="3"/>
        </dgm:presLayoutVars>
      </dgm:prSet>
      <dgm:spPr/>
    </dgm:pt>
    <dgm:pt modelId="{D197266F-6B67-4475-B8E0-CDC7B3BFCD8E}" type="pres">
      <dgm:prSet presAssocID="{A2EEE22A-D6FC-47B8-BAAB-9B3579486719}" presName="level3hierChild" presStyleCnt="0"/>
      <dgm:spPr/>
    </dgm:pt>
  </dgm:ptLst>
  <dgm:cxnLst>
    <dgm:cxn modelId="{A3CEBC0A-7CE2-47F4-8300-822544DBA781}" type="presOf" srcId="{E66BEB92-90E7-4CFD-B8B1-C2B7B8F60285}" destId="{176A18D6-C523-41A2-82F6-079BA05C1518}" srcOrd="0" destOrd="0" presId="urn:microsoft.com/office/officeart/2005/8/layout/hierarchy2"/>
    <dgm:cxn modelId="{5288BD1D-2ADF-4EAF-92CD-E213AB70C69F}" type="presOf" srcId="{3B902AE9-67A3-48C2-BE83-6D741D82E83E}" destId="{BAC4F99D-B6C7-42B5-A6DD-6377A6FDA82F}" srcOrd="1" destOrd="0" presId="urn:microsoft.com/office/officeart/2005/8/layout/hierarchy2"/>
    <dgm:cxn modelId="{2ADB7B30-155B-4E15-A0B4-AEB0C48AAE7A}" type="presOf" srcId="{A460CBDD-CFDE-4FE7-BE9F-90D44B74182F}" destId="{2378B07D-B5EA-46B6-AEE0-59433AC35EB0}" srcOrd="0" destOrd="0" presId="urn:microsoft.com/office/officeart/2005/8/layout/hierarchy2"/>
    <dgm:cxn modelId="{D91ECA6B-EA55-4CB2-8975-AAA5F01B7E41}" srcId="{E66BEB92-90E7-4CFD-B8B1-C2B7B8F60285}" destId="{E3698886-B7F5-446A-81F1-415151F3A00C}" srcOrd="0" destOrd="0" parTransId="{1CD9EE98-7A6B-41B3-831F-D43FC680986D}" sibTransId="{05ABEBF4-D860-4CA7-9964-953A8BE090A5}"/>
    <dgm:cxn modelId="{4D08F36F-FE26-4935-B79D-F6636EA05C3E}" type="presOf" srcId="{62E1ABFB-2707-467B-9D61-E320823EEEBC}" destId="{71A8E528-8A5A-4884-842D-3FD9EFDDABF5}" srcOrd="0" destOrd="0" presId="urn:microsoft.com/office/officeart/2005/8/layout/hierarchy2"/>
    <dgm:cxn modelId="{778A3B7B-157D-4864-B604-788E67BDEBF9}" type="presOf" srcId="{E3698886-B7F5-446A-81F1-415151F3A00C}" destId="{7E7AD1B9-2AD2-4FCE-A892-95563348E1D4}" srcOrd="0" destOrd="0" presId="urn:microsoft.com/office/officeart/2005/8/layout/hierarchy2"/>
    <dgm:cxn modelId="{5C221A8D-D027-4EDB-A932-FC65CF995DC4}" type="presOf" srcId="{CCDF63C8-E6B2-4615-8EC8-14BD10926481}" destId="{0AB614CF-83EF-4DBA-AB0F-B49CA42F1595}" srcOrd="0" destOrd="0" presId="urn:microsoft.com/office/officeart/2005/8/layout/hierarchy2"/>
    <dgm:cxn modelId="{5020528F-8E46-407A-A4F4-E4A0B7937DE0}" type="presOf" srcId="{7E55F907-66AC-4CB4-9CD4-8BBD853654F3}" destId="{284F2703-A916-46AE-AF06-3B6C80D5C216}" srcOrd="1" destOrd="0" presId="urn:microsoft.com/office/officeart/2005/8/layout/hierarchy2"/>
    <dgm:cxn modelId="{C851C9A2-5CBD-42BC-9C76-026583D3C8AB}" type="presOf" srcId="{1CD9EE98-7A6B-41B3-831F-D43FC680986D}" destId="{7BFCD807-6CF6-44F0-85D7-80A71D0C5A43}" srcOrd="0" destOrd="0" presId="urn:microsoft.com/office/officeart/2005/8/layout/hierarchy2"/>
    <dgm:cxn modelId="{636DEFB5-6159-42D4-AA0F-A232B96DFB88}" srcId="{E66BEB92-90E7-4CFD-B8B1-C2B7B8F60285}" destId="{A2EEE22A-D6FC-47B8-BAAB-9B3579486719}" srcOrd="2" destOrd="0" parTransId="{7E55F907-66AC-4CB4-9CD4-8BBD853654F3}" sibTransId="{51BE8D4E-72EC-4604-8436-E61BA56DC32F}"/>
    <dgm:cxn modelId="{ADD930BB-1CAA-4F01-9917-91E65373651C}" srcId="{A460CBDD-CFDE-4FE7-BE9F-90D44B74182F}" destId="{E66BEB92-90E7-4CFD-B8B1-C2B7B8F60285}" srcOrd="1" destOrd="0" parTransId="{A617E5AE-1B39-410D-A67E-0D48D6BF55E1}" sibTransId="{9AC913AC-383B-47A1-B93B-9B50DF28C9A5}"/>
    <dgm:cxn modelId="{4B00E5C1-0EA3-4718-BF29-E478AC489561}" type="presOf" srcId="{A2EEE22A-D6FC-47B8-BAAB-9B3579486719}" destId="{FBF9C8BF-D93D-4699-A389-1BE09793AB4F}" srcOrd="0" destOrd="0" presId="urn:microsoft.com/office/officeart/2005/8/layout/hierarchy2"/>
    <dgm:cxn modelId="{5B86DDC5-E600-4266-9DEC-B496894238DD}" type="presOf" srcId="{3B902AE9-67A3-48C2-BE83-6D741D82E83E}" destId="{302DD29B-CEFA-442D-A88A-38FE02FF1518}" srcOrd="0" destOrd="0" presId="urn:microsoft.com/office/officeart/2005/8/layout/hierarchy2"/>
    <dgm:cxn modelId="{242AB1D6-FE62-450D-BA07-0789EC239BA9}" type="presOf" srcId="{1CD9EE98-7A6B-41B3-831F-D43FC680986D}" destId="{9374BAB3-B0AA-4DE6-8DAB-0D9374115BEC}" srcOrd="1" destOrd="0" presId="urn:microsoft.com/office/officeart/2005/8/layout/hierarchy2"/>
    <dgm:cxn modelId="{8939FFF1-4F91-4B89-B333-9CD11323904C}" type="presOf" srcId="{7E55F907-66AC-4CB4-9CD4-8BBD853654F3}" destId="{4A530356-67AD-4948-A2A7-AB0FD5B33D7C}" srcOrd="0" destOrd="0" presId="urn:microsoft.com/office/officeart/2005/8/layout/hierarchy2"/>
    <dgm:cxn modelId="{D9E3DAF5-CD66-4FFD-ADF3-40456A9A16B8}" srcId="{E66BEB92-90E7-4CFD-B8B1-C2B7B8F60285}" destId="{62E1ABFB-2707-467B-9D61-E320823EEEBC}" srcOrd="1" destOrd="0" parTransId="{3B902AE9-67A3-48C2-BE83-6D741D82E83E}" sibTransId="{23930B06-13E8-4830-9478-37FC766215FC}"/>
    <dgm:cxn modelId="{680A57FC-C3DD-49DC-8D31-DC6A900321CE}" srcId="{A460CBDD-CFDE-4FE7-BE9F-90D44B74182F}" destId="{CCDF63C8-E6B2-4615-8EC8-14BD10926481}" srcOrd="0" destOrd="0" parTransId="{6C408A04-58FE-458D-8E59-B066DE3BB218}" sibTransId="{DEDF78EF-9629-440C-A213-BA2932C1251E}"/>
    <dgm:cxn modelId="{D62E53C0-99FC-4249-924F-64D779A2CE55}" type="presParOf" srcId="{2378B07D-B5EA-46B6-AEE0-59433AC35EB0}" destId="{AD866C63-658F-4B5E-8E3A-F23CF1BEDB10}" srcOrd="0" destOrd="0" presId="urn:microsoft.com/office/officeart/2005/8/layout/hierarchy2"/>
    <dgm:cxn modelId="{E398631B-2BBD-4177-A0EE-0DCF393876C9}" type="presParOf" srcId="{AD866C63-658F-4B5E-8E3A-F23CF1BEDB10}" destId="{0AB614CF-83EF-4DBA-AB0F-B49CA42F1595}" srcOrd="0" destOrd="0" presId="urn:microsoft.com/office/officeart/2005/8/layout/hierarchy2"/>
    <dgm:cxn modelId="{8EE23DBF-955B-468A-93AA-637DF6ECF562}" type="presParOf" srcId="{AD866C63-658F-4B5E-8E3A-F23CF1BEDB10}" destId="{4FFA9A3D-7B37-4309-8376-9BD6D65153FA}" srcOrd="1" destOrd="0" presId="urn:microsoft.com/office/officeart/2005/8/layout/hierarchy2"/>
    <dgm:cxn modelId="{9081B345-2283-4DA0-9940-FC441D0CFD38}" type="presParOf" srcId="{2378B07D-B5EA-46B6-AEE0-59433AC35EB0}" destId="{6B4705BC-0A9C-44DD-8F87-BCF101275DA1}" srcOrd="1" destOrd="0" presId="urn:microsoft.com/office/officeart/2005/8/layout/hierarchy2"/>
    <dgm:cxn modelId="{DAE28221-BC93-4F20-AF2B-6040E7564D4E}" type="presParOf" srcId="{6B4705BC-0A9C-44DD-8F87-BCF101275DA1}" destId="{176A18D6-C523-41A2-82F6-079BA05C1518}" srcOrd="0" destOrd="0" presId="urn:microsoft.com/office/officeart/2005/8/layout/hierarchy2"/>
    <dgm:cxn modelId="{02CA96E3-96AE-4959-B20B-EC2C52FEEA27}" type="presParOf" srcId="{6B4705BC-0A9C-44DD-8F87-BCF101275DA1}" destId="{2005D3FF-50F3-4EF7-AC9D-11CB85EA24BB}" srcOrd="1" destOrd="0" presId="urn:microsoft.com/office/officeart/2005/8/layout/hierarchy2"/>
    <dgm:cxn modelId="{F6943B15-68C9-44A4-BCBB-CBF8EA41B678}" type="presParOf" srcId="{2005D3FF-50F3-4EF7-AC9D-11CB85EA24BB}" destId="{7BFCD807-6CF6-44F0-85D7-80A71D0C5A43}" srcOrd="0" destOrd="0" presId="urn:microsoft.com/office/officeart/2005/8/layout/hierarchy2"/>
    <dgm:cxn modelId="{C92EFE12-BE4E-433A-ADD1-98B11495A4B5}" type="presParOf" srcId="{7BFCD807-6CF6-44F0-85D7-80A71D0C5A43}" destId="{9374BAB3-B0AA-4DE6-8DAB-0D9374115BEC}" srcOrd="0" destOrd="0" presId="urn:microsoft.com/office/officeart/2005/8/layout/hierarchy2"/>
    <dgm:cxn modelId="{86C048A6-93D2-4D81-963A-ED68963AE2D9}" type="presParOf" srcId="{2005D3FF-50F3-4EF7-AC9D-11CB85EA24BB}" destId="{AE0DABDB-F6CA-4E87-A80E-9C74717E5E11}" srcOrd="1" destOrd="0" presId="urn:microsoft.com/office/officeart/2005/8/layout/hierarchy2"/>
    <dgm:cxn modelId="{FB106EA6-F9FE-4254-A74A-684A193B5A1A}" type="presParOf" srcId="{AE0DABDB-F6CA-4E87-A80E-9C74717E5E11}" destId="{7E7AD1B9-2AD2-4FCE-A892-95563348E1D4}" srcOrd="0" destOrd="0" presId="urn:microsoft.com/office/officeart/2005/8/layout/hierarchy2"/>
    <dgm:cxn modelId="{0DB0E171-81A7-40BA-9EF0-9DC030F90ECA}" type="presParOf" srcId="{AE0DABDB-F6CA-4E87-A80E-9C74717E5E11}" destId="{0B0574D6-CAE0-4A49-979D-A36D7F7426F6}" srcOrd="1" destOrd="0" presId="urn:microsoft.com/office/officeart/2005/8/layout/hierarchy2"/>
    <dgm:cxn modelId="{12BAA260-2AFC-487F-8C4A-35748B459004}" type="presParOf" srcId="{2005D3FF-50F3-4EF7-AC9D-11CB85EA24BB}" destId="{302DD29B-CEFA-442D-A88A-38FE02FF1518}" srcOrd="2" destOrd="0" presId="urn:microsoft.com/office/officeart/2005/8/layout/hierarchy2"/>
    <dgm:cxn modelId="{4ABB76F1-15C0-47C0-9013-95B237739530}" type="presParOf" srcId="{302DD29B-CEFA-442D-A88A-38FE02FF1518}" destId="{BAC4F99D-B6C7-42B5-A6DD-6377A6FDA82F}" srcOrd="0" destOrd="0" presId="urn:microsoft.com/office/officeart/2005/8/layout/hierarchy2"/>
    <dgm:cxn modelId="{13708D2B-F4F0-4CA6-B9E5-BB84E5A5A2D2}" type="presParOf" srcId="{2005D3FF-50F3-4EF7-AC9D-11CB85EA24BB}" destId="{D4E067F5-73D9-4B09-AA58-B841292E6394}" srcOrd="3" destOrd="0" presId="urn:microsoft.com/office/officeart/2005/8/layout/hierarchy2"/>
    <dgm:cxn modelId="{22B5B9F2-C82C-4783-AA04-A29A3DFB9281}" type="presParOf" srcId="{D4E067F5-73D9-4B09-AA58-B841292E6394}" destId="{71A8E528-8A5A-4884-842D-3FD9EFDDABF5}" srcOrd="0" destOrd="0" presId="urn:microsoft.com/office/officeart/2005/8/layout/hierarchy2"/>
    <dgm:cxn modelId="{F7C3F06C-BE8B-4787-BD8D-32AF3021B7A6}" type="presParOf" srcId="{D4E067F5-73D9-4B09-AA58-B841292E6394}" destId="{BE11E024-7020-42FB-B387-BB8805552739}" srcOrd="1" destOrd="0" presId="urn:microsoft.com/office/officeart/2005/8/layout/hierarchy2"/>
    <dgm:cxn modelId="{C8BD2BC6-FDC3-4D1C-8B4B-4593AABC53E1}" type="presParOf" srcId="{2005D3FF-50F3-4EF7-AC9D-11CB85EA24BB}" destId="{4A530356-67AD-4948-A2A7-AB0FD5B33D7C}" srcOrd="4" destOrd="0" presId="urn:microsoft.com/office/officeart/2005/8/layout/hierarchy2"/>
    <dgm:cxn modelId="{E99B3125-85F8-4250-A116-311EF6AC8A9B}" type="presParOf" srcId="{4A530356-67AD-4948-A2A7-AB0FD5B33D7C}" destId="{284F2703-A916-46AE-AF06-3B6C80D5C216}" srcOrd="0" destOrd="0" presId="urn:microsoft.com/office/officeart/2005/8/layout/hierarchy2"/>
    <dgm:cxn modelId="{03AB4889-55FF-42BA-AD50-05517451C2E6}" type="presParOf" srcId="{2005D3FF-50F3-4EF7-AC9D-11CB85EA24BB}" destId="{0CDC3C7E-164D-419D-8E7A-742172D5B70A}" srcOrd="5" destOrd="0" presId="urn:microsoft.com/office/officeart/2005/8/layout/hierarchy2"/>
    <dgm:cxn modelId="{F08A71D9-5B1A-4AB7-954C-B5584C7EF2B8}" type="presParOf" srcId="{0CDC3C7E-164D-419D-8E7A-742172D5B70A}" destId="{FBF9C8BF-D93D-4699-A389-1BE09793AB4F}" srcOrd="0" destOrd="0" presId="urn:microsoft.com/office/officeart/2005/8/layout/hierarchy2"/>
    <dgm:cxn modelId="{9A3A12FD-49B8-47CB-8E8E-CDF71673E288}" type="presParOf" srcId="{0CDC3C7E-164D-419D-8E7A-742172D5B70A}" destId="{D197266F-6B67-4475-B8E0-CDC7B3BFCD8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826F71-ACC8-4F89-AA9C-C5331C70A7F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C726F-CEC5-4337-97B0-6C48879A83DC}">
      <dgm:prSet/>
      <dgm:spPr/>
      <dgm:t>
        <a:bodyPr/>
        <a:lstStyle/>
        <a:p>
          <a:r>
            <a:rPr lang="en-US"/>
            <a:t>Week 1-3: Planning and requirements</a:t>
          </a:r>
        </a:p>
      </dgm:t>
    </dgm:pt>
    <dgm:pt modelId="{A38FEC50-50DE-4698-A8BC-0F12C5D3FCF6}" type="parTrans" cxnId="{AA6A03F7-C48C-41B6-8BE7-7E1D547FA6C7}">
      <dgm:prSet/>
      <dgm:spPr/>
      <dgm:t>
        <a:bodyPr/>
        <a:lstStyle/>
        <a:p>
          <a:endParaRPr lang="en-US"/>
        </a:p>
      </dgm:t>
    </dgm:pt>
    <dgm:pt modelId="{5D72E6CA-C7E2-41B6-895A-D22AADDE5977}" type="sibTrans" cxnId="{AA6A03F7-C48C-41B6-8BE7-7E1D547FA6C7}">
      <dgm:prSet/>
      <dgm:spPr/>
      <dgm:t>
        <a:bodyPr/>
        <a:lstStyle/>
        <a:p>
          <a:endParaRPr lang="en-US"/>
        </a:p>
      </dgm:t>
    </dgm:pt>
    <dgm:pt modelId="{3B6B279E-5578-4E4F-8D16-8C74A88B63FE}">
      <dgm:prSet/>
      <dgm:spPr/>
      <dgm:t>
        <a:bodyPr/>
        <a:lstStyle/>
        <a:p>
          <a:r>
            <a:rPr lang="en-US"/>
            <a:t>Week 4-5: Frontend development (HTML, CSS)</a:t>
          </a:r>
        </a:p>
      </dgm:t>
    </dgm:pt>
    <dgm:pt modelId="{19D72268-4A15-4BC3-A25A-AD6A982BCA21}" type="parTrans" cxnId="{5F80C04D-17FB-4C05-9A15-8A7E07FE65E8}">
      <dgm:prSet/>
      <dgm:spPr/>
      <dgm:t>
        <a:bodyPr/>
        <a:lstStyle/>
        <a:p>
          <a:endParaRPr lang="en-US"/>
        </a:p>
      </dgm:t>
    </dgm:pt>
    <dgm:pt modelId="{B0CD4B4D-5839-4FA5-931B-92772625FFBB}" type="sibTrans" cxnId="{5F80C04D-17FB-4C05-9A15-8A7E07FE65E8}">
      <dgm:prSet/>
      <dgm:spPr/>
      <dgm:t>
        <a:bodyPr/>
        <a:lstStyle/>
        <a:p>
          <a:endParaRPr lang="en-US"/>
        </a:p>
      </dgm:t>
    </dgm:pt>
    <dgm:pt modelId="{753D0617-B598-45DB-B663-9DD6F4E949F2}">
      <dgm:prSet/>
      <dgm:spPr/>
      <dgm:t>
        <a:bodyPr/>
        <a:lstStyle/>
        <a:p>
          <a:r>
            <a:rPr lang="en-US" dirty="0"/>
            <a:t>Week 6: Backend development (JS logic for WPM and Error calculation, String processing, etc.)</a:t>
          </a:r>
        </a:p>
      </dgm:t>
    </dgm:pt>
    <dgm:pt modelId="{3D106475-5A8A-4111-8D47-B977E34C1BB1}" type="parTrans" cxnId="{33579940-A6BA-432C-85FB-62775B604F5D}">
      <dgm:prSet/>
      <dgm:spPr/>
      <dgm:t>
        <a:bodyPr/>
        <a:lstStyle/>
        <a:p>
          <a:endParaRPr lang="en-US"/>
        </a:p>
      </dgm:t>
    </dgm:pt>
    <dgm:pt modelId="{7F92DEBE-2240-4FA0-8C76-B49A80419D75}" type="sibTrans" cxnId="{33579940-A6BA-432C-85FB-62775B604F5D}">
      <dgm:prSet/>
      <dgm:spPr/>
      <dgm:t>
        <a:bodyPr/>
        <a:lstStyle/>
        <a:p>
          <a:endParaRPr lang="en-US"/>
        </a:p>
      </dgm:t>
    </dgm:pt>
    <dgm:pt modelId="{9C9E96A2-6013-420C-A095-9A05CA1C7433}">
      <dgm:prSet/>
      <dgm:spPr/>
      <dgm:t>
        <a:bodyPr/>
        <a:lstStyle/>
        <a:p>
          <a:r>
            <a:rPr lang="en-US"/>
            <a:t>Week 7: Integration and testing</a:t>
          </a:r>
        </a:p>
      </dgm:t>
    </dgm:pt>
    <dgm:pt modelId="{3F80B226-F6B3-4576-A1EF-384B8E68F3D5}" type="parTrans" cxnId="{F6E8DD40-4017-4AFE-ADF9-4AA48525F498}">
      <dgm:prSet/>
      <dgm:spPr/>
      <dgm:t>
        <a:bodyPr/>
        <a:lstStyle/>
        <a:p>
          <a:endParaRPr lang="en-US"/>
        </a:p>
      </dgm:t>
    </dgm:pt>
    <dgm:pt modelId="{72592567-76A6-4DFA-8EAF-FD6A83C0DD90}" type="sibTrans" cxnId="{F6E8DD40-4017-4AFE-ADF9-4AA48525F498}">
      <dgm:prSet/>
      <dgm:spPr/>
      <dgm:t>
        <a:bodyPr/>
        <a:lstStyle/>
        <a:p>
          <a:endParaRPr lang="en-US"/>
        </a:p>
      </dgm:t>
    </dgm:pt>
    <dgm:pt modelId="{52193CF3-35CC-49FF-B1B1-1CA1D397A1A2}">
      <dgm:prSet/>
      <dgm:spPr/>
      <dgm:t>
        <a:bodyPr/>
        <a:lstStyle/>
        <a:p>
          <a:r>
            <a:rPr lang="en-US"/>
            <a:t>Week 8: Debugging, cross-browser testing</a:t>
          </a:r>
        </a:p>
      </dgm:t>
    </dgm:pt>
    <dgm:pt modelId="{08100ACE-E9D2-4DE1-A21B-808EFFBCDDE8}" type="parTrans" cxnId="{7A3467E2-CE38-4CA1-BD42-F0E7128340BB}">
      <dgm:prSet/>
      <dgm:spPr/>
      <dgm:t>
        <a:bodyPr/>
        <a:lstStyle/>
        <a:p>
          <a:endParaRPr lang="en-US"/>
        </a:p>
      </dgm:t>
    </dgm:pt>
    <dgm:pt modelId="{F6677235-EB34-4AF1-A0D5-914680A876F5}" type="sibTrans" cxnId="{7A3467E2-CE38-4CA1-BD42-F0E7128340BB}">
      <dgm:prSet/>
      <dgm:spPr/>
      <dgm:t>
        <a:bodyPr/>
        <a:lstStyle/>
        <a:p>
          <a:endParaRPr lang="en-US"/>
        </a:p>
      </dgm:t>
    </dgm:pt>
    <dgm:pt modelId="{DF4113DB-2286-4F93-9866-2106F4E5B23D}">
      <dgm:prSet/>
      <dgm:spPr/>
      <dgm:t>
        <a:bodyPr/>
        <a:lstStyle/>
        <a:p>
          <a:r>
            <a:rPr lang="en-US"/>
            <a:t>Week 9-10: Final refinements and deployment</a:t>
          </a:r>
        </a:p>
      </dgm:t>
    </dgm:pt>
    <dgm:pt modelId="{DF9BDADF-EB0B-46E4-ABEA-9E002E746C13}" type="parTrans" cxnId="{74F779A7-A47E-4B36-8111-285D246135EA}">
      <dgm:prSet/>
      <dgm:spPr/>
      <dgm:t>
        <a:bodyPr/>
        <a:lstStyle/>
        <a:p>
          <a:endParaRPr lang="en-US"/>
        </a:p>
      </dgm:t>
    </dgm:pt>
    <dgm:pt modelId="{05206614-8CB6-459C-8544-3FAB5419AD1A}" type="sibTrans" cxnId="{74F779A7-A47E-4B36-8111-285D246135EA}">
      <dgm:prSet/>
      <dgm:spPr/>
      <dgm:t>
        <a:bodyPr/>
        <a:lstStyle/>
        <a:p>
          <a:endParaRPr lang="en-US"/>
        </a:p>
      </dgm:t>
    </dgm:pt>
    <dgm:pt modelId="{120A9463-4F38-4580-BE0D-0BB085066782}" type="pres">
      <dgm:prSet presAssocID="{9E826F71-ACC8-4F89-AA9C-C5331C70A7FF}" presName="vert0" presStyleCnt="0">
        <dgm:presLayoutVars>
          <dgm:dir/>
          <dgm:animOne val="branch"/>
          <dgm:animLvl val="lvl"/>
        </dgm:presLayoutVars>
      </dgm:prSet>
      <dgm:spPr/>
    </dgm:pt>
    <dgm:pt modelId="{7642620C-77B9-4D86-82FD-8E8DDAB43ED7}" type="pres">
      <dgm:prSet presAssocID="{552C726F-CEC5-4337-97B0-6C48879A83DC}" presName="thickLine" presStyleLbl="alignNode1" presStyleIdx="0" presStyleCnt="6"/>
      <dgm:spPr/>
    </dgm:pt>
    <dgm:pt modelId="{D58CF1F3-1F83-463B-827C-395B4BC05239}" type="pres">
      <dgm:prSet presAssocID="{552C726F-CEC5-4337-97B0-6C48879A83DC}" presName="horz1" presStyleCnt="0"/>
      <dgm:spPr/>
    </dgm:pt>
    <dgm:pt modelId="{1F899B14-54CF-4F3D-84FD-A977663E34CE}" type="pres">
      <dgm:prSet presAssocID="{552C726F-CEC5-4337-97B0-6C48879A83DC}" presName="tx1" presStyleLbl="revTx" presStyleIdx="0" presStyleCnt="6"/>
      <dgm:spPr/>
    </dgm:pt>
    <dgm:pt modelId="{8AE4A292-2DAF-404C-B760-78751BD30E54}" type="pres">
      <dgm:prSet presAssocID="{552C726F-CEC5-4337-97B0-6C48879A83DC}" presName="vert1" presStyleCnt="0"/>
      <dgm:spPr/>
    </dgm:pt>
    <dgm:pt modelId="{F7F20A8A-D453-4C76-874A-E00E8B38D108}" type="pres">
      <dgm:prSet presAssocID="{3B6B279E-5578-4E4F-8D16-8C74A88B63FE}" presName="thickLine" presStyleLbl="alignNode1" presStyleIdx="1" presStyleCnt="6"/>
      <dgm:spPr/>
    </dgm:pt>
    <dgm:pt modelId="{12544D9B-DF34-47D5-B3C4-94620550658D}" type="pres">
      <dgm:prSet presAssocID="{3B6B279E-5578-4E4F-8D16-8C74A88B63FE}" presName="horz1" presStyleCnt="0"/>
      <dgm:spPr/>
    </dgm:pt>
    <dgm:pt modelId="{592DA14B-E28B-49D3-BE76-D3F85B391F13}" type="pres">
      <dgm:prSet presAssocID="{3B6B279E-5578-4E4F-8D16-8C74A88B63FE}" presName="tx1" presStyleLbl="revTx" presStyleIdx="1" presStyleCnt="6"/>
      <dgm:spPr/>
    </dgm:pt>
    <dgm:pt modelId="{BD0BD59B-155B-447B-804B-8DAB712C77BA}" type="pres">
      <dgm:prSet presAssocID="{3B6B279E-5578-4E4F-8D16-8C74A88B63FE}" presName="vert1" presStyleCnt="0"/>
      <dgm:spPr/>
    </dgm:pt>
    <dgm:pt modelId="{065B780B-1E21-4D5F-8FD2-C46534812AF6}" type="pres">
      <dgm:prSet presAssocID="{753D0617-B598-45DB-B663-9DD6F4E949F2}" presName="thickLine" presStyleLbl="alignNode1" presStyleIdx="2" presStyleCnt="6"/>
      <dgm:spPr/>
    </dgm:pt>
    <dgm:pt modelId="{E7553611-48CC-4C22-9436-DFC9D53D2A2F}" type="pres">
      <dgm:prSet presAssocID="{753D0617-B598-45DB-B663-9DD6F4E949F2}" presName="horz1" presStyleCnt="0"/>
      <dgm:spPr/>
    </dgm:pt>
    <dgm:pt modelId="{0E7B844D-7F3B-4879-8636-538D8B05E117}" type="pres">
      <dgm:prSet presAssocID="{753D0617-B598-45DB-B663-9DD6F4E949F2}" presName="tx1" presStyleLbl="revTx" presStyleIdx="2" presStyleCnt="6"/>
      <dgm:spPr/>
    </dgm:pt>
    <dgm:pt modelId="{15704E9C-F177-493D-A89E-38F4012A896A}" type="pres">
      <dgm:prSet presAssocID="{753D0617-B598-45DB-B663-9DD6F4E949F2}" presName="vert1" presStyleCnt="0"/>
      <dgm:spPr/>
    </dgm:pt>
    <dgm:pt modelId="{4530C227-0C87-4012-9274-4C9910DC8F70}" type="pres">
      <dgm:prSet presAssocID="{9C9E96A2-6013-420C-A095-9A05CA1C7433}" presName="thickLine" presStyleLbl="alignNode1" presStyleIdx="3" presStyleCnt="6"/>
      <dgm:spPr/>
    </dgm:pt>
    <dgm:pt modelId="{3D8C17A6-4F59-4B03-BA6F-D6AFF65967CC}" type="pres">
      <dgm:prSet presAssocID="{9C9E96A2-6013-420C-A095-9A05CA1C7433}" presName="horz1" presStyleCnt="0"/>
      <dgm:spPr/>
    </dgm:pt>
    <dgm:pt modelId="{4569D30D-9990-43B4-B975-7C096779A78B}" type="pres">
      <dgm:prSet presAssocID="{9C9E96A2-6013-420C-A095-9A05CA1C7433}" presName="tx1" presStyleLbl="revTx" presStyleIdx="3" presStyleCnt="6"/>
      <dgm:spPr/>
    </dgm:pt>
    <dgm:pt modelId="{AE1F9222-71D2-403F-B32B-DB492F3694B5}" type="pres">
      <dgm:prSet presAssocID="{9C9E96A2-6013-420C-A095-9A05CA1C7433}" presName="vert1" presStyleCnt="0"/>
      <dgm:spPr/>
    </dgm:pt>
    <dgm:pt modelId="{7E6CF958-E7DE-4F2C-A749-788924809A97}" type="pres">
      <dgm:prSet presAssocID="{52193CF3-35CC-49FF-B1B1-1CA1D397A1A2}" presName="thickLine" presStyleLbl="alignNode1" presStyleIdx="4" presStyleCnt="6"/>
      <dgm:spPr/>
    </dgm:pt>
    <dgm:pt modelId="{65F42D47-134C-4F3D-8A93-D843211E796B}" type="pres">
      <dgm:prSet presAssocID="{52193CF3-35CC-49FF-B1B1-1CA1D397A1A2}" presName="horz1" presStyleCnt="0"/>
      <dgm:spPr/>
    </dgm:pt>
    <dgm:pt modelId="{29C8C906-B960-4369-AA65-6FB96154FAC0}" type="pres">
      <dgm:prSet presAssocID="{52193CF3-35CC-49FF-B1B1-1CA1D397A1A2}" presName="tx1" presStyleLbl="revTx" presStyleIdx="4" presStyleCnt="6"/>
      <dgm:spPr/>
    </dgm:pt>
    <dgm:pt modelId="{BFB4641D-4359-41A7-AD7C-DAA66142E78F}" type="pres">
      <dgm:prSet presAssocID="{52193CF3-35CC-49FF-B1B1-1CA1D397A1A2}" presName="vert1" presStyleCnt="0"/>
      <dgm:spPr/>
    </dgm:pt>
    <dgm:pt modelId="{5D49E582-0536-42E4-94DF-87A8DFADE6A7}" type="pres">
      <dgm:prSet presAssocID="{DF4113DB-2286-4F93-9866-2106F4E5B23D}" presName="thickLine" presStyleLbl="alignNode1" presStyleIdx="5" presStyleCnt="6"/>
      <dgm:spPr/>
    </dgm:pt>
    <dgm:pt modelId="{3D6F8FBF-DA89-4E01-B97D-574A7193B91F}" type="pres">
      <dgm:prSet presAssocID="{DF4113DB-2286-4F93-9866-2106F4E5B23D}" presName="horz1" presStyleCnt="0"/>
      <dgm:spPr/>
    </dgm:pt>
    <dgm:pt modelId="{03DB685F-AD3F-475A-A2A9-668113D3FF64}" type="pres">
      <dgm:prSet presAssocID="{DF4113DB-2286-4F93-9866-2106F4E5B23D}" presName="tx1" presStyleLbl="revTx" presStyleIdx="5" presStyleCnt="6"/>
      <dgm:spPr/>
    </dgm:pt>
    <dgm:pt modelId="{A3A5A5BB-DEEC-471C-BA36-77BEC2ACD6CB}" type="pres">
      <dgm:prSet presAssocID="{DF4113DB-2286-4F93-9866-2106F4E5B23D}" presName="vert1" presStyleCnt="0"/>
      <dgm:spPr/>
    </dgm:pt>
  </dgm:ptLst>
  <dgm:cxnLst>
    <dgm:cxn modelId="{1900F637-9DDA-41A4-80F9-08A9F746A4A0}" type="presOf" srcId="{552C726F-CEC5-4337-97B0-6C48879A83DC}" destId="{1F899B14-54CF-4F3D-84FD-A977663E34CE}" srcOrd="0" destOrd="0" presId="urn:microsoft.com/office/officeart/2008/layout/LinedList"/>
    <dgm:cxn modelId="{33579940-A6BA-432C-85FB-62775B604F5D}" srcId="{9E826F71-ACC8-4F89-AA9C-C5331C70A7FF}" destId="{753D0617-B598-45DB-B663-9DD6F4E949F2}" srcOrd="2" destOrd="0" parTransId="{3D106475-5A8A-4111-8D47-B977E34C1BB1}" sibTransId="{7F92DEBE-2240-4FA0-8C76-B49A80419D75}"/>
    <dgm:cxn modelId="{F6E8DD40-4017-4AFE-ADF9-4AA48525F498}" srcId="{9E826F71-ACC8-4F89-AA9C-C5331C70A7FF}" destId="{9C9E96A2-6013-420C-A095-9A05CA1C7433}" srcOrd="3" destOrd="0" parTransId="{3F80B226-F6B3-4576-A1EF-384B8E68F3D5}" sibTransId="{72592567-76A6-4DFA-8EAF-FD6A83C0DD90}"/>
    <dgm:cxn modelId="{5F80C04D-17FB-4C05-9A15-8A7E07FE65E8}" srcId="{9E826F71-ACC8-4F89-AA9C-C5331C70A7FF}" destId="{3B6B279E-5578-4E4F-8D16-8C74A88B63FE}" srcOrd="1" destOrd="0" parTransId="{19D72268-4A15-4BC3-A25A-AD6A982BCA21}" sibTransId="{B0CD4B4D-5839-4FA5-931B-92772625FFBB}"/>
    <dgm:cxn modelId="{DD608EA1-BDF0-4D3C-B357-54B5F4E3158E}" type="presOf" srcId="{9E826F71-ACC8-4F89-AA9C-C5331C70A7FF}" destId="{120A9463-4F38-4580-BE0D-0BB085066782}" srcOrd="0" destOrd="0" presId="urn:microsoft.com/office/officeart/2008/layout/LinedList"/>
    <dgm:cxn modelId="{C94CCDA6-1B99-4AC6-983F-3B04740BFEAF}" type="presOf" srcId="{9C9E96A2-6013-420C-A095-9A05CA1C7433}" destId="{4569D30D-9990-43B4-B975-7C096779A78B}" srcOrd="0" destOrd="0" presId="urn:microsoft.com/office/officeart/2008/layout/LinedList"/>
    <dgm:cxn modelId="{74F779A7-A47E-4B36-8111-285D246135EA}" srcId="{9E826F71-ACC8-4F89-AA9C-C5331C70A7FF}" destId="{DF4113DB-2286-4F93-9866-2106F4E5B23D}" srcOrd="5" destOrd="0" parTransId="{DF9BDADF-EB0B-46E4-ABEA-9E002E746C13}" sibTransId="{05206614-8CB6-459C-8544-3FAB5419AD1A}"/>
    <dgm:cxn modelId="{DD0079B8-1D97-4054-980A-6CCE9428E162}" type="presOf" srcId="{753D0617-B598-45DB-B663-9DD6F4E949F2}" destId="{0E7B844D-7F3B-4879-8636-538D8B05E117}" srcOrd="0" destOrd="0" presId="urn:microsoft.com/office/officeart/2008/layout/LinedList"/>
    <dgm:cxn modelId="{AAC2AFCE-4EB1-4426-8962-52072683FAA8}" type="presOf" srcId="{52193CF3-35CC-49FF-B1B1-1CA1D397A1A2}" destId="{29C8C906-B960-4369-AA65-6FB96154FAC0}" srcOrd="0" destOrd="0" presId="urn:microsoft.com/office/officeart/2008/layout/LinedList"/>
    <dgm:cxn modelId="{1489A1D1-5F35-4420-97C0-22D5366E9F7E}" type="presOf" srcId="{DF4113DB-2286-4F93-9866-2106F4E5B23D}" destId="{03DB685F-AD3F-475A-A2A9-668113D3FF64}" srcOrd="0" destOrd="0" presId="urn:microsoft.com/office/officeart/2008/layout/LinedList"/>
    <dgm:cxn modelId="{14E6FCDC-BA26-447D-A85A-1CAB095063EB}" type="presOf" srcId="{3B6B279E-5578-4E4F-8D16-8C74A88B63FE}" destId="{592DA14B-E28B-49D3-BE76-D3F85B391F13}" srcOrd="0" destOrd="0" presId="urn:microsoft.com/office/officeart/2008/layout/LinedList"/>
    <dgm:cxn modelId="{7A3467E2-CE38-4CA1-BD42-F0E7128340BB}" srcId="{9E826F71-ACC8-4F89-AA9C-C5331C70A7FF}" destId="{52193CF3-35CC-49FF-B1B1-1CA1D397A1A2}" srcOrd="4" destOrd="0" parTransId="{08100ACE-E9D2-4DE1-A21B-808EFFBCDDE8}" sibTransId="{F6677235-EB34-4AF1-A0D5-914680A876F5}"/>
    <dgm:cxn modelId="{AA6A03F7-C48C-41B6-8BE7-7E1D547FA6C7}" srcId="{9E826F71-ACC8-4F89-AA9C-C5331C70A7FF}" destId="{552C726F-CEC5-4337-97B0-6C48879A83DC}" srcOrd="0" destOrd="0" parTransId="{A38FEC50-50DE-4698-A8BC-0F12C5D3FCF6}" sibTransId="{5D72E6CA-C7E2-41B6-895A-D22AADDE5977}"/>
    <dgm:cxn modelId="{49F95AC0-017B-44A8-8F97-2391453DE7A5}" type="presParOf" srcId="{120A9463-4F38-4580-BE0D-0BB085066782}" destId="{7642620C-77B9-4D86-82FD-8E8DDAB43ED7}" srcOrd="0" destOrd="0" presId="urn:microsoft.com/office/officeart/2008/layout/LinedList"/>
    <dgm:cxn modelId="{27605EBD-3036-4E87-A8A2-FB91BF26D24D}" type="presParOf" srcId="{120A9463-4F38-4580-BE0D-0BB085066782}" destId="{D58CF1F3-1F83-463B-827C-395B4BC05239}" srcOrd="1" destOrd="0" presId="urn:microsoft.com/office/officeart/2008/layout/LinedList"/>
    <dgm:cxn modelId="{12598FEC-D301-4E8B-91C4-9904FA9B9D92}" type="presParOf" srcId="{D58CF1F3-1F83-463B-827C-395B4BC05239}" destId="{1F899B14-54CF-4F3D-84FD-A977663E34CE}" srcOrd="0" destOrd="0" presId="urn:microsoft.com/office/officeart/2008/layout/LinedList"/>
    <dgm:cxn modelId="{15D249F7-B8DE-4ACC-B290-4030175F111B}" type="presParOf" srcId="{D58CF1F3-1F83-463B-827C-395B4BC05239}" destId="{8AE4A292-2DAF-404C-B760-78751BD30E54}" srcOrd="1" destOrd="0" presId="urn:microsoft.com/office/officeart/2008/layout/LinedList"/>
    <dgm:cxn modelId="{E504DECF-E8EE-400E-91C7-DA5FE58BADAE}" type="presParOf" srcId="{120A9463-4F38-4580-BE0D-0BB085066782}" destId="{F7F20A8A-D453-4C76-874A-E00E8B38D108}" srcOrd="2" destOrd="0" presId="urn:microsoft.com/office/officeart/2008/layout/LinedList"/>
    <dgm:cxn modelId="{ABF1A41B-5F36-48C4-823F-64E1C483ED17}" type="presParOf" srcId="{120A9463-4F38-4580-BE0D-0BB085066782}" destId="{12544D9B-DF34-47D5-B3C4-94620550658D}" srcOrd="3" destOrd="0" presId="urn:microsoft.com/office/officeart/2008/layout/LinedList"/>
    <dgm:cxn modelId="{26244D66-DE73-45A5-831E-1BB6FF0420A5}" type="presParOf" srcId="{12544D9B-DF34-47D5-B3C4-94620550658D}" destId="{592DA14B-E28B-49D3-BE76-D3F85B391F13}" srcOrd="0" destOrd="0" presId="urn:microsoft.com/office/officeart/2008/layout/LinedList"/>
    <dgm:cxn modelId="{75A31C66-D33B-4658-A868-1A3C9C0B25E5}" type="presParOf" srcId="{12544D9B-DF34-47D5-B3C4-94620550658D}" destId="{BD0BD59B-155B-447B-804B-8DAB712C77BA}" srcOrd="1" destOrd="0" presId="urn:microsoft.com/office/officeart/2008/layout/LinedList"/>
    <dgm:cxn modelId="{5B2361AE-E689-4BA4-B1D3-09AB10F8A7A0}" type="presParOf" srcId="{120A9463-4F38-4580-BE0D-0BB085066782}" destId="{065B780B-1E21-4D5F-8FD2-C46534812AF6}" srcOrd="4" destOrd="0" presId="urn:microsoft.com/office/officeart/2008/layout/LinedList"/>
    <dgm:cxn modelId="{BE03D92D-EE91-479A-A801-960D39CF796C}" type="presParOf" srcId="{120A9463-4F38-4580-BE0D-0BB085066782}" destId="{E7553611-48CC-4C22-9436-DFC9D53D2A2F}" srcOrd="5" destOrd="0" presId="urn:microsoft.com/office/officeart/2008/layout/LinedList"/>
    <dgm:cxn modelId="{9EFDA65F-EEF7-4F20-AF7A-4AD9BED6498D}" type="presParOf" srcId="{E7553611-48CC-4C22-9436-DFC9D53D2A2F}" destId="{0E7B844D-7F3B-4879-8636-538D8B05E117}" srcOrd="0" destOrd="0" presId="urn:microsoft.com/office/officeart/2008/layout/LinedList"/>
    <dgm:cxn modelId="{6D6E9B36-0309-43C7-830F-9B88155567C6}" type="presParOf" srcId="{E7553611-48CC-4C22-9436-DFC9D53D2A2F}" destId="{15704E9C-F177-493D-A89E-38F4012A896A}" srcOrd="1" destOrd="0" presId="urn:microsoft.com/office/officeart/2008/layout/LinedList"/>
    <dgm:cxn modelId="{EC1F8760-6B13-4E12-A72D-5F5AE989E1D6}" type="presParOf" srcId="{120A9463-4F38-4580-BE0D-0BB085066782}" destId="{4530C227-0C87-4012-9274-4C9910DC8F70}" srcOrd="6" destOrd="0" presId="urn:microsoft.com/office/officeart/2008/layout/LinedList"/>
    <dgm:cxn modelId="{50EC20FA-B4E7-4FAA-813E-AAC9910B7F07}" type="presParOf" srcId="{120A9463-4F38-4580-BE0D-0BB085066782}" destId="{3D8C17A6-4F59-4B03-BA6F-D6AFF65967CC}" srcOrd="7" destOrd="0" presId="urn:microsoft.com/office/officeart/2008/layout/LinedList"/>
    <dgm:cxn modelId="{3CAE805D-A15A-4A6D-A04E-83FBC10BC9C3}" type="presParOf" srcId="{3D8C17A6-4F59-4B03-BA6F-D6AFF65967CC}" destId="{4569D30D-9990-43B4-B975-7C096779A78B}" srcOrd="0" destOrd="0" presId="urn:microsoft.com/office/officeart/2008/layout/LinedList"/>
    <dgm:cxn modelId="{447CF3F8-C23D-4760-A8AE-500F0AB12D22}" type="presParOf" srcId="{3D8C17A6-4F59-4B03-BA6F-D6AFF65967CC}" destId="{AE1F9222-71D2-403F-B32B-DB492F3694B5}" srcOrd="1" destOrd="0" presId="urn:microsoft.com/office/officeart/2008/layout/LinedList"/>
    <dgm:cxn modelId="{A57E94A7-242F-4390-A454-03BAEB56C2FF}" type="presParOf" srcId="{120A9463-4F38-4580-BE0D-0BB085066782}" destId="{7E6CF958-E7DE-4F2C-A749-788924809A97}" srcOrd="8" destOrd="0" presId="urn:microsoft.com/office/officeart/2008/layout/LinedList"/>
    <dgm:cxn modelId="{D3551D13-96D7-4322-825F-73980806C337}" type="presParOf" srcId="{120A9463-4F38-4580-BE0D-0BB085066782}" destId="{65F42D47-134C-4F3D-8A93-D843211E796B}" srcOrd="9" destOrd="0" presId="urn:microsoft.com/office/officeart/2008/layout/LinedList"/>
    <dgm:cxn modelId="{7B1E74EE-7046-4A22-B7AA-7F9DEC87D8DB}" type="presParOf" srcId="{65F42D47-134C-4F3D-8A93-D843211E796B}" destId="{29C8C906-B960-4369-AA65-6FB96154FAC0}" srcOrd="0" destOrd="0" presId="urn:microsoft.com/office/officeart/2008/layout/LinedList"/>
    <dgm:cxn modelId="{2A36038D-FD23-472A-97C3-2A824C4B47AE}" type="presParOf" srcId="{65F42D47-134C-4F3D-8A93-D843211E796B}" destId="{BFB4641D-4359-41A7-AD7C-DAA66142E78F}" srcOrd="1" destOrd="0" presId="urn:microsoft.com/office/officeart/2008/layout/LinedList"/>
    <dgm:cxn modelId="{5219FBBE-27E1-45A8-866C-1CE61B6447F9}" type="presParOf" srcId="{120A9463-4F38-4580-BE0D-0BB085066782}" destId="{5D49E582-0536-42E4-94DF-87A8DFADE6A7}" srcOrd="10" destOrd="0" presId="urn:microsoft.com/office/officeart/2008/layout/LinedList"/>
    <dgm:cxn modelId="{1469E190-B720-465D-8EA0-C9EB60F4E67D}" type="presParOf" srcId="{120A9463-4F38-4580-BE0D-0BB085066782}" destId="{3D6F8FBF-DA89-4E01-B97D-574A7193B91F}" srcOrd="11" destOrd="0" presId="urn:microsoft.com/office/officeart/2008/layout/LinedList"/>
    <dgm:cxn modelId="{624506EC-11F3-4E04-A1D4-048594615478}" type="presParOf" srcId="{3D6F8FBF-DA89-4E01-B97D-574A7193B91F}" destId="{03DB685F-AD3F-475A-A2A9-668113D3FF64}" srcOrd="0" destOrd="0" presId="urn:microsoft.com/office/officeart/2008/layout/LinedList"/>
    <dgm:cxn modelId="{32242101-C426-478E-9EBB-3DA8C676A205}" type="presParOf" srcId="{3D6F8FBF-DA89-4E01-B97D-574A7193B91F}" destId="{A3A5A5BB-DEEC-471C-BA36-77BEC2ACD6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EE7FDC-5E8D-413C-8EC4-30C0517A04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FECA3C-E37E-4335-9187-7678FC34A5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error highlighting logic – fixed using key event listeners</a:t>
          </a:r>
        </a:p>
      </dgm:t>
    </dgm:pt>
    <dgm:pt modelId="{13B8E703-333B-4880-AC7C-6DDC2AF5D01D}" type="parTrans" cxnId="{A7ADBA96-020E-4EDF-A6B1-060F234453F9}">
      <dgm:prSet/>
      <dgm:spPr/>
      <dgm:t>
        <a:bodyPr/>
        <a:lstStyle/>
        <a:p>
          <a:endParaRPr lang="en-US"/>
        </a:p>
      </dgm:t>
    </dgm:pt>
    <dgm:pt modelId="{39AA691D-1E3A-49FD-B90D-B407F49FE045}" type="sibTrans" cxnId="{A7ADBA96-020E-4EDF-A6B1-060F234453F9}">
      <dgm:prSet/>
      <dgm:spPr/>
      <dgm:t>
        <a:bodyPr/>
        <a:lstStyle/>
        <a:p>
          <a:endParaRPr lang="en-US"/>
        </a:p>
      </dgm:t>
    </dgm:pt>
    <dgm:pt modelId="{F09904CB-DEFC-4BD5-BB2A-AFF2A65C9E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Cross-browser compatibility – tested on multiple browsers</a:t>
          </a:r>
        </a:p>
      </dgm:t>
    </dgm:pt>
    <dgm:pt modelId="{AD525FF1-F024-4C8E-9687-56EC02190FE5}" type="parTrans" cxnId="{2B74E1F1-5E74-42D9-8274-61AA91E090F2}">
      <dgm:prSet/>
      <dgm:spPr/>
      <dgm:t>
        <a:bodyPr/>
        <a:lstStyle/>
        <a:p>
          <a:endParaRPr lang="en-US"/>
        </a:p>
      </dgm:t>
    </dgm:pt>
    <dgm:pt modelId="{5761507D-DDDA-4716-BDDA-984050B4CD38}" type="sibTrans" cxnId="{2B74E1F1-5E74-42D9-8274-61AA91E090F2}">
      <dgm:prSet/>
      <dgm:spPr/>
      <dgm:t>
        <a:bodyPr/>
        <a:lstStyle/>
        <a:p>
          <a:endParaRPr lang="en-US"/>
        </a:p>
      </dgm:t>
    </dgm:pt>
    <dgm:pt modelId="{C4E69BA3-5D62-4F62-8EF2-EC15FF775E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Text parsing accuracy – refined string matching method</a:t>
          </a:r>
        </a:p>
      </dgm:t>
    </dgm:pt>
    <dgm:pt modelId="{FA44F11C-2059-4BBC-9620-DF9C125480A3}" type="parTrans" cxnId="{E44D51ED-9D97-4FE7-AF53-2AB455D0C4D3}">
      <dgm:prSet/>
      <dgm:spPr/>
      <dgm:t>
        <a:bodyPr/>
        <a:lstStyle/>
        <a:p>
          <a:endParaRPr lang="en-US"/>
        </a:p>
      </dgm:t>
    </dgm:pt>
    <dgm:pt modelId="{D526761B-247B-4D47-9E8D-58192FAEF134}" type="sibTrans" cxnId="{E44D51ED-9D97-4FE7-AF53-2AB455D0C4D3}">
      <dgm:prSet/>
      <dgm:spPr/>
      <dgm:t>
        <a:bodyPr/>
        <a:lstStyle/>
        <a:p>
          <a:endParaRPr lang="en-US"/>
        </a:p>
      </dgm:t>
    </dgm:pt>
    <dgm:pt modelId="{A7F928DE-AB96-4515-A55C-9F216D779702}" type="pres">
      <dgm:prSet presAssocID="{E2EE7FDC-5E8D-413C-8EC4-30C0517A0403}" presName="root" presStyleCnt="0">
        <dgm:presLayoutVars>
          <dgm:dir/>
          <dgm:resizeHandles val="exact"/>
        </dgm:presLayoutVars>
      </dgm:prSet>
      <dgm:spPr/>
    </dgm:pt>
    <dgm:pt modelId="{618F77AA-348B-461D-991B-705E19ED228D}" type="pres">
      <dgm:prSet presAssocID="{9FFECA3C-E37E-4335-9187-7678FC34A534}" presName="compNode" presStyleCnt="0"/>
      <dgm:spPr/>
    </dgm:pt>
    <dgm:pt modelId="{F54CA9EB-8DDA-4A5A-9BE0-08DD8BD5A8DD}" type="pres">
      <dgm:prSet presAssocID="{9FFECA3C-E37E-4335-9187-7678FC34A534}" presName="bgRect" presStyleLbl="bgShp" presStyleIdx="0" presStyleCnt="3"/>
      <dgm:spPr/>
    </dgm:pt>
    <dgm:pt modelId="{4BBDE688-5D26-4FE5-8157-4C6D5AB1B573}" type="pres">
      <dgm:prSet presAssocID="{9FFECA3C-E37E-4335-9187-7678FC34A5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179CF8E-28BE-4572-990D-7BE57A11BFA9}" type="pres">
      <dgm:prSet presAssocID="{9FFECA3C-E37E-4335-9187-7678FC34A534}" presName="spaceRect" presStyleCnt="0"/>
      <dgm:spPr/>
    </dgm:pt>
    <dgm:pt modelId="{9E70C2BB-7053-48ED-B8FA-1E77B3203173}" type="pres">
      <dgm:prSet presAssocID="{9FFECA3C-E37E-4335-9187-7678FC34A534}" presName="parTx" presStyleLbl="revTx" presStyleIdx="0" presStyleCnt="3">
        <dgm:presLayoutVars>
          <dgm:chMax val="0"/>
          <dgm:chPref val="0"/>
        </dgm:presLayoutVars>
      </dgm:prSet>
      <dgm:spPr/>
    </dgm:pt>
    <dgm:pt modelId="{8429DD91-E3E6-41B7-B364-50B9A0EB9D40}" type="pres">
      <dgm:prSet presAssocID="{39AA691D-1E3A-49FD-B90D-B407F49FE045}" presName="sibTrans" presStyleCnt="0"/>
      <dgm:spPr/>
    </dgm:pt>
    <dgm:pt modelId="{193ABF3F-1158-4E43-88AD-F727E902F85E}" type="pres">
      <dgm:prSet presAssocID="{F09904CB-DEFC-4BD5-BB2A-AFF2A65C9ECA}" presName="compNode" presStyleCnt="0"/>
      <dgm:spPr/>
    </dgm:pt>
    <dgm:pt modelId="{F011E051-6A13-410C-95A1-3135FC785AC3}" type="pres">
      <dgm:prSet presAssocID="{F09904CB-DEFC-4BD5-BB2A-AFF2A65C9ECA}" presName="bgRect" presStyleLbl="bgShp" presStyleIdx="1" presStyleCnt="3"/>
      <dgm:spPr/>
    </dgm:pt>
    <dgm:pt modelId="{11569CCF-AF6D-4AB1-AB2B-939B5C4E10B0}" type="pres">
      <dgm:prSet presAssocID="{F09904CB-DEFC-4BD5-BB2A-AFF2A65C9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D09FF73B-5062-43E6-B7F0-A70E99F2802E}" type="pres">
      <dgm:prSet presAssocID="{F09904CB-DEFC-4BD5-BB2A-AFF2A65C9ECA}" presName="spaceRect" presStyleCnt="0"/>
      <dgm:spPr/>
    </dgm:pt>
    <dgm:pt modelId="{882FBF19-4B7C-4C7B-B382-C5C030318287}" type="pres">
      <dgm:prSet presAssocID="{F09904CB-DEFC-4BD5-BB2A-AFF2A65C9ECA}" presName="parTx" presStyleLbl="revTx" presStyleIdx="1" presStyleCnt="3">
        <dgm:presLayoutVars>
          <dgm:chMax val="0"/>
          <dgm:chPref val="0"/>
        </dgm:presLayoutVars>
      </dgm:prSet>
      <dgm:spPr/>
    </dgm:pt>
    <dgm:pt modelId="{FEE6AA54-7EFF-406E-92B7-A1D221E5641C}" type="pres">
      <dgm:prSet presAssocID="{5761507D-DDDA-4716-BDDA-984050B4CD38}" presName="sibTrans" presStyleCnt="0"/>
      <dgm:spPr/>
    </dgm:pt>
    <dgm:pt modelId="{0639E1AC-1526-47C7-8F65-6E028227B7EF}" type="pres">
      <dgm:prSet presAssocID="{C4E69BA3-5D62-4F62-8EF2-EC15FF775E9C}" presName="compNode" presStyleCnt="0"/>
      <dgm:spPr/>
    </dgm:pt>
    <dgm:pt modelId="{0BD564CF-05B3-4914-B8AB-76604C87BC27}" type="pres">
      <dgm:prSet presAssocID="{C4E69BA3-5D62-4F62-8EF2-EC15FF775E9C}" presName="bgRect" presStyleLbl="bgShp" presStyleIdx="2" presStyleCnt="3"/>
      <dgm:spPr/>
    </dgm:pt>
    <dgm:pt modelId="{0CA70EFF-B92B-4625-903F-D60A32615353}" type="pres">
      <dgm:prSet presAssocID="{C4E69BA3-5D62-4F62-8EF2-EC15FF775E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54F4EB-BC23-4DC8-927C-6D4AAF31D41C}" type="pres">
      <dgm:prSet presAssocID="{C4E69BA3-5D62-4F62-8EF2-EC15FF775E9C}" presName="spaceRect" presStyleCnt="0"/>
      <dgm:spPr/>
    </dgm:pt>
    <dgm:pt modelId="{D0D8BDAC-C34F-43CB-874E-DD318F3B68FC}" type="pres">
      <dgm:prSet presAssocID="{C4E69BA3-5D62-4F62-8EF2-EC15FF775E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331118-3324-48E3-BBB7-667C9D2DDA0D}" type="presOf" srcId="{9FFECA3C-E37E-4335-9187-7678FC34A534}" destId="{9E70C2BB-7053-48ED-B8FA-1E77B3203173}" srcOrd="0" destOrd="0" presId="urn:microsoft.com/office/officeart/2018/2/layout/IconVerticalSolidList"/>
    <dgm:cxn modelId="{8500EB33-3987-4432-AAA1-7655AE5340F8}" type="presOf" srcId="{F09904CB-DEFC-4BD5-BB2A-AFF2A65C9ECA}" destId="{882FBF19-4B7C-4C7B-B382-C5C030318287}" srcOrd="0" destOrd="0" presId="urn:microsoft.com/office/officeart/2018/2/layout/IconVerticalSolidList"/>
    <dgm:cxn modelId="{20FF1259-C83F-47A4-A829-A1C0964D6A39}" type="presOf" srcId="{E2EE7FDC-5E8D-413C-8EC4-30C0517A0403}" destId="{A7F928DE-AB96-4515-A55C-9F216D779702}" srcOrd="0" destOrd="0" presId="urn:microsoft.com/office/officeart/2018/2/layout/IconVerticalSolidList"/>
    <dgm:cxn modelId="{A7ADBA96-020E-4EDF-A6B1-060F234453F9}" srcId="{E2EE7FDC-5E8D-413C-8EC4-30C0517A0403}" destId="{9FFECA3C-E37E-4335-9187-7678FC34A534}" srcOrd="0" destOrd="0" parTransId="{13B8E703-333B-4880-AC7C-6DDC2AF5D01D}" sibTransId="{39AA691D-1E3A-49FD-B90D-B407F49FE045}"/>
    <dgm:cxn modelId="{E44D51ED-9D97-4FE7-AF53-2AB455D0C4D3}" srcId="{E2EE7FDC-5E8D-413C-8EC4-30C0517A0403}" destId="{C4E69BA3-5D62-4F62-8EF2-EC15FF775E9C}" srcOrd="2" destOrd="0" parTransId="{FA44F11C-2059-4BBC-9620-DF9C125480A3}" sibTransId="{D526761B-247B-4D47-9E8D-58192FAEF134}"/>
    <dgm:cxn modelId="{2B74E1F1-5E74-42D9-8274-61AA91E090F2}" srcId="{E2EE7FDC-5E8D-413C-8EC4-30C0517A0403}" destId="{F09904CB-DEFC-4BD5-BB2A-AFF2A65C9ECA}" srcOrd="1" destOrd="0" parTransId="{AD525FF1-F024-4C8E-9687-56EC02190FE5}" sibTransId="{5761507D-DDDA-4716-BDDA-984050B4CD38}"/>
    <dgm:cxn modelId="{DC178AFB-5192-49C8-8711-DA3C5491F62E}" type="presOf" srcId="{C4E69BA3-5D62-4F62-8EF2-EC15FF775E9C}" destId="{D0D8BDAC-C34F-43CB-874E-DD318F3B68FC}" srcOrd="0" destOrd="0" presId="urn:microsoft.com/office/officeart/2018/2/layout/IconVerticalSolidList"/>
    <dgm:cxn modelId="{51E0D309-AC71-4E52-85E7-D20156274A9F}" type="presParOf" srcId="{A7F928DE-AB96-4515-A55C-9F216D779702}" destId="{618F77AA-348B-461D-991B-705E19ED228D}" srcOrd="0" destOrd="0" presId="urn:microsoft.com/office/officeart/2018/2/layout/IconVerticalSolidList"/>
    <dgm:cxn modelId="{29E4D142-BA82-49CD-A0A0-48117C7778A4}" type="presParOf" srcId="{618F77AA-348B-461D-991B-705E19ED228D}" destId="{F54CA9EB-8DDA-4A5A-9BE0-08DD8BD5A8DD}" srcOrd="0" destOrd="0" presId="urn:microsoft.com/office/officeart/2018/2/layout/IconVerticalSolidList"/>
    <dgm:cxn modelId="{C084F73B-1611-4575-9414-8147AA42184F}" type="presParOf" srcId="{618F77AA-348B-461D-991B-705E19ED228D}" destId="{4BBDE688-5D26-4FE5-8157-4C6D5AB1B573}" srcOrd="1" destOrd="0" presId="urn:microsoft.com/office/officeart/2018/2/layout/IconVerticalSolidList"/>
    <dgm:cxn modelId="{E4BE18E3-1C43-4C5D-8B53-45ED86196B8A}" type="presParOf" srcId="{618F77AA-348B-461D-991B-705E19ED228D}" destId="{4179CF8E-28BE-4572-990D-7BE57A11BFA9}" srcOrd="2" destOrd="0" presId="urn:microsoft.com/office/officeart/2018/2/layout/IconVerticalSolidList"/>
    <dgm:cxn modelId="{91339D2B-AF46-4F06-AD2D-72FB052ADF05}" type="presParOf" srcId="{618F77AA-348B-461D-991B-705E19ED228D}" destId="{9E70C2BB-7053-48ED-B8FA-1E77B3203173}" srcOrd="3" destOrd="0" presId="urn:microsoft.com/office/officeart/2018/2/layout/IconVerticalSolidList"/>
    <dgm:cxn modelId="{15FCF6E1-7CDC-4298-A367-C38155CC0DA9}" type="presParOf" srcId="{A7F928DE-AB96-4515-A55C-9F216D779702}" destId="{8429DD91-E3E6-41B7-B364-50B9A0EB9D40}" srcOrd="1" destOrd="0" presId="urn:microsoft.com/office/officeart/2018/2/layout/IconVerticalSolidList"/>
    <dgm:cxn modelId="{F19F36CF-824C-4B9B-B190-B2CF3F5AB590}" type="presParOf" srcId="{A7F928DE-AB96-4515-A55C-9F216D779702}" destId="{193ABF3F-1158-4E43-88AD-F727E902F85E}" srcOrd="2" destOrd="0" presId="urn:microsoft.com/office/officeart/2018/2/layout/IconVerticalSolidList"/>
    <dgm:cxn modelId="{7ED09A0F-9EE4-4A4C-9797-8D0E3E2959DB}" type="presParOf" srcId="{193ABF3F-1158-4E43-88AD-F727E902F85E}" destId="{F011E051-6A13-410C-95A1-3135FC785AC3}" srcOrd="0" destOrd="0" presId="urn:microsoft.com/office/officeart/2018/2/layout/IconVerticalSolidList"/>
    <dgm:cxn modelId="{7B38F2F0-77C8-4F37-A4F8-049A1FB954A9}" type="presParOf" srcId="{193ABF3F-1158-4E43-88AD-F727E902F85E}" destId="{11569CCF-AF6D-4AB1-AB2B-939B5C4E10B0}" srcOrd="1" destOrd="0" presId="urn:microsoft.com/office/officeart/2018/2/layout/IconVerticalSolidList"/>
    <dgm:cxn modelId="{2DCDDE41-9791-4BD5-A929-2DDB53C439A2}" type="presParOf" srcId="{193ABF3F-1158-4E43-88AD-F727E902F85E}" destId="{D09FF73B-5062-43E6-B7F0-A70E99F2802E}" srcOrd="2" destOrd="0" presId="urn:microsoft.com/office/officeart/2018/2/layout/IconVerticalSolidList"/>
    <dgm:cxn modelId="{E54A44E8-DE3E-4534-A914-1201F84F4105}" type="presParOf" srcId="{193ABF3F-1158-4E43-88AD-F727E902F85E}" destId="{882FBF19-4B7C-4C7B-B382-C5C030318287}" srcOrd="3" destOrd="0" presId="urn:microsoft.com/office/officeart/2018/2/layout/IconVerticalSolidList"/>
    <dgm:cxn modelId="{1AD83C14-0B86-48F1-9C9C-453A405CA070}" type="presParOf" srcId="{A7F928DE-AB96-4515-A55C-9F216D779702}" destId="{FEE6AA54-7EFF-406E-92B7-A1D221E5641C}" srcOrd="3" destOrd="0" presId="urn:microsoft.com/office/officeart/2018/2/layout/IconVerticalSolidList"/>
    <dgm:cxn modelId="{128EFDBD-AF13-45FC-B223-B6D017A2FB3D}" type="presParOf" srcId="{A7F928DE-AB96-4515-A55C-9F216D779702}" destId="{0639E1AC-1526-47C7-8F65-6E028227B7EF}" srcOrd="4" destOrd="0" presId="urn:microsoft.com/office/officeart/2018/2/layout/IconVerticalSolidList"/>
    <dgm:cxn modelId="{75CD118A-F7E7-41CF-888C-DEFEDB7F1884}" type="presParOf" srcId="{0639E1AC-1526-47C7-8F65-6E028227B7EF}" destId="{0BD564CF-05B3-4914-B8AB-76604C87BC27}" srcOrd="0" destOrd="0" presId="urn:microsoft.com/office/officeart/2018/2/layout/IconVerticalSolidList"/>
    <dgm:cxn modelId="{5C729307-6ABD-4A74-89BC-1467479BEC50}" type="presParOf" srcId="{0639E1AC-1526-47C7-8F65-6E028227B7EF}" destId="{0CA70EFF-B92B-4625-903F-D60A32615353}" srcOrd="1" destOrd="0" presId="urn:microsoft.com/office/officeart/2018/2/layout/IconVerticalSolidList"/>
    <dgm:cxn modelId="{5765A185-205B-4D55-916B-7E6DF29F5BE3}" type="presParOf" srcId="{0639E1AC-1526-47C7-8F65-6E028227B7EF}" destId="{4654F4EB-BC23-4DC8-927C-6D4AAF31D41C}" srcOrd="2" destOrd="0" presId="urn:microsoft.com/office/officeart/2018/2/layout/IconVerticalSolidList"/>
    <dgm:cxn modelId="{00C619F1-D3B3-42A5-94A4-B09D1F839740}" type="presParOf" srcId="{0639E1AC-1526-47C7-8F65-6E028227B7EF}" destId="{D0D8BDAC-C34F-43CB-874E-DD318F3B6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E31A9D4-59B3-40F5-9F20-D9CE2E01765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117553-8D03-488E-BEE2-18B5EA85DD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Value of clean UI for interactive games</a:t>
          </a:r>
        </a:p>
      </dgm:t>
    </dgm:pt>
    <dgm:pt modelId="{0D3928C1-0114-451A-9898-BF1A797E3CC3}" type="parTrans" cxnId="{3EDF9FAB-A90F-4299-B5D9-F96C667C8465}">
      <dgm:prSet/>
      <dgm:spPr/>
      <dgm:t>
        <a:bodyPr/>
        <a:lstStyle/>
        <a:p>
          <a:endParaRPr lang="en-US"/>
        </a:p>
      </dgm:t>
    </dgm:pt>
    <dgm:pt modelId="{3746325A-A3F1-407C-95C3-28326D4A04F0}" type="sibTrans" cxnId="{3EDF9FAB-A90F-4299-B5D9-F96C667C8465}">
      <dgm:prSet/>
      <dgm:spPr/>
      <dgm:t>
        <a:bodyPr/>
        <a:lstStyle/>
        <a:p>
          <a:endParaRPr lang="en-US"/>
        </a:p>
      </dgm:t>
    </dgm:pt>
    <dgm:pt modelId="{B152C45B-C137-4965-A1FF-F90CC3F334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Real-time data handling requires careful design</a:t>
          </a:r>
        </a:p>
      </dgm:t>
    </dgm:pt>
    <dgm:pt modelId="{91BCBC3B-8EF3-425C-8A45-DA4A32E831FD}" type="parTrans" cxnId="{2AC831C1-0652-41FA-89E6-E364C7124486}">
      <dgm:prSet/>
      <dgm:spPr/>
      <dgm:t>
        <a:bodyPr/>
        <a:lstStyle/>
        <a:p>
          <a:endParaRPr lang="en-US"/>
        </a:p>
      </dgm:t>
    </dgm:pt>
    <dgm:pt modelId="{844756D0-D710-4AAC-AF94-93B3CC54010E}" type="sibTrans" cxnId="{2AC831C1-0652-41FA-89E6-E364C7124486}">
      <dgm:prSet/>
      <dgm:spPr/>
      <dgm:t>
        <a:bodyPr/>
        <a:lstStyle/>
        <a:p>
          <a:endParaRPr lang="en-US"/>
        </a:p>
      </dgm:t>
    </dgm:pt>
    <dgm:pt modelId="{AA869599-DD4A-44D6-A7C3-53403E9FA0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Importance of thorough testing</a:t>
          </a:r>
        </a:p>
      </dgm:t>
    </dgm:pt>
    <dgm:pt modelId="{BA39F179-388C-4331-9B66-8BA311D680C4}" type="parTrans" cxnId="{2E89B017-3599-42C8-9385-6002B3318BDB}">
      <dgm:prSet/>
      <dgm:spPr/>
      <dgm:t>
        <a:bodyPr/>
        <a:lstStyle/>
        <a:p>
          <a:endParaRPr lang="en-US"/>
        </a:p>
      </dgm:t>
    </dgm:pt>
    <dgm:pt modelId="{34BAAFA8-BE3B-4C74-B7F0-6A646C3CC35E}" type="sibTrans" cxnId="{2E89B017-3599-42C8-9385-6002B3318BDB}">
      <dgm:prSet/>
      <dgm:spPr/>
      <dgm:t>
        <a:bodyPr/>
        <a:lstStyle/>
        <a:p>
          <a:endParaRPr lang="en-US"/>
        </a:p>
      </dgm:t>
    </dgm:pt>
    <dgm:pt modelId="{8E65D304-D962-44C8-A903-71284B1A1C32}" type="pres">
      <dgm:prSet presAssocID="{DE31A9D4-59B3-40F5-9F20-D9CE2E01765D}" presName="root" presStyleCnt="0">
        <dgm:presLayoutVars>
          <dgm:dir/>
          <dgm:resizeHandles val="exact"/>
        </dgm:presLayoutVars>
      </dgm:prSet>
      <dgm:spPr/>
    </dgm:pt>
    <dgm:pt modelId="{F0BA05AE-944B-4CE4-9B26-BE0EA9322532}" type="pres">
      <dgm:prSet presAssocID="{AE117553-8D03-488E-BEE2-18B5EA85DD94}" presName="compNode" presStyleCnt="0"/>
      <dgm:spPr/>
    </dgm:pt>
    <dgm:pt modelId="{624CCA23-1FBE-47B1-9655-4E539404D9B2}" type="pres">
      <dgm:prSet presAssocID="{AE117553-8D03-488E-BEE2-18B5EA85DD94}" presName="iconBgRect" presStyleLbl="bgShp" presStyleIdx="0" presStyleCnt="3"/>
      <dgm:spPr/>
    </dgm:pt>
    <dgm:pt modelId="{C3DEB606-6A36-4341-B7FC-063F9B4A53AA}" type="pres">
      <dgm:prSet presAssocID="{AE117553-8D03-488E-BEE2-18B5EA85DD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812DE15-4C17-4D03-87BE-048DDDC85D5B}" type="pres">
      <dgm:prSet presAssocID="{AE117553-8D03-488E-BEE2-18B5EA85DD94}" presName="spaceRect" presStyleCnt="0"/>
      <dgm:spPr/>
    </dgm:pt>
    <dgm:pt modelId="{4D3CAD0F-DA1A-45BF-A895-B82DDD237CC2}" type="pres">
      <dgm:prSet presAssocID="{AE117553-8D03-488E-BEE2-18B5EA85DD94}" presName="textRect" presStyleLbl="revTx" presStyleIdx="0" presStyleCnt="3">
        <dgm:presLayoutVars>
          <dgm:chMax val="1"/>
          <dgm:chPref val="1"/>
        </dgm:presLayoutVars>
      </dgm:prSet>
      <dgm:spPr/>
    </dgm:pt>
    <dgm:pt modelId="{FD2F5923-36CC-4F44-9292-D04BDE2BEB25}" type="pres">
      <dgm:prSet presAssocID="{3746325A-A3F1-407C-95C3-28326D4A04F0}" presName="sibTrans" presStyleCnt="0"/>
      <dgm:spPr/>
    </dgm:pt>
    <dgm:pt modelId="{68E3B321-2E6B-4081-BDE5-2B7B759FA2A2}" type="pres">
      <dgm:prSet presAssocID="{B152C45B-C137-4965-A1FF-F90CC3F33478}" presName="compNode" presStyleCnt="0"/>
      <dgm:spPr/>
    </dgm:pt>
    <dgm:pt modelId="{3F607D44-559B-4034-A200-0184F6C18CCE}" type="pres">
      <dgm:prSet presAssocID="{B152C45B-C137-4965-A1FF-F90CC3F33478}" presName="iconBgRect" presStyleLbl="bgShp" presStyleIdx="1" presStyleCnt="3"/>
      <dgm:spPr/>
    </dgm:pt>
    <dgm:pt modelId="{D101D5CD-4304-4249-80E2-65FABDA58EEA}" type="pres">
      <dgm:prSet presAssocID="{B152C45B-C137-4965-A1FF-F90CC3F334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88C8511-8156-4825-BE01-318DA892B975}" type="pres">
      <dgm:prSet presAssocID="{B152C45B-C137-4965-A1FF-F90CC3F33478}" presName="spaceRect" presStyleCnt="0"/>
      <dgm:spPr/>
    </dgm:pt>
    <dgm:pt modelId="{6D77BF85-6133-4D3A-966B-D19EAAB788ED}" type="pres">
      <dgm:prSet presAssocID="{B152C45B-C137-4965-A1FF-F90CC3F33478}" presName="textRect" presStyleLbl="revTx" presStyleIdx="1" presStyleCnt="3">
        <dgm:presLayoutVars>
          <dgm:chMax val="1"/>
          <dgm:chPref val="1"/>
        </dgm:presLayoutVars>
      </dgm:prSet>
      <dgm:spPr/>
    </dgm:pt>
    <dgm:pt modelId="{E869E87E-6E5A-4BCB-A583-830B62B8EC51}" type="pres">
      <dgm:prSet presAssocID="{844756D0-D710-4AAC-AF94-93B3CC54010E}" presName="sibTrans" presStyleCnt="0"/>
      <dgm:spPr/>
    </dgm:pt>
    <dgm:pt modelId="{4DB5F79A-81BE-4235-9033-3A99D28A31E1}" type="pres">
      <dgm:prSet presAssocID="{AA869599-DD4A-44D6-A7C3-53403E9FA09B}" presName="compNode" presStyleCnt="0"/>
      <dgm:spPr/>
    </dgm:pt>
    <dgm:pt modelId="{1D453734-1138-4CCE-8A28-3D9BCEE0052F}" type="pres">
      <dgm:prSet presAssocID="{AA869599-DD4A-44D6-A7C3-53403E9FA09B}" presName="iconBgRect" presStyleLbl="bgShp" presStyleIdx="2" presStyleCnt="3"/>
      <dgm:spPr/>
    </dgm:pt>
    <dgm:pt modelId="{AE2F1F4D-4EDD-4BA3-8E73-C02546D37018}" type="pres">
      <dgm:prSet presAssocID="{AA869599-DD4A-44D6-A7C3-53403E9FA0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A80CEFC-3888-45F9-ABFA-4A337AB34663}" type="pres">
      <dgm:prSet presAssocID="{AA869599-DD4A-44D6-A7C3-53403E9FA09B}" presName="spaceRect" presStyleCnt="0"/>
      <dgm:spPr/>
    </dgm:pt>
    <dgm:pt modelId="{0892B2DD-6478-4066-A5A3-B6FFD95EDDC4}" type="pres">
      <dgm:prSet presAssocID="{AA869599-DD4A-44D6-A7C3-53403E9FA0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89B017-3599-42C8-9385-6002B3318BDB}" srcId="{DE31A9D4-59B3-40F5-9F20-D9CE2E01765D}" destId="{AA869599-DD4A-44D6-A7C3-53403E9FA09B}" srcOrd="2" destOrd="0" parTransId="{BA39F179-388C-4331-9B66-8BA311D680C4}" sibTransId="{34BAAFA8-BE3B-4C74-B7F0-6A646C3CC35E}"/>
    <dgm:cxn modelId="{77C38C25-ABA5-4A93-8DE4-B5BA76CB81AA}" type="presOf" srcId="{DE31A9D4-59B3-40F5-9F20-D9CE2E01765D}" destId="{8E65D304-D962-44C8-A903-71284B1A1C32}" srcOrd="0" destOrd="0" presId="urn:microsoft.com/office/officeart/2018/5/layout/IconCircleLabelList"/>
    <dgm:cxn modelId="{4253A473-DE23-457F-B260-7C173930C95B}" type="presOf" srcId="{AA869599-DD4A-44D6-A7C3-53403E9FA09B}" destId="{0892B2DD-6478-4066-A5A3-B6FFD95EDDC4}" srcOrd="0" destOrd="0" presId="urn:microsoft.com/office/officeart/2018/5/layout/IconCircleLabelList"/>
    <dgm:cxn modelId="{F891527C-F45B-461C-9C99-6B9A376DA909}" type="presOf" srcId="{B152C45B-C137-4965-A1FF-F90CC3F33478}" destId="{6D77BF85-6133-4D3A-966B-D19EAAB788ED}" srcOrd="0" destOrd="0" presId="urn:microsoft.com/office/officeart/2018/5/layout/IconCircleLabelList"/>
    <dgm:cxn modelId="{D479A987-3C7A-4D77-B7BD-6A758A5BC397}" type="presOf" srcId="{AE117553-8D03-488E-BEE2-18B5EA85DD94}" destId="{4D3CAD0F-DA1A-45BF-A895-B82DDD237CC2}" srcOrd="0" destOrd="0" presId="urn:microsoft.com/office/officeart/2018/5/layout/IconCircleLabelList"/>
    <dgm:cxn modelId="{3EDF9FAB-A90F-4299-B5D9-F96C667C8465}" srcId="{DE31A9D4-59B3-40F5-9F20-D9CE2E01765D}" destId="{AE117553-8D03-488E-BEE2-18B5EA85DD94}" srcOrd="0" destOrd="0" parTransId="{0D3928C1-0114-451A-9898-BF1A797E3CC3}" sibTransId="{3746325A-A3F1-407C-95C3-28326D4A04F0}"/>
    <dgm:cxn modelId="{2AC831C1-0652-41FA-89E6-E364C7124486}" srcId="{DE31A9D4-59B3-40F5-9F20-D9CE2E01765D}" destId="{B152C45B-C137-4965-A1FF-F90CC3F33478}" srcOrd="1" destOrd="0" parTransId="{91BCBC3B-8EF3-425C-8A45-DA4A32E831FD}" sibTransId="{844756D0-D710-4AAC-AF94-93B3CC54010E}"/>
    <dgm:cxn modelId="{A19C2D8B-726D-43EE-935A-3885FB098A13}" type="presParOf" srcId="{8E65D304-D962-44C8-A903-71284B1A1C32}" destId="{F0BA05AE-944B-4CE4-9B26-BE0EA9322532}" srcOrd="0" destOrd="0" presId="urn:microsoft.com/office/officeart/2018/5/layout/IconCircleLabelList"/>
    <dgm:cxn modelId="{5EEF6A44-5AE4-4D04-8BB0-091465A15294}" type="presParOf" srcId="{F0BA05AE-944B-4CE4-9B26-BE0EA9322532}" destId="{624CCA23-1FBE-47B1-9655-4E539404D9B2}" srcOrd="0" destOrd="0" presId="urn:microsoft.com/office/officeart/2018/5/layout/IconCircleLabelList"/>
    <dgm:cxn modelId="{EA396B73-FDE2-400E-87A4-4DE34CC6ACC8}" type="presParOf" srcId="{F0BA05AE-944B-4CE4-9B26-BE0EA9322532}" destId="{C3DEB606-6A36-4341-B7FC-063F9B4A53AA}" srcOrd="1" destOrd="0" presId="urn:microsoft.com/office/officeart/2018/5/layout/IconCircleLabelList"/>
    <dgm:cxn modelId="{59B0AB4F-9735-4641-B917-9AA868EB59C1}" type="presParOf" srcId="{F0BA05AE-944B-4CE4-9B26-BE0EA9322532}" destId="{C812DE15-4C17-4D03-87BE-048DDDC85D5B}" srcOrd="2" destOrd="0" presId="urn:microsoft.com/office/officeart/2018/5/layout/IconCircleLabelList"/>
    <dgm:cxn modelId="{2EFB8F7C-7C74-4D2A-8C9C-91F119BF0320}" type="presParOf" srcId="{F0BA05AE-944B-4CE4-9B26-BE0EA9322532}" destId="{4D3CAD0F-DA1A-45BF-A895-B82DDD237CC2}" srcOrd="3" destOrd="0" presId="urn:microsoft.com/office/officeart/2018/5/layout/IconCircleLabelList"/>
    <dgm:cxn modelId="{2A64E8F0-D6D9-425C-8AE5-519DF8154133}" type="presParOf" srcId="{8E65D304-D962-44C8-A903-71284B1A1C32}" destId="{FD2F5923-36CC-4F44-9292-D04BDE2BEB25}" srcOrd="1" destOrd="0" presId="urn:microsoft.com/office/officeart/2018/5/layout/IconCircleLabelList"/>
    <dgm:cxn modelId="{F6BCEEEB-672A-4532-A117-41D51DEC2C50}" type="presParOf" srcId="{8E65D304-D962-44C8-A903-71284B1A1C32}" destId="{68E3B321-2E6B-4081-BDE5-2B7B759FA2A2}" srcOrd="2" destOrd="0" presId="urn:microsoft.com/office/officeart/2018/5/layout/IconCircleLabelList"/>
    <dgm:cxn modelId="{4805710E-2397-432C-BF5F-65CB87B23535}" type="presParOf" srcId="{68E3B321-2E6B-4081-BDE5-2B7B759FA2A2}" destId="{3F607D44-559B-4034-A200-0184F6C18CCE}" srcOrd="0" destOrd="0" presId="urn:microsoft.com/office/officeart/2018/5/layout/IconCircleLabelList"/>
    <dgm:cxn modelId="{1B9BC7DC-3417-4803-86C9-D946AEAF15A7}" type="presParOf" srcId="{68E3B321-2E6B-4081-BDE5-2B7B759FA2A2}" destId="{D101D5CD-4304-4249-80E2-65FABDA58EEA}" srcOrd="1" destOrd="0" presId="urn:microsoft.com/office/officeart/2018/5/layout/IconCircleLabelList"/>
    <dgm:cxn modelId="{55C2A56F-8D90-411D-8661-2FBFDC1DA879}" type="presParOf" srcId="{68E3B321-2E6B-4081-BDE5-2B7B759FA2A2}" destId="{A88C8511-8156-4825-BE01-318DA892B975}" srcOrd="2" destOrd="0" presId="urn:microsoft.com/office/officeart/2018/5/layout/IconCircleLabelList"/>
    <dgm:cxn modelId="{24F27C41-46D0-4EA7-8ED8-9E54D2B1A1C1}" type="presParOf" srcId="{68E3B321-2E6B-4081-BDE5-2B7B759FA2A2}" destId="{6D77BF85-6133-4D3A-966B-D19EAAB788ED}" srcOrd="3" destOrd="0" presId="urn:microsoft.com/office/officeart/2018/5/layout/IconCircleLabelList"/>
    <dgm:cxn modelId="{F6C7EDD1-FB7E-4C0C-ABEF-124DC5E20F9B}" type="presParOf" srcId="{8E65D304-D962-44C8-A903-71284B1A1C32}" destId="{E869E87E-6E5A-4BCB-A583-830B62B8EC51}" srcOrd="3" destOrd="0" presId="urn:microsoft.com/office/officeart/2018/5/layout/IconCircleLabelList"/>
    <dgm:cxn modelId="{8FF14A32-2991-4DEE-B394-CD05A2099D00}" type="presParOf" srcId="{8E65D304-D962-44C8-A903-71284B1A1C32}" destId="{4DB5F79A-81BE-4235-9033-3A99D28A31E1}" srcOrd="4" destOrd="0" presId="urn:microsoft.com/office/officeart/2018/5/layout/IconCircleLabelList"/>
    <dgm:cxn modelId="{80E2C9BF-DC9A-4EDC-9463-DD5D68F13D25}" type="presParOf" srcId="{4DB5F79A-81BE-4235-9033-3A99D28A31E1}" destId="{1D453734-1138-4CCE-8A28-3D9BCEE0052F}" srcOrd="0" destOrd="0" presId="urn:microsoft.com/office/officeart/2018/5/layout/IconCircleLabelList"/>
    <dgm:cxn modelId="{EAC234BC-DDE7-4EFA-8BC0-E838135E53C4}" type="presParOf" srcId="{4DB5F79A-81BE-4235-9033-3A99D28A31E1}" destId="{AE2F1F4D-4EDD-4BA3-8E73-C02546D37018}" srcOrd="1" destOrd="0" presId="urn:microsoft.com/office/officeart/2018/5/layout/IconCircleLabelList"/>
    <dgm:cxn modelId="{0D48040D-D2FE-4969-955A-B96922593663}" type="presParOf" srcId="{4DB5F79A-81BE-4235-9033-3A99D28A31E1}" destId="{9A80CEFC-3888-45F9-ABFA-4A337AB34663}" srcOrd="2" destOrd="0" presId="urn:microsoft.com/office/officeart/2018/5/layout/IconCircleLabelList"/>
    <dgm:cxn modelId="{51F5AF78-0E81-4893-BE5F-503C540310C9}" type="presParOf" srcId="{4DB5F79A-81BE-4235-9033-3A99D28A31E1}" destId="{0892B2DD-6478-4066-A5A3-B6FFD95EDD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A32A4-0692-4751-B599-1EFBEC687CDC}">
      <dsp:nvSpPr>
        <dsp:cNvPr id="0" name=""/>
        <dsp:cNvSpPr/>
      </dsp:nvSpPr>
      <dsp:spPr>
        <a:xfrm>
          <a:off x="0" y="0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Helps users practice and improve typing speed</a:t>
          </a:r>
        </a:p>
      </dsp:txBody>
      <dsp:txXfrm>
        <a:off x="22746" y="22746"/>
        <a:ext cx="7752669" cy="731121"/>
      </dsp:txXfrm>
    </dsp:sp>
    <dsp:sp modelId="{D981375B-CAE6-43C1-A93C-56AAB987E6A2}">
      <dsp:nvSpPr>
        <dsp:cNvPr id="0" name=""/>
        <dsp:cNvSpPr/>
      </dsp:nvSpPr>
      <dsp:spPr>
        <a:xfrm>
          <a:off x="724966" y="917816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 real-time performance analytics</a:t>
          </a:r>
        </a:p>
      </dsp:txBody>
      <dsp:txXfrm>
        <a:off x="747712" y="940562"/>
        <a:ext cx="7381062" cy="731121"/>
      </dsp:txXfrm>
    </dsp:sp>
    <dsp:sp modelId="{0DF4A538-61F8-421E-A43E-3A63BA2FA13B}">
      <dsp:nvSpPr>
        <dsp:cNvPr id="0" name=""/>
        <dsp:cNvSpPr/>
      </dsp:nvSpPr>
      <dsp:spPr>
        <a:xfrm>
          <a:off x="1439113" y="1835632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an intuitive and accessible user interface</a:t>
          </a:r>
        </a:p>
      </dsp:txBody>
      <dsp:txXfrm>
        <a:off x="1461859" y="1858378"/>
        <a:ext cx="7391882" cy="731121"/>
      </dsp:txXfrm>
    </dsp:sp>
    <dsp:sp modelId="{287C64B7-DC0C-4AA7-B475-F12099BE9D29}">
      <dsp:nvSpPr>
        <dsp:cNvPr id="0" name=""/>
        <dsp:cNvSpPr/>
      </dsp:nvSpPr>
      <dsp:spPr>
        <a:xfrm>
          <a:off x="2164079" y="2753448"/>
          <a:ext cx="8656320" cy="7766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Track user progress (future enhancement)</a:t>
          </a:r>
        </a:p>
      </dsp:txBody>
      <dsp:txXfrm>
        <a:off x="2186825" y="2776194"/>
        <a:ext cx="7381062" cy="731121"/>
      </dsp:txXfrm>
    </dsp:sp>
    <dsp:sp modelId="{CF7A8426-53DF-41A9-A87E-894F517CE069}">
      <dsp:nvSpPr>
        <dsp:cNvPr id="0" name=""/>
        <dsp:cNvSpPr/>
      </dsp:nvSpPr>
      <dsp:spPr>
        <a:xfrm>
          <a:off x="8151521" y="594815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65101" y="594815"/>
        <a:ext cx="277638" cy="379860"/>
      </dsp:txXfrm>
    </dsp:sp>
    <dsp:sp modelId="{82EDC9AC-5101-4125-86B5-61DD4337820E}">
      <dsp:nvSpPr>
        <dsp:cNvPr id="0" name=""/>
        <dsp:cNvSpPr/>
      </dsp:nvSpPr>
      <dsp:spPr>
        <a:xfrm>
          <a:off x="8876487" y="1512631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90067" y="1512631"/>
        <a:ext cx="277638" cy="379860"/>
      </dsp:txXfrm>
    </dsp:sp>
    <dsp:sp modelId="{CC44A301-552E-4D18-93E6-311FD4B6B96E}">
      <dsp:nvSpPr>
        <dsp:cNvPr id="0" name=""/>
        <dsp:cNvSpPr/>
      </dsp:nvSpPr>
      <dsp:spPr>
        <a:xfrm>
          <a:off x="9590634" y="2430447"/>
          <a:ext cx="504798" cy="50479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704214" y="2430447"/>
        <a:ext cx="277638" cy="379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9B2CB-F7C6-4D99-8243-48CBFC976404}">
      <dsp:nvSpPr>
        <dsp:cNvPr id="0" name=""/>
        <dsp:cNvSpPr/>
      </dsp:nvSpPr>
      <dsp:spPr>
        <a:xfrm>
          <a:off x="3170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6D31F-34AC-4071-A811-7B0F9FF48A3B}">
      <dsp:nvSpPr>
        <dsp:cNvPr id="0" name=""/>
        <dsp:cNvSpPr/>
      </dsp:nvSpPr>
      <dsp:spPr>
        <a:xfrm>
          <a:off x="254659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Random text snippet generation</a:t>
          </a:r>
        </a:p>
      </dsp:txBody>
      <dsp:txXfrm>
        <a:off x="296755" y="1207952"/>
        <a:ext cx="2179215" cy="1353072"/>
      </dsp:txXfrm>
    </dsp:sp>
    <dsp:sp modelId="{BD6C37BE-1057-4BD8-B14F-17F5125805A3}">
      <dsp:nvSpPr>
        <dsp:cNvPr id="0" name=""/>
        <dsp:cNvSpPr/>
      </dsp:nvSpPr>
      <dsp:spPr>
        <a:xfrm>
          <a:off x="2769557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813A00-E50E-4803-A7BD-3E87EB988204}">
      <dsp:nvSpPr>
        <dsp:cNvPr id="0" name=""/>
        <dsp:cNvSpPr/>
      </dsp:nvSpPr>
      <dsp:spPr>
        <a:xfrm>
          <a:off x="3021047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WPM, CPM and accuracy calculation</a:t>
          </a:r>
        </a:p>
      </dsp:txBody>
      <dsp:txXfrm>
        <a:off x="3063143" y="1207952"/>
        <a:ext cx="2179215" cy="1353072"/>
      </dsp:txXfrm>
    </dsp:sp>
    <dsp:sp modelId="{6E0AFB25-8AA9-4DA3-B909-0D1283528488}">
      <dsp:nvSpPr>
        <dsp:cNvPr id="0" name=""/>
        <dsp:cNvSpPr/>
      </dsp:nvSpPr>
      <dsp:spPr>
        <a:xfrm>
          <a:off x="5535944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12C55-38E9-4631-8A46-30CD2BFBB45D}">
      <dsp:nvSpPr>
        <dsp:cNvPr id="0" name=""/>
        <dsp:cNvSpPr/>
      </dsp:nvSpPr>
      <dsp:spPr>
        <a:xfrm>
          <a:off x="5787434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error detection and feedback</a:t>
          </a:r>
        </a:p>
      </dsp:txBody>
      <dsp:txXfrm>
        <a:off x="5829530" y="1207952"/>
        <a:ext cx="2179215" cy="1353072"/>
      </dsp:txXfrm>
    </dsp:sp>
    <dsp:sp modelId="{1445B344-DECB-4230-99A7-6B60E07B4F1C}">
      <dsp:nvSpPr>
        <dsp:cNvPr id="0" name=""/>
        <dsp:cNvSpPr/>
      </dsp:nvSpPr>
      <dsp:spPr>
        <a:xfrm>
          <a:off x="8302332" y="926941"/>
          <a:ext cx="2263407" cy="14372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B239AF-9914-4F63-99B0-19DF6A8B9D43}">
      <dsp:nvSpPr>
        <dsp:cNvPr id="0" name=""/>
        <dsp:cNvSpPr/>
      </dsp:nvSpPr>
      <dsp:spPr>
        <a:xfrm>
          <a:off x="8553822" y="1165856"/>
          <a:ext cx="2263407" cy="14372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Start and restart functionality</a:t>
          </a:r>
        </a:p>
      </dsp:txBody>
      <dsp:txXfrm>
        <a:off x="8595918" y="1207952"/>
        <a:ext cx="2179215" cy="1353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C13E3-AE16-48FE-B3DD-77FE4E47AB47}">
      <dsp:nvSpPr>
        <dsp:cNvPr id="0" name=""/>
        <dsp:cNvSpPr/>
      </dsp:nvSpPr>
      <dsp:spPr>
        <a:xfrm>
          <a:off x="4309275" y="43137"/>
          <a:ext cx="2205818" cy="1323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clicks “Start Test”</a:t>
          </a:r>
        </a:p>
      </dsp:txBody>
      <dsp:txXfrm>
        <a:off x="4348039" y="81901"/>
        <a:ext cx="2128290" cy="1245963"/>
      </dsp:txXfrm>
    </dsp:sp>
    <dsp:sp modelId="{55E17879-FB9E-46EE-9479-F2E750887834}">
      <dsp:nvSpPr>
        <dsp:cNvPr id="0" name=""/>
        <dsp:cNvSpPr/>
      </dsp:nvSpPr>
      <dsp:spPr>
        <a:xfrm rot="9585">
          <a:off x="6710690" y="435639"/>
          <a:ext cx="471212" cy="547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10690" y="544851"/>
        <a:ext cx="329848" cy="328225"/>
      </dsp:txXfrm>
    </dsp:sp>
    <dsp:sp modelId="{A167ED95-87B5-48D0-89AD-00D87F23AC41}">
      <dsp:nvSpPr>
        <dsp:cNvPr id="0" name=""/>
        <dsp:cNvSpPr/>
      </dsp:nvSpPr>
      <dsp:spPr>
        <a:xfrm>
          <a:off x="7404172" y="51767"/>
          <a:ext cx="2205818" cy="1323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passage is displayed</a:t>
          </a:r>
        </a:p>
      </dsp:txBody>
      <dsp:txXfrm>
        <a:off x="7442936" y="90531"/>
        <a:ext cx="2128290" cy="1245963"/>
      </dsp:txXfrm>
    </dsp:sp>
    <dsp:sp modelId="{BAB2C9A3-3A28-44FD-B4EF-4A5F6663F3A4}">
      <dsp:nvSpPr>
        <dsp:cNvPr id="0" name=""/>
        <dsp:cNvSpPr/>
      </dsp:nvSpPr>
      <dsp:spPr>
        <a:xfrm rot="5381711">
          <a:off x="8298670" y="1493420"/>
          <a:ext cx="428031" cy="547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8348232" y="1552926"/>
        <a:ext cx="328225" cy="299622"/>
      </dsp:txXfrm>
    </dsp:sp>
    <dsp:sp modelId="{16A92445-3942-4C6E-A813-5D1A8C72447B}">
      <dsp:nvSpPr>
        <dsp:cNvPr id="0" name=""/>
        <dsp:cNvSpPr/>
      </dsp:nvSpPr>
      <dsp:spPr>
        <a:xfrm>
          <a:off x="7415509" y="2182852"/>
          <a:ext cx="2205818" cy="1323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types in input field</a:t>
          </a:r>
        </a:p>
      </dsp:txBody>
      <dsp:txXfrm>
        <a:off x="7454273" y="2221616"/>
        <a:ext cx="2128290" cy="1245963"/>
      </dsp:txXfrm>
    </dsp:sp>
    <dsp:sp modelId="{273655A1-C95C-40C6-8C32-BF7F8EFAAD5C}">
      <dsp:nvSpPr>
        <dsp:cNvPr id="0" name=""/>
        <dsp:cNvSpPr/>
      </dsp:nvSpPr>
      <dsp:spPr>
        <a:xfrm rot="10821479">
          <a:off x="6738704" y="2561451"/>
          <a:ext cx="478281" cy="547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882187" y="2671308"/>
        <a:ext cx="334797" cy="328225"/>
      </dsp:txXfrm>
    </dsp:sp>
    <dsp:sp modelId="{4E13B239-E6B7-4905-B464-F1F964CE7693}">
      <dsp:nvSpPr>
        <dsp:cNvPr id="0" name=""/>
        <dsp:cNvSpPr/>
      </dsp:nvSpPr>
      <dsp:spPr>
        <a:xfrm>
          <a:off x="4307290" y="2163432"/>
          <a:ext cx="2205818" cy="1323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tracks typing time and accuracy</a:t>
          </a:r>
        </a:p>
      </dsp:txBody>
      <dsp:txXfrm>
        <a:off x="4346054" y="2202196"/>
        <a:ext cx="2128290" cy="1245963"/>
      </dsp:txXfrm>
    </dsp:sp>
    <dsp:sp modelId="{58F1B7DF-E2AF-4CA1-8B06-89FD210CF8CE}">
      <dsp:nvSpPr>
        <dsp:cNvPr id="0" name=""/>
        <dsp:cNvSpPr/>
      </dsp:nvSpPr>
      <dsp:spPr>
        <a:xfrm rot="10818936">
          <a:off x="3561350" y="2542924"/>
          <a:ext cx="527136" cy="547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719490" y="2652769"/>
        <a:ext cx="368995" cy="328225"/>
      </dsp:txXfrm>
    </dsp:sp>
    <dsp:sp modelId="{E4BA9726-7959-4392-8714-06C3FEAEE270}">
      <dsp:nvSpPr>
        <dsp:cNvPr id="0" name=""/>
        <dsp:cNvSpPr/>
      </dsp:nvSpPr>
      <dsp:spPr>
        <a:xfrm>
          <a:off x="1106890" y="2145803"/>
          <a:ext cx="2205818" cy="1323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Final results are shown after completion</a:t>
          </a:r>
        </a:p>
      </dsp:txBody>
      <dsp:txXfrm>
        <a:off x="1145654" y="2184567"/>
        <a:ext cx="2128290" cy="1245963"/>
      </dsp:txXfrm>
    </dsp:sp>
    <dsp:sp modelId="{C93F5BCB-D051-417E-AC59-EAC8EB002E19}">
      <dsp:nvSpPr>
        <dsp:cNvPr id="0" name=""/>
        <dsp:cNvSpPr/>
      </dsp:nvSpPr>
      <dsp:spPr>
        <a:xfrm>
          <a:off x="3635992" y="440906"/>
          <a:ext cx="408398" cy="5470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5400000">
        <a:off x="3614819" y="571488"/>
        <a:ext cx="328225" cy="285879"/>
      </dsp:txXfrm>
    </dsp:sp>
    <dsp:sp modelId="{FB7B3B10-2026-458B-9269-1A8C2E79363C}">
      <dsp:nvSpPr>
        <dsp:cNvPr id="0" name=""/>
        <dsp:cNvSpPr/>
      </dsp:nvSpPr>
      <dsp:spPr>
        <a:xfrm>
          <a:off x="1106890" y="51749"/>
          <a:ext cx="2205818" cy="13234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 Creates account and completes login</a:t>
          </a:r>
        </a:p>
      </dsp:txBody>
      <dsp:txXfrm>
        <a:off x="1145654" y="90513"/>
        <a:ext cx="2128290" cy="12459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547D7-01CB-489E-8A5D-6873E703B8D3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E3BC3-4865-4A99-B7A2-6D085668B0E0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67B56-31F6-4E7C-A9DC-43ADF57C6850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Follow MVC design patterns</a:t>
          </a:r>
        </a:p>
      </dsp:txBody>
      <dsp:txXfrm>
        <a:off x="1323562" y="2261"/>
        <a:ext cx="4966663" cy="1145941"/>
      </dsp:txXfrm>
    </dsp:sp>
    <dsp:sp modelId="{A41BCD7F-B97B-4B9D-8676-8AC620C919D8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80A7FD-0F70-4A30-B4FF-DBEA0F91FE7F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B366C-3661-40C3-82E3-3A391FF7CCB1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Model: Handles typing logic</a:t>
          </a:r>
        </a:p>
      </dsp:txBody>
      <dsp:txXfrm>
        <a:off x="1323562" y="1434688"/>
        <a:ext cx="4966663" cy="1145941"/>
      </dsp:txXfrm>
    </dsp:sp>
    <dsp:sp modelId="{C207E8D2-3E6D-4053-A306-327E80C561D0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1DDDC-3F11-4E60-BB41-0645E86B1C90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9FCF9-C6FE-4F9C-A08C-91E7B604F7F2}">
      <dsp:nvSpPr>
        <dsp:cNvPr id="0" name=""/>
        <dsp:cNvSpPr/>
      </dsp:nvSpPr>
      <dsp:spPr>
        <a:xfrm>
          <a:off x="1323562" y="2867115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View: UI (HTML/CSS)</a:t>
          </a:r>
        </a:p>
      </dsp:txBody>
      <dsp:txXfrm>
        <a:off x="1323562" y="2867115"/>
        <a:ext cx="4966663" cy="1145941"/>
      </dsp:txXfrm>
    </dsp:sp>
    <dsp:sp modelId="{E21CA1B2-CF81-4690-80CE-AFB01AD25C20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C22A2-B9B5-4208-8B81-1903E5B41149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BDF53-631B-483F-A432-F82FC6164E7C}">
      <dsp:nvSpPr>
        <dsp:cNvPr id="0" name=""/>
        <dsp:cNvSpPr/>
      </dsp:nvSpPr>
      <dsp:spPr>
        <a:xfrm>
          <a:off x="1323562" y="4299542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Controller: JavaScript logic for user interaction</a:t>
          </a:r>
        </a:p>
      </dsp:txBody>
      <dsp:txXfrm>
        <a:off x="1323562" y="4299542"/>
        <a:ext cx="4966663" cy="11459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614CF-83EF-4DBA-AB0F-B49CA42F1595}">
      <dsp:nvSpPr>
        <dsp:cNvPr id="0" name=""/>
        <dsp:cNvSpPr/>
      </dsp:nvSpPr>
      <dsp:spPr>
        <a:xfrm>
          <a:off x="2845389" y="1723"/>
          <a:ext cx="2137342" cy="1068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 browser testing</a:t>
          </a:r>
        </a:p>
      </dsp:txBody>
      <dsp:txXfrm>
        <a:off x="2876689" y="33023"/>
        <a:ext cx="2074742" cy="1006071"/>
      </dsp:txXfrm>
    </dsp:sp>
    <dsp:sp modelId="{176A18D6-C523-41A2-82F6-079BA05C1518}">
      <dsp:nvSpPr>
        <dsp:cNvPr id="0" name=""/>
        <dsp:cNvSpPr/>
      </dsp:nvSpPr>
      <dsp:spPr>
        <a:xfrm>
          <a:off x="2845389" y="1230695"/>
          <a:ext cx="2137342" cy="1068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cases for:</a:t>
          </a:r>
        </a:p>
      </dsp:txBody>
      <dsp:txXfrm>
        <a:off x="2876689" y="1261995"/>
        <a:ext cx="2074742" cy="1006071"/>
      </dsp:txXfrm>
    </dsp:sp>
    <dsp:sp modelId="{7BFCD807-6CF6-44F0-85D7-80A71D0C5A43}">
      <dsp:nvSpPr>
        <dsp:cNvPr id="0" name=""/>
        <dsp:cNvSpPr/>
      </dsp:nvSpPr>
      <dsp:spPr>
        <a:xfrm rot="18289469">
          <a:off x="4661653" y="1123299"/>
          <a:ext cx="149709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97093" y="2724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772" y="1113117"/>
        <a:ext cx="74854" cy="74854"/>
      </dsp:txXfrm>
    </dsp:sp>
    <dsp:sp modelId="{7E7AD1B9-2AD2-4FCE-A892-95563348E1D4}">
      <dsp:nvSpPr>
        <dsp:cNvPr id="0" name=""/>
        <dsp:cNvSpPr/>
      </dsp:nvSpPr>
      <dsp:spPr>
        <a:xfrm>
          <a:off x="5837668" y="1723"/>
          <a:ext cx="2137342" cy="1068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Timer functionality</a:t>
          </a:r>
        </a:p>
      </dsp:txBody>
      <dsp:txXfrm>
        <a:off x="5868968" y="33023"/>
        <a:ext cx="2074742" cy="1006071"/>
      </dsp:txXfrm>
    </dsp:sp>
    <dsp:sp modelId="{302DD29B-CEFA-442D-A88A-38FE02FF1518}">
      <dsp:nvSpPr>
        <dsp:cNvPr id="0" name=""/>
        <dsp:cNvSpPr/>
      </dsp:nvSpPr>
      <dsp:spPr>
        <a:xfrm>
          <a:off x="4982731" y="1737784"/>
          <a:ext cx="854936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54936" y="2724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88826" y="1743657"/>
        <a:ext cx="42746" cy="42746"/>
      </dsp:txXfrm>
    </dsp:sp>
    <dsp:sp modelId="{71A8E528-8A5A-4884-842D-3FD9EFDDABF5}">
      <dsp:nvSpPr>
        <dsp:cNvPr id="0" name=""/>
        <dsp:cNvSpPr/>
      </dsp:nvSpPr>
      <dsp:spPr>
        <a:xfrm>
          <a:off x="5837668" y="1230695"/>
          <a:ext cx="2137342" cy="1068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Accuracy of WPM and error calculations</a:t>
          </a:r>
        </a:p>
      </dsp:txBody>
      <dsp:txXfrm>
        <a:off x="5868968" y="1261995"/>
        <a:ext cx="2074742" cy="1006071"/>
      </dsp:txXfrm>
    </dsp:sp>
    <dsp:sp modelId="{4A530356-67AD-4948-A2A7-AB0FD5B33D7C}">
      <dsp:nvSpPr>
        <dsp:cNvPr id="0" name=""/>
        <dsp:cNvSpPr/>
      </dsp:nvSpPr>
      <dsp:spPr>
        <a:xfrm rot="3310531">
          <a:off x="4661653" y="2352270"/>
          <a:ext cx="149709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97093" y="2724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72772" y="2342089"/>
        <a:ext cx="74854" cy="74854"/>
      </dsp:txXfrm>
    </dsp:sp>
    <dsp:sp modelId="{FBF9C8BF-D93D-4699-A389-1BE09793AB4F}">
      <dsp:nvSpPr>
        <dsp:cNvPr id="0" name=""/>
        <dsp:cNvSpPr/>
      </dsp:nvSpPr>
      <dsp:spPr>
        <a:xfrm>
          <a:off x="5837668" y="2459667"/>
          <a:ext cx="2137342" cy="10686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UI responsiveness</a:t>
          </a:r>
        </a:p>
      </dsp:txBody>
      <dsp:txXfrm>
        <a:off x="5868968" y="2490967"/>
        <a:ext cx="2074742" cy="100607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2620C-77B9-4D86-82FD-8E8DDAB43ED7}">
      <dsp:nvSpPr>
        <dsp:cNvPr id="0" name=""/>
        <dsp:cNvSpPr/>
      </dsp:nvSpPr>
      <dsp:spPr>
        <a:xfrm>
          <a:off x="0" y="1964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99B14-54CF-4F3D-84FD-A977663E34CE}">
      <dsp:nvSpPr>
        <dsp:cNvPr id="0" name=""/>
        <dsp:cNvSpPr/>
      </dsp:nvSpPr>
      <dsp:spPr>
        <a:xfrm>
          <a:off x="0" y="1964"/>
          <a:ext cx="10820400" cy="67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Week 1-3: Planning and requirements</a:t>
          </a:r>
        </a:p>
      </dsp:txBody>
      <dsp:txXfrm>
        <a:off x="0" y="1964"/>
        <a:ext cx="10820400" cy="670063"/>
      </dsp:txXfrm>
    </dsp:sp>
    <dsp:sp modelId="{F7F20A8A-D453-4C76-874A-E00E8B38D108}">
      <dsp:nvSpPr>
        <dsp:cNvPr id="0" name=""/>
        <dsp:cNvSpPr/>
      </dsp:nvSpPr>
      <dsp:spPr>
        <a:xfrm>
          <a:off x="0" y="672028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DA14B-E28B-49D3-BE76-D3F85B391F13}">
      <dsp:nvSpPr>
        <dsp:cNvPr id="0" name=""/>
        <dsp:cNvSpPr/>
      </dsp:nvSpPr>
      <dsp:spPr>
        <a:xfrm>
          <a:off x="0" y="672028"/>
          <a:ext cx="10820400" cy="67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Week 4-5: Frontend development (HTML, CSS)</a:t>
          </a:r>
        </a:p>
      </dsp:txBody>
      <dsp:txXfrm>
        <a:off x="0" y="672028"/>
        <a:ext cx="10820400" cy="670063"/>
      </dsp:txXfrm>
    </dsp:sp>
    <dsp:sp modelId="{065B780B-1E21-4D5F-8FD2-C46534812AF6}">
      <dsp:nvSpPr>
        <dsp:cNvPr id="0" name=""/>
        <dsp:cNvSpPr/>
      </dsp:nvSpPr>
      <dsp:spPr>
        <a:xfrm>
          <a:off x="0" y="1342092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B844D-7F3B-4879-8636-538D8B05E117}">
      <dsp:nvSpPr>
        <dsp:cNvPr id="0" name=""/>
        <dsp:cNvSpPr/>
      </dsp:nvSpPr>
      <dsp:spPr>
        <a:xfrm>
          <a:off x="0" y="1342092"/>
          <a:ext cx="10820400" cy="67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 6: Backend development (JS logic for WPM and Error calculation, String processing, etc.)</a:t>
          </a:r>
        </a:p>
      </dsp:txBody>
      <dsp:txXfrm>
        <a:off x="0" y="1342092"/>
        <a:ext cx="10820400" cy="670063"/>
      </dsp:txXfrm>
    </dsp:sp>
    <dsp:sp modelId="{4530C227-0C87-4012-9274-4C9910DC8F70}">
      <dsp:nvSpPr>
        <dsp:cNvPr id="0" name=""/>
        <dsp:cNvSpPr/>
      </dsp:nvSpPr>
      <dsp:spPr>
        <a:xfrm>
          <a:off x="0" y="2012156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9D30D-9990-43B4-B975-7C096779A78B}">
      <dsp:nvSpPr>
        <dsp:cNvPr id="0" name=""/>
        <dsp:cNvSpPr/>
      </dsp:nvSpPr>
      <dsp:spPr>
        <a:xfrm>
          <a:off x="0" y="2012156"/>
          <a:ext cx="10820400" cy="67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Week 7: Integration and testing</a:t>
          </a:r>
        </a:p>
      </dsp:txBody>
      <dsp:txXfrm>
        <a:off x="0" y="2012156"/>
        <a:ext cx="10820400" cy="670063"/>
      </dsp:txXfrm>
    </dsp:sp>
    <dsp:sp modelId="{7E6CF958-E7DE-4F2C-A749-788924809A97}">
      <dsp:nvSpPr>
        <dsp:cNvPr id="0" name=""/>
        <dsp:cNvSpPr/>
      </dsp:nvSpPr>
      <dsp:spPr>
        <a:xfrm>
          <a:off x="0" y="2682220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C906-B960-4369-AA65-6FB96154FAC0}">
      <dsp:nvSpPr>
        <dsp:cNvPr id="0" name=""/>
        <dsp:cNvSpPr/>
      </dsp:nvSpPr>
      <dsp:spPr>
        <a:xfrm>
          <a:off x="0" y="2682220"/>
          <a:ext cx="10820400" cy="67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Week 8: Debugging, cross-browser testing</a:t>
          </a:r>
        </a:p>
      </dsp:txBody>
      <dsp:txXfrm>
        <a:off x="0" y="2682220"/>
        <a:ext cx="10820400" cy="670063"/>
      </dsp:txXfrm>
    </dsp:sp>
    <dsp:sp modelId="{5D49E582-0536-42E4-94DF-87A8DFADE6A7}">
      <dsp:nvSpPr>
        <dsp:cNvPr id="0" name=""/>
        <dsp:cNvSpPr/>
      </dsp:nvSpPr>
      <dsp:spPr>
        <a:xfrm>
          <a:off x="0" y="3352284"/>
          <a:ext cx="10820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B685F-AD3F-475A-A2A9-668113D3FF64}">
      <dsp:nvSpPr>
        <dsp:cNvPr id="0" name=""/>
        <dsp:cNvSpPr/>
      </dsp:nvSpPr>
      <dsp:spPr>
        <a:xfrm>
          <a:off x="0" y="3352284"/>
          <a:ext cx="10820400" cy="670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Week 9-10: Final refinements and deployment</a:t>
          </a:r>
        </a:p>
      </dsp:txBody>
      <dsp:txXfrm>
        <a:off x="0" y="3352284"/>
        <a:ext cx="10820400" cy="6700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CA9EB-8DDA-4A5A-9BE0-08DD8BD5A8DD}">
      <dsp:nvSpPr>
        <dsp:cNvPr id="0" name=""/>
        <dsp:cNvSpPr/>
      </dsp:nvSpPr>
      <dsp:spPr>
        <a:xfrm>
          <a:off x="0" y="491"/>
          <a:ext cx="10820400" cy="1149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DE688-5D26-4FE5-8157-4C6D5AB1B573}">
      <dsp:nvSpPr>
        <dsp:cNvPr id="0" name=""/>
        <dsp:cNvSpPr/>
      </dsp:nvSpPr>
      <dsp:spPr>
        <a:xfrm>
          <a:off x="347730" y="259133"/>
          <a:ext cx="632237" cy="632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0C2BB-7053-48ED-B8FA-1E77B3203173}">
      <dsp:nvSpPr>
        <dsp:cNvPr id="0" name=""/>
        <dsp:cNvSpPr/>
      </dsp:nvSpPr>
      <dsp:spPr>
        <a:xfrm>
          <a:off x="1327699" y="491"/>
          <a:ext cx="94927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Real-time error highlighting logic – fixed using key event listeners</a:t>
          </a:r>
        </a:p>
      </dsp:txBody>
      <dsp:txXfrm>
        <a:off x="1327699" y="491"/>
        <a:ext cx="9492700" cy="1149523"/>
      </dsp:txXfrm>
    </dsp:sp>
    <dsp:sp modelId="{F011E051-6A13-410C-95A1-3135FC785AC3}">
      <dsp:nvSpPr>
        <dsp:cNvPr id="0" name=""/>
        <dsp:cNvSpPr/>
      </dsp:nvSpPr>
      <dsp:spPr>
        <a:xfrm>
          <a:off x="0" y="1437394"/>
          <a:ext cx="10820400" cy="1149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69CCF-AF6D-4AB1-AB2B-939B5C4E10B0}">
      <dsp:nvSpPr>
        <dsp:cNvPr id="0" name=""/>
        <dsp:cNvSpPr/>
      </dsp:nvSpPr>
      <dsp:spPr>
        <a:xfrm>
          <a:off x="347730" y="1696037"/>
          <a:ext cx="632237" cy="632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FBF19-4B7C-4C7B-B382-C5C030318287}">
      <dsp:nvSpPr>
        <dsp:cNvPr id="0" name=""/>
        <dsp:cNvSpPr/>
      </dsp:nvSpPr>
      <dsp:spPr>
        <a:xfrm>
          <a:off x="1327699" y="1437394"/>
          <a:ext cx="94927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Cross-browser compatibility – tested on multiple browsers</a:t>
          </a:r>
        </a:p>
      </dsp:txBody>
      <dsp:txXfrm>
        <a:off x="1327699" y="1437394"/>
        <a:ext cx="9492700" cy="1149523"/>
      </dsp:txXfrm>
    </dsp:sp>
    <dsp:sp modelId="{0BD564CF-05B3-4914-B8AB-76604C87BC27}">
      <dsp:nvSpPr>
        <dsp:cNvPr id="0" name=""/>
        <dsp:cNvSpPr/>
      </dsp:nvSpPr>
      <dsp:spPr>
        <a:xfrm>
          <a:off x="0" y="2874298"/>
          <a:ext cx="10820400" cy="1149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70EFF-B92B-4625-903F-D60A32615353}">
      <dsp:nvSpPr>
        <dsp:cNvPr id="0" name=""/>
        <dsp:cNvSpPr/>
      </dsp:nvSpPr>
      <dsp:spPr>
        <a:xfrm>
          <a:off x="347730" y="3132941"/>
          <a:ext cx="632237" cy="632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8BDAC-C34F-43CB-874E-DD318F3B68FC}">
      <dsp:nvSpPr>
        <dsp:cNvPr id="0" name=""/>
        <dsp:cNvSpPr/>
      </dsp:nvSpPr>
      <dsp:spPr>
        <a:xfrm>
          <a:off x="1327699" y="2874298"/>
          <a:ext cx="94927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Text parsing accuracy – refined string matching method</a:t>
          </a:r>
        </a:p>
      </dsp:txBody>
      <dsp:txXfrm>
        <a:off x="1327699" y="2874298"/>
        <a:ext cx="9492700" cy="11495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CCA23-1FBE-47B1-9655-4E539404D9B2}">
      <dsp:nvSpPr>
        <dsp:cNvPr id="0" name=""/>
        <dsp:cNvSpPr/>
      </dsp:nvSpPr>
      <dsp:spPr>
        <a:xfrm>
          <a:off x="664949" y="369656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EB606-6A36-4341-B7FC-063F9B4A53AA}">
      <dsp:nvSpPr>
        <dsp:cNvPr id="0" name=""/>
        <dsp:cNvSpPr/>
      </dsp:nvSpPr>
      <dsp:spPr>
        <a:xfrm>
          <a:off x="1081762" y="786468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CAD0F-DA1A-45BF-A895-B82DDD237CC2}">
      <dsp:nvSpPr>
        <dsp:cNvPr id="0" name=""/>
        <dsp:cNvSpPr/>
      </dsp:nvSpPr>
      <dsp:spPr>
        <a:xfrm>
          <a:off x="39731" y="2934656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Value of clean UI for interactive games</a:t>
          </a:r>
        </a:p>
      </dsp:txBody>
      <dsp:txXfrm>
        <a:off x="39731" y="2934656"/>
        <a:ext cx="3206250" cy="720000"/>
      </dsp:txXfrm>
    </dsp:sp>
    <dsp:sp modelId="{3F607D44-559B-4034-A200-0184F6C18CCE}">
      <dsp:nvSpPr>
        <dsp:cNvPr id="0" name=""/>
        <dsp:cNvSpPr/>
      </dsp:nvSpPr>
      <dsp:spPr>
        <a:xfrm>
          <a:off x="4432293" y="369656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1D5CD-4304-4249-80E2-65FABDA58EEA}">
      <dsp:nvSpPr>
        <dsp:cNvPr id="0" name=""/>
        <dsp:cNvSpPr/>
      </dsp:nvSpPr>
      <dsp:spPr>
        <a:xfrm>
          <a:off x="4849106" y="786468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7BF85-6133-4D3A-966B-D19EAAB788ED}">
      <dsp:nvSpPr>
        <dsp:cNvPr id="0" name=""/>
        <dsp:cNvSpPr/>
      </dsp:nvSpPr>
      <dsp:spPr>
        <a:xfrm>
          <a:off x="3807075" y="2934656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Real-time data handling requires careful design</a:t>
          </a:r>
        </a:p>
      </dsp:txBody>
      <dsp:txXfrm>
        <a:off x="3807075" y="2934656"/>
        <a:ext cx="3206250" cy="720000"/>
      </dsp:txXfrm>
    </dsp:sp>
    <dsp:sp modelId="{1D453734-1138-4CCE-8A28-3D9BCEE0052F}">
      <dsp:nvSpPr>
        <dsp:cNvPr id="0" name=""/>
        <dsp:cNvSpPr/>
      </dsp:nvSpPr>
      <dsp:spPr>
        <a:xfrm>
          <a:off x="8199637" y="369656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F1F4D-4EDD-4BA3-8E73-C02546D37018}">
      <dsp:nvSpPr>
        <dsp:cNvPr id="0" name=""/>
        <dsp:cNvSpPr/>
      </dsp:nvSpPr>
      <dsp:spPr>
        <a:xfrm>
          <a:off x="8616450" y="786468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2B2DD-6478-4066-A5A3-B6FFD95EDDC4}">
      <dsp:nvSpPr>
        <dsp:cNvPr id="0" name=""/>
        <dsp:cNvSpPr/>
      </dsp:nvSpPr>
      <dsp:spPr>
        <a:xfrm>
          <a:off x="7574418" y="2934656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Importance of thorough testing</a:t>
          </a:r>
        </a:p>
      </dsp:txBody>
      <dsp:txXfrm>
        <a:off x="7574418" y="2934656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8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561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84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26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0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5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9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02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3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3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2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58E2F-1F18-4CAB-9377-7F1B2ECA585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8888E-F64D-49E8-B5AD-830CFEA4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4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is434typingtest.netlify.app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E61E-2AE5-41F0-2FD1-1D74607EB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Typing Speed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5F915-C2C7-8CFF-327A-6BA65788F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1162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Team Members: Noah McKinney, Noah Fine</a:t>
            </a:r>
            <a:r>
              <a:rPr lang="en-US"/>
              <a:t>, Aidan </a:t>
            </a:r>
            <a:r>
              <a:rPr lang="en-US" dirty="0"/>
              <a:t>Eicholz</a:t>
            </a:r>
          </a:p>
          <a:p>
            <a:r>
              <a:rPr lang="en-US" dirty="0"/>
              <a:t>Date: April 28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Instructor: Alfredo Longo</a:t>
            </a:r>
          </a:p>
        </p:txBody>
      </p:sp>
    </p:spTree>
    <p:extLst>
      <p:ext uri="{BB962C8B-B14F-4D97-AF65-F5344CB8AC3E}">
        <p14:creationId xmlns:p14="http://schemas.microsoft.com/office/powerpoint/2010/main" val="33240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793F-E026-241E-E48B-A929E673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A0FD43-D065-6794-90EC-4C4F269068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7608447"/>
              </p:ext>
            </p:extLst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62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108A-A2DB-0E92-8086-5AC3910A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and resolutions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0DB3BC-F8C5-A026-EA85-0908BCE7EB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517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0A40-D399-B063-DFD4-09E9BA77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507" y="764372"/>
            <a:ext cx="7434070" cy="1432289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6102-8EC0-B879-6660-272D7231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3589785"/>
          </a:xfrm>
        </p:spPr>
        <p:txBody>
          <a:bodyPr>
            <a:normAutofit/>
          </a:bodyPr>
          <a:lstStyle/>
          <a:p>
            <a:r>
              <a:rPr lang="en-US" sz="2000"/>
              <a:t>User authentication and leaderboard</a:t>
            </a:r>
          </a:p>
          <a:p>
            <a:endParaRPr lang="en-US" sz="2000"/>
          </a:p>
          <a:p>
            <a:r>
              <a:rPr lang="en-US" sz="2000"/>
              <a:t>Themed difficulty levels</a:t>
            </a:r>
          </a:p>
          <a:p>
            <a:endParaRPr lang="en-US" sz="2000"/>
          </a:p>
          <a:p>
            <a:r>
              <a:rPr lang="en-US" sz="2000"/>
              <a:t>Mobile-friendly version</a:t>
            </a:r>
          </a:p>
          <a:p>
            <a:endParaRPr lang="en-US" sz="2000"/>
          </a:p>
          <a:p>
            <a:r>
              <a:rPr lang="en-US" sz="2000"/>
              <a:t>Persistent user progress tracking</a:t>
            </a:r>
          </a:p>
        </p:txBody>
      </p:sp>
    </p:spTree>
    <p:extLst>
      <p:ext uri="{BB962C8B-B14F-4D97-AF65-F5344CB8AC3E}">
        <p14:creationId xmlns:p14="http://schemas.microsoft.com/office/powerpoint/2010/main" val="3120502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6825-A398-6928-5E5E-07FF9EC9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A5165F-52DA-618A-CD4C-4AF4E3EF85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58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9666-6F1B-B81D-51BD-5700FF8B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958E-FB5D-F759-A958-C9C7B1187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r>
              <a:rPr lang="en-US" sz="1800" dirty="0">
                <a:hlinkClick r:id="rId2"/>
              </a:rPr>
              <a:t>https://cis434typingtest.netlify.app/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2415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1C63-1148-36FD-A895-09199FA0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Questions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71E4D4B-230C-4FAA-CD36-BECF49F04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34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5147-DABD-1FED-3DED-D1ABA8A5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ECABF-7036-D832-C140-F7F57956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/>
              <a:t>A browser-based interactive game</a:t>
            </a:r>
          </a:p>
          <a:p>
            <a:endParaRPr lang="en-US"/>
          </a:p>
          <a:p>
            <a:r>
              <a:rPr lang="en-US"/>
              <a:t>Evaluates typing speed and accuracy</a:t>
            </a:r>
          </a:p>
          <a:p>
            <a:endParaRPr lang="en-US"/>
          </a:p>
          <a:p>
            <a:r>
              <a:rPr lang="en-US"/>
              <a:t>Displays real-time feedback</a:t>
            </a:r>
          </a:p>
          <a:p>
            <a:endParaRPr lang="en-US"/>
          </a:p>
          <a:p>
            <a:r>
              <a:rPr lang="en-US"/>
              <a:t>Developed using HTML, CSS, and JavaScript</a:t>
            </a:r>
          </a:p>
          <a:p>
            <a:endParaRPr lang="en-US"/>
          </a:p>
          <a:p>
            <a:endParaRPr lang="en-US" dirty="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7D8F7542-7940-2589-08A5-A61F7450F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C8F-1FDC-4E16-3BC4-79C24430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9CFCA-B707-5D2C-1F6E-FF5B1427E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02386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84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F38A-BDBE-D440-1E2A-A9E9E0BA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468A25-D92B-106F-4EB9-848054BF9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2341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0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0497-D84E-AA25-4AEE-B373DAF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case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B202EF-7D30-F99C-6EB1-876EB49B0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24256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1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83E7-24F8-4AC2-F6F1-74471B76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3F3A6D-6DE9-8626-D1E6-A746E7AAB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561240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86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C3F2-A745-867A-8D03-F35FEA6A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2274-2706-E45C-CE0E-25FC958F1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/>
              <a:t>HTML5</a:t>
            </a:r>
          </a:p>
          <a:p>
            <a:endParaRPr lang="en-US"/>
          </a:p>
          <a:p>
            <a:r>
              <a:rPr lang="en-US"/>
              <a:t>CSS3</a:t>
            </a:r>
          </a:p>
          <a:p>
            <a:endParaRPr lang="en-US"/>
          </a:p>
          <a:p>
            <a:r>
              <a:rPr lang="en-US"/>
              <a:t>JavaScript</a:t>
            </a:r>
          </a:p>
          <a:p>
            <a:endParaRPr lang="en-US"/>
          </a:p>
          <a:p>
            <a:r>
              <a:rPr lang="en-US"/>
              <a:t>Optional: External libraries for text generation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3362BA67-F0B7-5175-C2E2-F6D699E1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74" r="47146" b="-1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7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B6ED-DCC5-5660-1E8F-5F4294BD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764373"/>
            <a:ext cx="6257291" cy="1293028"/>
          </a:xfrm>
        </p:spPr>
        <p:txBody>
          <a:bodyPr>
            <a:normAutofit/>
          </a:bodyPr>
          <a:lstStyle/>
          <a:p>
            <a:r>
              <a:rPr lang="en-US" dirty="0"/>
              <a:t>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5FED0-B11C-2F90-EA74-B054FF40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257290" cy="4024125"/>
          </a:xfrm>
        </p:spPr>
        <p:txBody>
          <a:bodyPr>
            <a:normAutofit/>
          </a:bodyPr>
          <a:lstStyle/>
          <a:p>
            <a:r>
              <a:rPr lang="en-US" dirty="0"/>
              <a:t>Colorful, themed layout for immersion</a:t>
            </a:r>
          </a:p>
          <a:p>
            <a:endParaRPr lang="en-US" dirty="0"/>
          </a:p>
          <a:p>
            <a:r>
              <a:rPr lang="en-US" dirty="0"/>
              <a:t>Components:</a:t>
            </a:r>
          </a:p>
          <a:p>
            <a:pPr lvl="1"/>
            <a:r>
              <a:rPr lang="en-US" dirty="0"/>
              <a:t>Text display box</a:t>
            </a:r>
          </a:p>
          <a:p>
            <a:pPr lvl="1"/>
            <a:r>
              <a:rPr lang="en-US" dirty="0"/>
              <a:t>Input box</a:t>
            </a:r>
          </a:p>
          <a:p>
            <a:pPr lvl="1"/>
            <a:r>
              <a:rPr lang="en-US" dirty="0"/>
              <a:t>Timer and score area</a:t>
            </a:r>
          </a:p>
          <a:p>
            <a:pPr lvl="1"/>
            <a:r>
              <a:rPr lang="en-US" dirty="0"/>
              <a:t>Control buttons (Restart, Logout,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2FB86E00-B223-7B39-F640-3EBD4225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79" r="22976"/>
          <a:stretch/>
        </p:blipFill>
        <p:spPr>
          <a:xfrm>
            <a:off x="7519416" y="10"/>
            <a:ext cx="4672584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9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560C-3E0D-EA48-A305-728BCC5B7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FED5B-0427-BF97-D6EE-6B6AC8AF0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107257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34452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60</TotalTime>
  <Words>342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Typing Speed test</vt:lpstr>
      <vt:lpstr>Project overview</vt:lpstr>
      <vt:lpstr>Objectives</vt:lpstr>
      <vt:lpstr>Key features</vt:lpstr>
      <vt:lpstr>Use case flow</vt:lpstr>
      <vt:lpstr>Architecture</vt:lpstr>
      <vt:lpstr>Technologies used</vt:lpstr>
      <vt:lpstr>UI design</vt:lpstr>
      <vt:lpstr>Testing strategy</vt:lpstr>
      <vt:lpstr>Project timeline</vt:lpstr>
      <vt:lpstr>Challenge and resolutions</vt:lpstr>
      <vt:lpstr>Future work</vt:lpstr>
      <vt:lpstr>Lessons learned</vt:lpstr>
      <vt:lpstr>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</dc:creator>
  <cp:lastModifiedBy>Noah</cp:lastModifiedBy>
  <cp:revision>4</cp:revision>
  <dcterms:created xsi:type="dcterms:W3CDTF">2025-04-18T14:10:23Z</dcterms:created>
  <dcterms:modified xsi:type="dcterms:W3CDTF">2025-04-23T15:36:04Z</dcterms:modified>
</cp:coreProperties>
</file>