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4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5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84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17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83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449E4A-3D90-400C-B4E9-7307FE608EF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955788-E589-4BE0-A371-BD90CF76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3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 Gud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12" y="669327"/>
            <a:ext cx="4860747" cy="3436329"/>
          </a:xfrm>
        </p:spPr>
      </p:pic>
      <p:sp>
        <p:nvSpPr>
          <p:cNvPr id="6" name="TextBox 5"/>
          <p:cNvSpPr txBox="1"/>
          <p:nvPr/>
        </p:nvSpPr>
        <p:spPr>
          <a:xfrm>
            <a:off x="1167384" y="1353312"/>
            <a:ext cx="35570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Level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Main mechanics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Hack ‘n’ Slash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9189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5684"/>
            <a:ext cx="8534400" cy="1507067"/>
          </a:xfrm>
        </p:spPr>
        <p:txBody>
          <a:bodyPr/>
          <a:lstStyle/>
          <a:p>
            <a:r>
              <a:rPr lang="en-US" dirty="0" smtClean="0"/>
              <a:t>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092" y="1564977"/>
            <a:ext cx="8534400" cy="14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Necessary mechanics: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1748" y="2049609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Character movement</a:t>
            </a:r>
          </a:p>
          <a:p>
            <a:r>
              <a:rPr lang="en-US" dirty="0" smtClean="0"/>
              <a:t>Combat attacks, dodge roll, Camera lock-on</a:t>
            </a:r>
          </a:p>
          <a:p>
            <a:r>
              <a:rPr lang="en-US" dirty="0" smtClean="0"/>
              <a:t>Enemies with simple AI</a:t>
            </a:r>
          </a:p>
          <a:p>
            <a:r>
              <a:rPr lang="en-US" dirty="0" smtClean="0"/>
              <a:t>Final Boss</a:t>
            </a:r>
          </a:p>
          <a:p>
            <a:r>
              <a:rPr lang="en-US" dirty="0" err="1" smtClean="0"/>
              <a:t>Navmeshing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39" y="320473"/>
            <a:ext cx="4203429" cy="23623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97" y="3411367"/>
            <a:ext cx="2324862" cy="3099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80" y="3411367"/>
            <a:ext cx="2324862" cy="3099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23" y="140779"/>
            <a:ext cx="2324862" cy="3099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2" y="140779"/>
            <a:ext cx="2324862" cy="3099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18" y="2932660"/>
            <a:ext cx="2838977" cy="33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36" y="4766394"/>
            <a:ext cx="8534400" cy="1507067"/>
          </a:xfrm>
        </p:spPr>
        <p:txBody>
          <a:bodyPr/>
          <a:lstStyle/>
          <a:p>
            <a:r>
              <a:rPr lang="en-US" dirty="0" smtClean="0"/>
              <a:t>Questions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7" y="529808"/>
            <a:ext cx="4113932" cy="55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983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39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Wrath</vt:lpstr>
      <vt:lpstr>DESIGN </vt:lpstr>
      <vt:lpstr>PROGRAMMING </vt:lpstr>
      <vt:lpstr>ART</vt:lpstr>
      <vt:lpstr>Questions  </vt:lpstr>
    </vt:vector>
  </TitlesOfParts>
  <Company>Academy of Interactive Entertainment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Loney</dc:creator>
  <cp:lastModifiedBy>Christopher Loney</cp:lastModifiedBy>
  <cp:revision>9</cp:revision>
  <dcterms:created xsi:type="dcterms:W3CDTF">2016-10-05T23:20:47Z</dcterms:created>
  <dcterms:modified xsi:type="dcterms:W3CDTF">2016-10-06T00:39:02Z</dcterms:modified>
</cp:coreProperties>
</file>