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68CA-06A4-B214-8A8D-B90CB943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1BA89-2162-8B9C-ED81-BDE071F31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06A4-35F2-60B3-D2F7-7278479F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2C1-4E59-4F89-B1F1-54FA7E6BBA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2AFB-C879-7E35-7958-9F8E955E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C04D7-2E01-0F07-6BE3-D3B8F63A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75EB-CEFA-4B61-B599-C039BBC9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D56-6646-1D3A-714B-26E39906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10252-57E8-28FA-68FA-269C6E19E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F75C7-1563-99C7-5217-2E9E5B8B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2C1-4E59-4F89-B1F1-54FA7E6BBA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64767-76E0-03AA-AF43-3D82E193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03001-5E8B-93F6-F31C-8E4636BE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75EB-CEFA-4B61-B599-C039BBC9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47D94-5CE4-D245-E807-D1AE03271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DD4DD-1424-238C-EF36-8CA5BADC1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47E56-B266-E90E-4258-3E1E3F72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2C1-4E59-4F89-B1F1-54FA7E6BBA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F78DF-F185-03A5-7E18-F0D42548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CCFB-6AC4-DE15-B43E-52B8885D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75EB-CEFA-4B61-B599-C039BBC9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06D5-F6CD-E9B1-D626-1B016BE8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725B-171D-D195-CE32-1BF24FF5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CDEA-DD73-E795-FA41-A9367A78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2C1-4E59-4F89-B1F1-54FA7E6BBA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E47FD-EBA5-1B8C-FD20-ED73DB7D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6104-7DC5-F82F-61EC-C1CF3539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75EB-CEFA-4B61-B599-C039BBC9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C243-117C-1B58-8580-5F01BB6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17241-5342-31D1-6C05-54A334D27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DA43D-4B6F-EFEA-CD4E-C35A36E4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2C1-4E59-4F89-B1F1-54FA7E6BBA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BAB17-10D9-9018-A382-76C5C5EC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ADE73-F814-10DC-6DEF-F920F6C7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75EB-CEFA-4B61-B599-C039BBC9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93D2-6AEE-15D3-F88D-EE86AA6C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5D01A-E588-3E57-6A20-843F177BD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EAD48-325A-5C6C-99A8-3DC9D0918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F927-CF87-190D-B4AE-988C0444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2C1-4E59-4F89-B1F1-54FA7E6BBA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6FB7F-487C-7E71-F4CF-54CF6AC3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FB3B1-B3ED-9764-C143-3A5110C1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75EB-CEFA-4B61-B599-C039BBC9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6B55-9E58-1E29-0E55-F9D3B82C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A88C-30D9-6136-7768-6108E7C3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DB131-9CBB-D73B-5D7A-1EDB3895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83751-25C1-F2CE-7345-B067BB01D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CA506-F12D-D433-F6F7-C9FD926D1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00A5B-B0B7-191A-255F-B2BAB6E3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2C1-4E59-4F89-B1F1-54FA7E6BBA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3ED96-B1B1-D1EB-F56E-16DFA848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FC3D1-8AAD-E88E-884E-1312597D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75EB-CEFA-4B61-B599-C039BBC9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D29A-8AB3-BC5D-28CE-B6C653E1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5F78B-096B-1424-9430-0F9AD9AA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2C1-4E59-4F89-B1F1-54FA7E6BBA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096C8-64F0-59AF-DD6F-86845938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11FC8-1879-6091-8E27-E41DEE75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75EB-CEFA-4B61-B599-C039BBC9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7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37A43-19D1-2EA5-80C5-FC222DD6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2C1-4E59-4F89-B1F1-54FA7E6BBA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95CB4-6BB5-FD7C-DF40-E1D43B42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CFDC2-88BA-F5A5-5BCC-52E226C4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75EB-CEFA-4B61-B599-C039BBC9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0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C72C-1DF4-CC54-B9A1-60EC5B8B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190E-657E-AA1E-44DB-534E4B56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14AFC-CE4B-3590-2154-D634E7748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A2BBC-622B-C01F-C8BF-E4AE4AA8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2C1-4E59-4F89-B1F1-54FA7E6BBA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40143-4EF6-D62E-8032-CD7845CF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43BDB-DC81-F8F3-0882-98882436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75EB-CEFA-4B61-B599-C039BBC9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F004-E2E7-401A-7A97-50B9462B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F0034-D2AA-D785-FE6F-F24F12A11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6D692-D053-C082-22D6-96CEA7B28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62EC5-DFA8-2D8B-F926-35B7524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2C1-4E59-4F89-B1F1-54FA7E6BBA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706B3-47F8-D72A-7DB8-239D4D1D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A29D1-3237-16FC-09A4-BC527DEB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75EB-CEFA-4B61-B599-C039BBC9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4F754-C5AB-F127-1F27-4E350192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3C25-CF58-09C6-5A3D-CE23FDAAB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2857-7FD6-49D0-1A96-A80447560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742C1-4E59-4F89-B1F1-54FA7E6BBAA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9E08-AD34-F3C9-5C50-D91B30019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07993-DA52-FFD5-EEE5-982F7AC4D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475EB-CEFA-4B61-B599-C039BBC9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8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395AE-939A-B6EE-7CBD-00F7BF3AA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097" y="918345"/>
            <a:ext cx="10151806" cy="1666968"/>
          </a:xfrm>
        </p:spPr>
        <p:txBody>
          <a:bodyPr anchor="ctr"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513 - B - Knowledge Discovery And Data Mining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- Group 9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366C7-A286-4195-5474-0083CE765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788" y="5580808"/>
            <a:ext cx="2438400" cy="1087477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Aidan Giordano</a:t>
            </a:r>
          </a:p>
          <a:p>
            <a:pPr algn="l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CWID: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1FBE5-AB04-B775-BAE0-5D27D74B6492}"/>
              </a:ext>
            </a:extLst>
          </p:cNvPr>
          <p:cNvSpPr/>
          <p:nvPr/>
        </p:nvSpPr>
        <p:spPr>
          <a:xfrm>
            <a:off x="4876800" y="3055428"/>
            <a:ext cx="2438400" cy="2316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7C743-A26E-3DA0-2222-B72FAD3EE57E}"/>
              </a:ext>
            </a:extLst>
          </p:cNvPr>
          <p:cNvSpPr/>
          <p:nvPr/>
        </p:nvSpPr>
        <p:spPr>
          <a:xfrm>
            <a:off x="1184787" y="3056424"/>
            <a:ext cx="2438400" cy="2316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6B0A1-4283-04B8-3A85-5D0C9D915639}"/>
              </a:ext>
            </a:extLst>
          </p:cNvPr>
          <p:cNvSpPr/>
          <p:nvPr/>
        </p:nvSpPr>
        <p:spPr>
          <a:xfrm>
            <a:off x="8568813" y="3055427"/>
            <a:ext cx="2438400" cy="2316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5EC53C9-90C4-F975-50E7-C6EB628B2368}"/>
              </a:ext>
            </a:extLst>
          </p:cNvPr>
          <p:cNvSpPr txBox="1">
            <a:spLocks/>
          </p:cNvSpPr>
          <p:nvPr/>
        </p:nvSpPr>
        <p:spPr>
          <a:xfrm>
            <a:off x="4890051" y="5580808"/>
            <a:ext cx="2438400" cy="1087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Tyler Sconing</a:t>
            </a:r>
          </a:p>
          <a:p>
            <a:pPr algn="l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CWID: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6213083-7A1A-8FB9-6E65-EC36EC74DCA5}"/>
              </a:ext>
            </a:extLst>
          </p:cNvPr>
          <p:cNvSpPr txBox="1">
            <a:spLocks/>
          </p:cNvSpPr>
          <p:nvPr/>
        </p:nvSpPr>
        <p:spPr>
          <a:xfrm>
            <a:off x="8595314" y="5529436"/>
            <a:ext cx="2438400" cy="1087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Orlando Osorio Garcia</a:t>
            </a:r>
          </a:p>
          <a:p>
            <a:pPr algn="l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CWID: 20006482</a:t>
            </a:r>
          </a:p>
        </p:txBody>
      </p:sp>
    </p:spTree>
    <p:extLst>
      <p:ext uri="{BB962C8B-B14F-4D97-AF65-F5344CB8AC3E}">
        <p14:creationId xmlns:p14="http://schemas.microsoft.com/office/powerpoint/2010/main" val="380020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CBCD8-4FB8-74FE-57CA-2ED5FC127ACA}"/>
              </a:ext>
            </a:extLst>
          </p:cNvPr>
          <p:cNvSpPr txBox="1"/>
          <p:nvPr/>
        </p:nvSpPr>
        <p:spPr>
          <a:xfrm>
            <a:off x="1137036" y="548640"/>
            <a:ext cx="954340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BB6220-B62B-9C4E-FF5F-26047CDC7465}"/>
              </a:ext>
            </a:extLst>
          </p:cNvPr>
          <p:cNvSpPr txBox="1"/>
          <p:nvPr/>
        </p:nvSpPr>
        <p:spPr>
          <a:xfrm>
            <a:off x="1957987" y="2431765"/>
            <a:ext cx="8276026" cy="332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&amp; Problem Statement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 Description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Cleaning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Data Analysis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Models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9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CBCD8-4FB8-74FE-57CA-2ED5FC127ACA}"/>
              </a:ext>
            </a:extLst>
          </p:cNvPr>
          <p:cNvSpPr txBox="1"/>
          <p:nvPr/>
        </p:nvSpPr>
        <p:spPr>
          <a:xfrm>
            <a:off x="2187363" y="1671569"/>
            <a:ext cx="5801917" cy="2228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&amp; 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F77B0-F524-EF4D-68D6-DE478D0BDAC2}"/>
              </a:ext>
            </a:extLst>
          </p:cNvPr>
          <p:cNvSpPr txBox="1"/>
          <p:nvPr/>
        </p:nvSpPr>
        <p:spPr>
          <a:xfrm>
            <a:off x="2187364" y="4072044"/>
            <a:ext cx="5801917" cy="205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Purpose: Predict mortality in hear patients using classification models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Goals: Improving prediction accuracy and identifying key risk factors</a:t>
            </a:r>
          </a:p>
        </p:txBody>
      </p:sp>
      <p:pic>
        <p:nvPicPr>
          <p:cNvPr id="24" name="Graphic 23" descr="Bullseye">
            <a:extLst>
              <a:ext uri="{FF2B5EF4-FFF2-40B4-BE49-F238E27FC236}">
                <a16:creationId xmlns:a16="http://schemas.microsoft.com/office/drawing/2014/main" id="{C978107D-C634-4E8A-B1D9-39E906289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CBCD8-4FB8-74FE-57CA-2ED5FC127ACA}"/>
              </a:ext>
            </a:extLst>
          </p:cNvPr>
          <p:cNvSpPr txBox="1"/>
          <p:nvPr/>
        </p:nvSpPr>
        <p:spPr>
          <a:xfrm>
            <a:off x="2187363" y="1671569"/>
            <a:ext cx="5801917" cy="2228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– Heart Failure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B16E9-0ADB-5CA0-4FF4-F2BD9DA10107}"/>
              </a:ext>
            </a:extLst>
          </p:cNvPr>
          <p:cNvSpPr txBox="1"/>
          <p:nvPr/>
        </p:nvSpPr>
        <p:spPr>
          <a:xfrm>
            <a:off x="2187364" y="4072044"/>
            <a:ext cx="5801917" cy="205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Dataset is from Kaggle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Contains complete history of heart patients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Dataset collected from Institute of Cardiology, Faisalabad, Pakistan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Has a total of 60 variables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Target variable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24" name="Graphic 23" descr="Heartbeat">
            <a:extLst>
              <a:ext uri="{FF2B5EF4-FFF2-40B4-BE49-F238E27FC236}">
                <a16:creationId xmlns:a16="http://schemas.microsoft.com/office/drawing/2014/main" id="{7F5E46BC-DC7F-417B-97C0-C3A44AE3B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2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C8CBCD8-4FB8-74FE-57CA-2ED5FC127ACA}"/>
              </a:ext>
            </a:extLst>
          </p:cNvPr>
          <p:cNvSpPr txBox="1"/>
          <p:nvPr/>
        </p:nvSpPr>
        <p:spPr>
          <a:xfrm>
            <a:off x="1137036" y="548640"/>
            <a:ext cx="954340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46094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C8CBCD8-4FB8-74FE-57CA-2ED5FC127ACA}"/>
              </a:ext>
            </a:extLst>
          </p:cNvPr>
          <p:cNvSpPr txBox="1"/>
          <p:nvPr/>
        </p:nvSpPr>
        <p:spPr>
          <a:xfrm>
            <a:off x="1137036" y="548640"/>
            <a:ext cx="954340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2225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CBCD8-4FB8-74FE-57CA-2ED5FC127ACA}"/>
              </a:ext>
            </a:extLst>
          </p:cNvPr>
          <p:cNvSpPr txBox="1"/>
          <p:nvPr/>
        </p:nvSpPr>
        <p:spPr>
          <a:xfrm>
            <a:off x="1137036" y="548640"/>
            <a:ext cx="954340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Classification Models</a:t>
            </a:r>
            <a:endParaRPr lang="en-US" sz="4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F7BCF-CA4E-8852-6BBE-7C5C1DC418E6}"/>
              </a:ext>
            </a:extLst>
          </p:cNvPr>
          <p:cNvSpPr txBox="1"/>
          <p:nvPr/>
        </p:nvSpPr>
        <p:spPr>
          <a:xfrm>
            <a:off x="1957987" y="2431765"/>
            <a:ext cx="8276026" cy="332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Naïve Bayes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C8CBCD8-4FB8-74FE-57CA-2ED5FC127ACA}"/>
              </a:ext>
            </a:extLst>
          </p:cNvPr>
          <p:cNvSpPr txBox="1"/>
          <p:nvPr/>
        </p:nvSpPr>
        <p:spPr>
          <a:xfrm>
            <a:off x="1137036" y="548640"/>
            <a:ext cx="954340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215834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C8CBCD8-4FB8-74FE-57CA-2ED5FC127ACA}"/>
              </a:ext>
            </a:extLst>
          </p:cNvPr>
          <p:cNvSpPr txBox="1"/>
          <p:nvPr/>
        </p:nvSpPr>
        <p:spPr>
          <a:xfrm>
            <a:off x="1137036" y="548640"/>
            <a:ext cx="954340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38800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CS 513 - B - Knowledge Discovery And Data Mining   Final Project - Group 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513 - Knowledge Discovery And Data Mining </dc:title>
  <dc:creator>Orlando Osorio Garcia</dc:creator>
  <cp:lastModifiedBy>Orlando Osorio Garcia</cp:lastModifiedBy>
  <cp:revision>85</cp:revision>
  <dcterms:created xsi:type="dcterms:W3CDTF">2024-04-15T19:46:21Z</dcterms:created>
  <dcterms:modified xsi:type="dcterms:W3CDTF">2024-04-22T16:35:34Z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2024-04-15T19:50:27Z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177291ac-e3eb-4552-aec7-ec4d155eb049</vt:lpwstr>
  </property>
  <property fmtid="{D5CDD505-2E9C-101B-9397-08002B2CF9AE}" pid="8" name="MSIP_Label_a73fd474-4f3c-44ed-88fb-5cc4bd2471bf_ContentBits">
    <vt:lpwstr>0</vt:lpwstr>
  </property>
</Properties>
</file>