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Space Grotesk Light"/>
      <p:regular r:id="rId10"/>
      <p:bold r:id="rId11"/>
    </p:embeddedFont>
    <p:embeddedFont>
      <p:font typeface="Space Grotesk Medium"/>
      <p:regular r:id="rId12"/>
      <p:bold r:id="rId13"/>
    </p:embeddedFont>
    <p:embeddedFont>
      <p:font typeface="Space Grotesk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SpaceGroteskLight-bold.fntdata"/><Relationship Id="rId10" Type="http://schemas.openxmlformats.org/officeDocument/2006/relationships/font" Target="fonts/SpaceGroteskLight-regular.fntdata"/><Relationship Id="rId13" Type="http://schemas.openxmlformats.org/officeDocument/2006/relationships/font" Target="fonts/SpaceGroteskMedium-bold.fntdata"/><Relationship Id="rId12" Type="http://schemas.openxmlformats.org/officeDocument/2006/relationships/font" Target="fonts/SpaceGroteskMedium-regular.fntdata"/><Relationship Id="rId15" Type="http://schemas.openxmlformats.org/officeDocument/2006/relationships/font" Target="fonts/SpaceGrotesk-bold.fntdata"/><Relationship Id="rId14" Type="http://schemas.openxmlformats.org/officeDocument/2006/relationships/font" Target="fonts/SpaceGrotesk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55705670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55705670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557056703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557056703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557056703b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557056703b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557056703b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557056703b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Alt 1">
  <p:cSld name="TITLE_1_2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716836" y="2603560"/>
            <a:ext cx="77757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"/>
              <a:buNone/>
              <a:defRPr sz="35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title"/>
          </p:nvPr>
        </p:nvSpPr>
        <p:spPr>
          <a:xfrm>
            <a:off x="699978" y="4174219"/>
            <a:ext cx="4909500" cy="33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3" type="title"/>
          </p:nvPr>
        </p:nvSpPr>
        <p:spPr>
          <a:xfrm>
            <a:off x="716836" y="3459250"/>
            <a:ext cx="7673400" cy="67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"/>
              <a:buNone/>
              <a:defRPr sz="35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4" type="title"/>
          </p:nvPr>
        </p:nvSpPr>
        <p:spPr>
          <a:xfrm>
            <a:off x="699978" y="734269"/>
            <a:ext cx="4299000" cy="18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77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9pPr>
          </a:lstStyle>
          <a:p/>
        </p:txBody>
      </p:sp>
      <p:grpSp>
        <p:nvGrpSpPr>
          <p:cNvPr id="14" name="Google Shape;14;p2"/>
          <p:cNvGrpSpPr/>
          <p:nvPr/>
        </p:nvGrpSpPr>
        <p:grpSpPr>
          <a:xfrm>
            <a:off x="6871890" y="501597"/>
            <a:ext cx="139297" cy="110523"/>
            <a:chOff x="2601950" y="1974675"/>
            <a:chExt cx="2474200" cy="1963100"/>
          </a:xfrm>
        </p:grpSpPr>
        <p:sp>
          <p:nvSpPr>
            <p:cNvPr id="15" name="Google Shape;15;p2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517552" y="1728897"/>
            <a:ext cx="139297" cy="110523"/>
            <a:chOff x="2601950" y="1974675"/>
            <a:chExt cx="2474200" cy="1963100"/>
          </a:xfrm>
        </p:grpSpPr>
        <p:sp>
          <p:nvSpPr>
            <p:cNvPr id="23" name="Google Shape;23;p2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4265152" y="4275922"/>
            <a:ext cx="139297" cy="110523"/>
            <a:chOff x="2601950" y="1974675"/>
            <a:chExt cx="2474200" cy="1963100"/>
          </a:xfrm>
        </p:grpSpPr>
        <p:sp>
          <p:nvSpPr>
            <p:cNvPr id="31" name="Google Shape;31;p2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159">
          <p15:clr>
            <a:srgbClr val="E46962"/>
          </p15:clr>
        </p15:guide>
        <p15:guide id="2" pos="159">
          <p15:clr>
            <a:srgbClr val="E46962"/>
          </p15:clr>
        </p15:guide>
        <p15:guide id="3" orient="horz" pos="2772">
          <p15:clr>
            <a:srgbClr val="E46962"/>
          </p15:clr>
        </p15:guide>
        <p15:guide id="4" pos="5292">
          <p15:clr>
            <a:srgbClr val="E46962"/>
          </p15:clr>
        </p15:guide>
        <p15:guide id="5" pos="468">
          <p15:clr>
            <a:srgbClr val="E46962"/>
          </p15:clr>
        </p15:guide>
        <p15:guide id="6" pos="5601">
          <p15:clr>
            <a:srgbClr val="E46962"/>
          </p15:clr>
        </p15:guide>
        <p15:guide id="7" orient="horz" pos="468">
          <p15:clr>
            <a:srgbClr val="E46962"/>
          </p15:clr>
        </p15:guide>
        <p15:guide id="8" orient="horz" pos="3081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1">
  <p:cSld name="BLANK_1_1_1_1_1_1_1_1_1_1_1_1_1_1">
    <p:bg>
      <p:bgPr>
        <a:solidFill>
          <a:schemeClr val="dk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 txBox="1"/>
          <p:nvPr>
            <p:ph type="title"/>
          </p:nvPr>
        </p:nvSpPr>
        <p:spPr>
          <a:xfrm>
            <a:off x="221375" y="223900"/>
            <a:ext cx="6668100" cy="46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pace Grotesk"/>
              <a:buNone/>
              <a:defRPr sz="35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6" name="Google Shape;186;p11"/>
          <p:cNvSpPr txBox="1"/>
          <p:nvPr>
            <p:ph idx="1" type="body"/>
          </p:nvPr>
        </p:nvSpPr>
        <p:spPr>
          <a:xfrm>
            <a:off x="6197276" y="2370325"/>
            <a:ext cx="2416800" cy="252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187" name="Google Shape;187;p11"/>
          <p:cNvSpPr txBox="1"/>
          <p:nvPr>
            <p:ph idx="2" type="subTitle"/>
          </p:nvPr>
        </p:nvSpPr>
        <p:spPr>
          <a:xfrm>
            <a:off x="3311200" y="1593874"/>
            <a:ext cx="2057700" cy="23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188" name="Google Shape;188;p11"/>
          <p:cNvSpPr txBox="1"/>
          <p:nvPr>
            <p:ph idx="3" type="subTitle"/>
          </p:nvPr>
        </p:nvSpPr>
        <p:spPr>
          <a:xfrm>
            <a:off x="6294303" y="1593874"/>
            <a:ext cx="2034600" cy="23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189" name="Google Shape;189;p11"/>
          <p:cNvSpPr txBox="1"/>
          <p:nvPr>
            <p:ph idx="4" type="subTitle"/>
          </p:nvPr>
        </p:nvSpPr>
        <p:spPr>
          <a:xfrm>
            <a:off x="252600" y="809250"/>
            <a:ext cx="2801700" cy="9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190" name="Google Shape;190;p11"/>
          <p:cNvSpPr txBox="1"/>
          <p:nvPr>
            <p:ph idx="5" type="body"/>
          </p:nvPr>
        </p:nvSpPr>
        <p:spPr>
          <a:xfrm>
            <a:off x="3224231" y="2370325"/>
            <a:ext cx="2416800" cy="252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191" name="Google Shape;191;p11"/>
          <p:cNvSpPr txBox="1"/>
          <p:nvPr>
            <p:ph idx="6" type="body"/>
          </p:nvPr>
        </p:nvSpPr>
        <p:spPr>
          <a:xfrm>
            <a:off x="252600" y="2370325"/>
            <a:ext cx="2187000" cy="646200"/>
          </a:xfrm>
          <a:prstGeom prst="rect">
            <a:avLst/>
          </a:prstGeom>
        </p:spPr>
        <p:txBody>
          <a:bodyPr anchorCtr="0" anchor="t" bIns="90000" lIns="0" spcFirstLastPara="1" rIns="0" wrap="square" tIns="0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Char char="●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indent="-323850" lvl="1" marL="914400">
              <a:spcBef>
                <a:spcPts val="800"/>
              </a:spcBef>
              <a:spcAft>
                <a:spcPts val="0"/>
              </a:spcAft>
              <a:buSzPts val="1500"/>
              <a:buFont typeface="Space Grotesk Medium"/>
              <a:buChar char="○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indent="-323850" lvl="2" marL="1371600">
              <a:spcBef>
                <a:spcPts val="800"/>
              </a:spcBef>
              <a:spcAft>
                <a:spcPts val="0"/>
              </a:spcAft>
              <a:buSzPts val="1500"/>
              <a:buFont typeface="Space Grotesk Medium"/>
              <a:buChar char="■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indent="-323850" lvl="3" marL="1828800">
              <a:spcBef>
                <a:spcPts val="800"/>
              </a:spcBef>
              <a:spcAft>
                <a:spcPts val="0"/>
              </a:spcAft>
              <a:buSzPts val="1500"/>
              <a:buFont typeface="Space Grotesk Medium"/>
              <a:buChar char="●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indent="-323850" lvl="4" marL="2286000">
              <a:spcBef>
                <a:spcPts val="800"/>
              </a:spcBef>
              <a:spcAft>
                <a:spcPts val="0"/>
              </a:spcAft>
              <a:buSzPts val="1500"/>
              <a:buFont typeface="Space Grotesk Medium"/>
              <a:buChar char="○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indent="-323850" lvl="5" marL="2743200">
              <a:spcBef>
                <a:spcPts val="800"/>
              </a:spcBef>
              <a:spcAft>
                <a:spcPts val="0"/>
              </a:spcAft>
              <a:buSzPts val="1500"/>
              <a:buFont typeface="Space Grotesk Medium"/>
              <a:buChar char="■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indent="-323850" lvl="6" marL="3200400">
              <a:spcBef>
                <a:spcPts val="800"/>
              </a:spcBef>
              <a:spcAft>
                <a:spcPts val="0"/>
              </a:spcAft>
              <a:buSzPts val="1500"/>
              <a:buFont typeface="Space Grotesk Medium"/>
              <a:buChar char="●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indent="-323850" lvl="7" marL="3657600">
              <a:spcBef>
                <a:spcPts val="800"/>
              </a:spcBef>
              <a:spcAft>
                <a:spcPts val="0"/>
              </a:spcAft>
              <a:buSzPts val="1500"/>
              <a:buFont typeface="Space Grotesk Medium"/>
              <a:buChar char="○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indent="-323850" lvl="8" marL="4114800">
              <a:spcBef>
                <a:spcPts val="800"/>
              </a:spcBef>
              <a:spcAft>
                <a:spcPts val="800"/>
              </a:spcAft>
              <a:buSzPts val="1500"/>
              <a:buFont typeface="Space Grotesk Medium"/>
              <a:buChar char="■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192" name="Google Shape;192;p11"/>
          <p:cNvSpPr txBox="1"/>
          <p:nvPr>
            <p:ph idx="7" type="body"/>
          </p:nvPr>
        </p:nvSpPr>
        <p:spPr>
          <a:xfrm>
            <a:off x="252600" y="3039157"/>
            <a:ext cx="2118600" cy="876300"/>
          </a:xfrm>
          <a:prstGeom prst="rect">
            <a:avLst/>
          </a:prstGeom>
        </p:spPr>
        <p:txBody>
          <a:bodyPr anchorCtr="0" anchor="t" bIns="9000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68">
          <p15:clr>
            <a:srgbClr val="E46962"/>
          </p15:clr>
        </p15:guide>
        <p15:guide id="2" pos="468">
          <p15:clr>
            <a:srgbClr val="E46962"/>
          </p15:clr>
        </p15:guide>
        <p15:guide id="3" pos="5601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159">
          <p15:clr>
            <a:srgbClr val="E46962"/>
          </p15:clr>
        </p15:guide>
        <p15:guide id="6" pos="5292">
          <p15:clr>
            <a:srgbClr val="E46962"/>
          </p15:clr>
        </p15:guide>
        <p15:guide id="7" orient="horz" pos="2772">
          <p15:clr>
            <a:srgbClr val="E46962"/>
          </p15:clr>
        </p15:guide>
        <p15:guide id="8" orient="horz" pos="159">
          <p15:clr>
            <a:srgbClr val="E46962"/>
          </p15:clr>
        </p15:guide>
        <p15:guide id="9" orient="horz" pos="598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ngo">
  <p:cSld name="BLANK_1_1_1_1_1_1_1_1_1_1_1_1_1_1_2_1_2">
    <p:bg>
      <p:bgPr>
        <a:solidFill>
          <a:schemeClr val="dk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"/>
          <p:cNvSpPr txBox="1"/>
          <p:nvPr>
            <p:ph idx="1" type="subTitle"/>
          </p:nvPr>
        </p:nvSpPr>
        <p:spPr>
          <a:xfrm>
            <a:off x="252600" y="809250"/>
            <a:ext cx="2801700" cy="9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195" name="Google Shape;195;p12"/>
          <p:cNvSpPr txBox="1"/>
          <p:nvPr>
            <p:ph idx="2" type="subTitle"/>
          </p:nvPr>
        </p:nvSpPr>
        <p:spPr>
          <a:xfrm>
            <a:off x="252600" y="2831039"/>
            <a:ext cx="2734200" cy="49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196" name="Google Shape;196;p12"/>
          <p:cNvSpPr txBox="1"/>
          <p:nvPr>
            <p:ph type="title"/>
          </p:nvPr>
        </p:nvSpPr>
        <p:spPr>
          <a:xfrm>
            <a:off x="7520025" y="949950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9pPr>
          </a:lstStyle>
          <a:p/>
        </p:txBody>
      </p:sp>
      <p:sp>
        <p:nvSpPr>
          <p:cNvPr id="197" name="Google Shape;197;p12"/>
          <p:cNvSpPr txBox="1"/>
          <p:nvPr>
            <p:ph idx="3" type="title"/>
          </p:nvPr>
        </p:nvSpPr>
        <p:spPr>
          <a:xfrm>
            <a:off x="4390704" y="2378650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9pPr>
          </a:lstStyle>
          <a:p/>
        </p:txBody>
      </p:sp>
      <p:sp>
        <p:nvSpPr>
          <p:cNvPr id="198" name="Google Shape;198;p12"/>
          <p:cNvSpPr txBox="1"/>
          <p:nvPr>
            <p:ph idx="4" type="title"/>
          </p:nvPr>
        </p:nvSpPr>
        <p:spPr>
          <a:xfrm>
            <a:off x="5919225" y="2264275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9pPr>
          </a:lstStyle>
          <a:p/>
        </p:txBody>
      </p:sp>
      <p:sp>
        <p:nvSpPr>
          <p:cNvPr id="199" name="Google Shape;199;p12"/>
          <p:cNvSpPr txBox="1"/>
          <p:nvPr>
            <p:ph idx="5" type="title"/>
          </p:nvPr>
        </p:nvSpPr>
        <p:spPr>
          <a:xfrm>
            <a:off x="7251700" y="2378650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accen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9pPr>
          </a:lstStyle>
          <a:p/>
        </p:txBody>
      </p:sp>
      <p:sp>
        <p:nvSpPr>
          <p:cNvPr id="200" name="Google Shape;200;p12"/>
          <p:cNvSpPr txBox="1"/>
          <p:nvPr>
            <p:ph idx="6" type="title"/>
          </p:nvPr>
        </p:nvSpPr>
        <p:spPr>
          <a:xfrm>
            <a:off x="4390704" y="3906725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accen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1" name="Google Shape;201;p12"/>
          <p:cNvSpPr txBox="1"/>
          <p:nvPr>
            <p:ph idx="7" type="title"/>
          </p:nvPr>
        </p:nvSpPr>
        <p:spPr>
          <a:xfrm>
            <a:off x="5919225" y="3768600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9pPr>
          </a:lstStyle>
          <a:p/>
        </p:txBody>
      </p:sp>
      <p:sp>
        <p:nvSpPr>
          <p:cNvPr id="202" name="Google Shape;202;p12"/>
          <p:cNvSpPr txBox="1"/>
          <p:nvPr>
            <p:ph idx="8" type="title"/>
          </p:nvPr>
        </p:nvSpPr>
        <p:spPr>
          <a:xfrm>
            <a:off x="7520025" y="3641175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9pPr>
          </a:lstStyle>
          <a:p/>
        </p:txBody>
      </p:sp>
      <p:sp>
        <p:nvSpPr>
          <p:cNvPr id="203" name="Google Shape;203;p12"/>
          <p:cNvSpPr txBox="1"/>
          <p:nvPr>
            <p:ph idx="9" type="title"/>
          </p:nvPr>
        </p:nvSpPr>
        <p:spPr>
          <a:xfrm>
            <a:off x="4390704" y="898075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accent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9pPr>
          </a:lstStyle>
          <a:p/>
        </p:txBody>
      </p:sp>
      <p:sp>
        <p:nvSpPr>
          <p:cNvPr id="204" name="Google Shape;204;p12"/>
          <p:cNvSpPr txBox="1"/>
          <p:nvPr>
            <p:ph idx="13" type="title"/>
          </p:nvPr>
        </p:nvSpPr>
        <p:spPr>
          <a:xfrm>
            <a:off x="5992500" y="977450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5" name="Google Shape;205;p12"/>
          <p:cNvSpPr txBox="1"/>
          <p:nvPr>
            <p:ph idx="14" type="title"/>
          </p:nvPr>
        </p:nvSpPr>
        <p:spPr>
          <a:xfrm>
            <a:off x="257707" y="3448488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6" name="Google Shape;206;p12"/>
          <p:cNvSpPr txBox="1"/>
          <p:nvPr>
            <p:ph idx="15" type="title"/>
          </p:nvPr>
        </p:nvSpPr>
        <p:spPr>
          <a:xfrm>
            <a:off x="257707" y="3961275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7" name="Google Shape;207;p12"/>
          <p:cNvSpPr txBox="1"/>
          <p:nvPr>
            <p:ph idx="16" type="title"/>
          </p:nvPr>
        </p:nvSpPr>
        <p:spPr>
          <a:xfrm>
            <a:off x="1311836" y="3961287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8" name="Google Shape;208;p12"/>
          <p:cNvSpPr txBox="1"/>
          <p:nvPr>
            <p:ph idx="17" type="title"/>
          </p:nvPr>
        </p:nvSpPr>
        <p:spPr>
          <a:xfrm>
            <a:off x="2365953" y="3961287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9" name="Google Shape;209;p12"/>
          <p:cNvSpPr txBox="1"/>
          <p:nvPr>
            <p:ph idx="18" type="title"/>
          </p:nvPr>
        </p:nvSpPr>
        <p:spPr>
          <a:xfrm>
            <a:off x="257707" y="4474062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0" name="Google Shape;210;p12"/>
          <p:cNvSpPr txBox="1"/>
          <p:nvPr>
            <p:ph idx="19" type="title"/>
          </p:nvPr>
        </p:nvSpPr>
        <p:spPr>
          <a:xfrm>
            <a:off x="1311836" y="4474074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1" name="Google Shape;211;p12"/>
          <p:cNvSpPr txBox="1"/>
          <p:nvPr>
            <p:ph idx="20" type="title"/>
          </p:nvPr>
        </p:nvSpPr>
        <p:spPr>
          <a:xfrm>
            <a:off x="2365953" y="4474074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2" name="Google Shape;212;p12"/>
          <p:cNvSpPr txBox="1"/>
          <p:nvPr>
            <p:ph idx="21" type="title"/>
          </p:nvPr>
        </p:nvSpPr>
        <p:spPr>
          <a:xfrm>
            <a:off x="1313187" y="3448500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3" name="Google Shape;213;p12"/>
          <p:cNvSpPr txBox="1"/>
          <p:nvPr>
            <p:ph idx="22" type="title"/>
          </p:nvPr>
        </p:nvSpPr>
        <p:spPr>
          <a:xfrm>
            <a:off x="2365953" y="3448500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4" name="Google Shape;214;p12"/>
          <p:cNvSpPr txBox="1"/>
          <p:nvPr>
            <p:ph idx="23" type="title"/>
          </p:nvPr>
        </p:nvSpPr>
        <p:spPr>
          <a:xfrm>
            <a:off x="216300" y="226194"/>
            <a:ext cx="4216200" cy="41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Space Grotesk"/>
              <a:buNone/>
              <a:defRPr sz="35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orient="horz" pos="468">
          <p15:clr>
            <a:srgbClr val="E46962"/>
          </p15:clr>
        </p15:guide>
        <p15:guide id="3" orient="horz" pos="3081">
          <p15:clr>
            <a:srgbClr val="E46962"/>
          </p15:clr>
        </p15:guide>
        <p15:guide id="4" pos="5601">
          <p15:clr>
            <a:srgbClr val="E46962"/>
          </p15:clr>
        </p15:guide>
        <p15:guide id="5" pos="5292">
          <p15:clr>
            <a:srgbClr val="E46962"/>
          </p15:clr>
        </p15:guide>
        <p15:guide id="6" orient="horz" pos="159">
          <p15:clr>
            <a:srgbClr val="E46962"/>
          </p15:clr>
        </p15:guide>
        <p15:guide id="7" orient="horz" pos="2772">
          <p15:clr>
            <a:srgbClr val="E46962"/>
          </p15:clr>
        </p15:guide>
        <p15:guide id="8" pos="159">
          <p15:clr>
            <a:srgbClr val="E46962"/>
          </p15:clr>
        </p15:guide>
        <p15:guide id="9" pos="2268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p">
  <p:cSld name="BLANK_1_1_1_1_1_1_1_1_1_1_1_1_1_1_1_1_2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/>
          <p:nvPr>
            <p:ph type="title"/>
          </p:nvPr>
        </p:nvSpPr>
        <p:spPr>
          <a:xfrm>
            <a:off x="236975" y="4424350"/>
            <a:ext cx="4213800" cy="54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5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17" name="Google Shape;217;p13"/>
          <p:cNvSpPr txBox="1"/>
          <p:nvPr>
            <p:ph idx="1" type="subTitle"/>
          </p:nvPr>
        </p:nvSpPr>
        <p:spPr>
          <a:xfrm>
            <a:off x="6248450" y="4424346"/>
            <a:ext cx="2847300" cy="46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18" name="Google Shape;218;p13"/>
          <p:cNvSpPr txBox="1"/>
          <p:nvPr>
            <p:ph idx="2" type="subTitle"/>
          </p:nvPr>
        </p:nvSpPr>
        <p:spPr>
          <a:xfrm>
            <a:off x="241825" y="2738350"/>
            <a:ext cx="1869600" cy="160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219" name="Google Shape;219;p13"/>
          <p:cNvGrpSpPr/>
          <p:nvPr/>
        </p:nvGrpSpPr>
        <p:grpSpPr>
          <a:xfrm>
            <a:off x="925470" y="348801"/>
            <a:ext cx="7293054" cy="3993059"/>
            <a:chOff x="238125" y="713000"/>
            <a:chExt cx="7143750" cy="4289000"/>
          </a:xfrm>
        </p:grpSpPr>
        <p:sp>
          <p:nvSpPr>
            <p:cNvPr id="220" name="Google Shape;220;p13"/>
            <p:cNvSpPr/>
            <p:nvPr/>
          </p:nvSpPr>
          <p:spPr>
            <a:xfrm>
              <a:off x="1952625" y="3233400"/>
              <a:ext cx="950200" cy="1768600"/>
            </a:xfrm>
            <a:custGeom>
              <a:rect b="b" l="l" r="r" t="t"/>
              <a:pathLst>
                <a:path extrusionOk="0" h="70744" w="38008">
                  <a:moveTo>
                    <a:pt x="0" y="0"/>
                  </a:moveTo>
                  <a:lnTo>
                    <a:pt x="0" y="3607"/>
                  </a:lnTo>
                  <a:lnTo>
                    <a:pt x="3718" y="3607"/>
                  </a:lnTo>
                  <a:lnTo>
                    <a:pt x="3718" y="11153"/>
                  </a:lnTo>
                  <a:lnTo>
                    <a:pt x="0" y="11153"/>
                  </a:lnTo>
                  <a:lnTo>
                    <a:pt x="0" y="18533"/>
                  </a:lnTo>
                  <a:lnTo>
                    <a:pt x="3773" y="18533"/>
                  </a:lnTo>
                  <a:lnTo>
                    <a:pt x="3773" y="25968"/>
                  </a:lnTo>
                  <a:lnTo>
                    <a:pt x="7602" y="25968"/>
                  </a:lnTo>
                  <a:lnTo>
                    <a:pt x="7602" y="29741"/>
                  </a:lnTo>
                  <a:lnTo>
                    <a:pt x="11375" y="29741"/>
                  </a:lnTo>
                  <a:lnTo>
                    <a:pt x="11375" y="33513"/>
                  </a:lnTo>
                  <a:lnTo>
                    <a:pt x="11375" y="37286"/>
                  </a:lnTo>
                  <a:lnTo>
                    <a:pt x="7602" y="37286"/>
                  </a:lnTo>
                  <a:lnTo>
                    <a:pt x="7602" y="70744"/>
                  </a:lnTo>
                  <a:lnTo>
                    <a:pt x="11375" y="70744"/>
                  </a:lnTo>
                  <a:lnTo>
                    <a:pt x="11375" y="63309"/>
                  </a:lnTo>
                  <a:lnTo>
                    <a:pt x="15203" y="63309"/>
                  </a:lnTo>
                  <a:lnTo>
                    <a:pt x="15203" y="52101"/>
                  </a:lnTo>
                  <a:lnTo>
                    <a:pt x="22805" y="52101"/>
                  </a:lnTo>
                  <a:lnTo>
                    <a:pt x="22805" y="44611"/>
                  </a:lnTo>
                  <a:lnTo>
                    <a:pt x="26578" y="44611"/>
                  </a:lnTo>
                  <a:lnTo>
                    <a:pt x="26578" y="33458"/>
                  </a:lnTo>
                  <a:lnTo>
                    <a:pt x="34235" y="33458"/>
                  </a:lnTo>
                  <a:lnTo>
                    <a:pt x="34235" y="22250"/>
                  </a:lnTo>
                  <a:lnTo>
                    <a:pt x="38008" y="22250"/>
                  </a:lnTo>
                  <a:lnTo>
                    <a:pt x="38008" y="14815"/>
                  </a:lnTo>
                  <a:lnTo>
                    <a:pt x="34235" y="14815"/>
                  </a:lnTo>
                  <a:lnTo>
                    <a:pt x="34235" y="11153"/>
                  </a:lnTo>
                  <a:lnTo>
                    <a:pt x="26578" y="11153"/>
                  </a:lnTo>
                  <a:lnTo>
                    <a:pt x="26578" y="7380"/>
                  </a:lnTo>
                  <a:lnTo>
                    <a:pt x="22749" y="7380"/>
                  </a:lnTo>
                  <a:lnTo>
                    <a:pt x="22749" y="3607"/>
                  </a:lnTo>
                  <a:lnTo>
                    <a:pt x="18976" y="3607"/>
                  </a:lnTo>
                  <a:lnTo>
                    <a:pt x="189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5955875" y="3792400"/>
              <a:ext cx="756025" cy="835100"/>
            </a:xfrm>
            <a:custGeom>
              <a:rect b="b" l="l" r="r" t="t"/>
              <a:pathLst>
                <a:path extrusionOk="0" h="33404" w="30241">
                  <a:moveTo>
                    <a:pt x="11320" y="1"/>
                  </a:moveTo>
                  <a:lnTo>
                    <a:pt x="11320" y="3718"/>
                  </a:lnTo>
                  <a:lnTo>
                    <a:pt x="3719" y="3718"/>
                  </a:lnTo>
                  <a:lnTo>
                    <a:pt x="3719" y="7436"/>
                  </a:lnTo>
                  <a:lnTo>
                    <a:pt x="1" y="7436"/>
                  </a:lnTo>
                  <a:lnTo>
                    <a:pt x="1" y="25968"/>
                  </a:lnTo>
                  <a:lnTo>
                    <a:pt x="3663" y="25968"/>
                  </a:lnTo>
                  <a:lnTo>
                    <a:pt x="3663" y="22361"/>
                  </a:lnTo>
                  <a:lnTo>
                    <a:pt x="15149" y="22361"/>
                  </a:lnTo>
                  <a:lnTo>
                    <a:pt x="15149" y="26024"/>
                  </a:lnTo>
                  <a:lnTo>
                    <a:pt x="18922" y="26024"/>
                  </a:lnTo>
                  <a:lnTo>
                    <a:pt x="18922" y="29741"/>
                  </a:lnTo>
                  <a:lnTo>
                    <a:pt x="22750" y="29741"/>
                  </a:lnTo>
                  <a:lnTo>
                    <a:pt x="22750" y="33403"/>
                  </a:lnTo>
                  <a:lnTo>
                    <a:pt x="26579" y="33403"/>
                  </a:lnTo>
                  <a:lnTo>
                    <a:pt x="26579" y="22251"/>
                  </a:lnTo>
                  <a:lnTo>
                    <a:pt x="30241" y="22251"/>
                  </a:lnTo>
                  <a:lnTo>
                    <a:pt x="30241" y="11098"/>
                  </a:lnTo>
                  <a:lnTo>
                    <a:pt x="26523" y="11098"/>
                  </a:lnTo>
                  <a:lnTo>
                    <a:pt x="26523" y="7381"/>
                  </a:lnTo>
                  <a:lnTo>
                    <a:pt x="22695" y="7381"/>
                  </a:lnTo>
                  <a:lnTo>
                    <a:pt x="22695" y="1"/>
                  </a:lnTo>
                  <a:lnTo>
                    <a:pt x="18866" y="1"/>
                  </a:lnTo>
                  <a:lnTo>
                    <a:pt x="18866" y="3663"/>
                  </a:lnTo>
                  <a:lnTo>
                    <a:pt x="15093" y="3663"/>
                  </a:lnTo>
                  <a:lnTo>
                    <a:pt x="150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5858775" y="3324950"/>
              <a:ext cx="283025" cy="277450"/>
            </a:xfrm>
            <a:custGeom>
              <a:rect b="b" l="l" r="r" t="t"/>
              <a:pathLst>
                <a:path extrusionOk="0" h="11098" w="11321">
                  <a:moveTo>
                    <a:pt x="3774" y="0"/>
                  </a:moveTo>
                  <a:lnTo>
                    <a:pt x="3774" y="3773"/>
                  </a:lnTo>
                  <a:lnTo>
                    <a:pt x="1" y="3773"/>
                  </a:lnTo>
                  <a:lnTo>
                    <a:pt x="1" y="11098"/>
                  </a:lnTo>
                  <a:lnTo>
                    <a:pt x="3774" y="11098"/>
                  </a:lnTo>
                  <a:lnTo>
                    <a:pt x="3774" y="7380"/>
                  </a:lnTo>
                  <a:lnTo>
                    <a:pt x="11320" y="7380"/>
                  </a:lnTo>
                  <a:lnTo>
                    <a:pt x="11320" y="3663"/>
                  </a:lnTo>
                  <a:lnTo>
                    <a:pt x="7492" y="3663"/>
                  </a:lnTo>
                  <a:lnTo>
                    <a:pt x="74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1762575" y="2953200"/>
              <a:ext cx="187300" cy="274675"/>
            </a:xfrm>
            <a:custGeom>
              <a:rect b="b" l="l" r="r" t="t"/>
              <a:pathLst>
                <a:path extrusionOk="0" h="10987" w="7492">
                  <a:moveTo>
                    <a:pt x="0" y="0"/>
                  </a:moveTo>
                  <a:lnTo>
                    <a:pt x="0" y="7380"/>
                  </a:lnTo>
                  <a:lnTo>
                    <a:pt x="3774" y="7380"/>
                  </a:lnTo>
                  <a:lnTo>
                    <a:pt x="3774" y="10987"/>
                  </a:lnTo>
                  <a:lnTo>
                    <a:pt x="7491" y="10987"/>
                  </a:lnTo>
                  <a:lnTo>
                    <a:pt x="7491" y="3662"/>
                  </a:lnTo>
                  <a:lnTo>
                    <a:pt x="3718" y="3662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6716050" y="1832400"/>
              <a:ext cx="187275" cy="277450"/>
            </a:xfrm>
            <a:custGeom>
              <a:rect b="b" l="l" r="r" t="t"/>
              <a:pathLst>
                <a:path extrusionOk="0" h="11098" w="7491">
                  <a:moveTo>
                    <a:pt x="3773" y="0"/>
                  </a:moveTo>
                  <a:lnTo>
                    <a:pt x="3773" y="3773"/>
                  </a:lnTo>
                  <a:lnTo>
                    <a:pt x="0" y="3773"/>
                  </a:lnTo>
                  <a:lnTo>
                    <a:pt x="0" y="11098"/>
                  </a:lnTo>
                  <a:lnTo>
                    <a:pt x="3718" y="11098"/>
                  </a:lnTo>
                  <a:lnTo>
                    <a:pt x="3718" y="7380"/>
                  </a:lnTo>
                  <a:lnTo>
                    <a:pt x="7491" y="7380"/>
                  </a:lnTo>
                  <a:lnTo>
                    <a:pt x="74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4524375" y="3886725"/>
              <a:ext cx="91575" cy="274700"/>
            </a:xfrm>
            <a:custGeom>
              <a:rect b="b" l="l" r="r" t="t"/>
              <a:pathLst>
                <a:path extrusionOk="0" h="10988" w="3663">
                  <a:moveTo>
                    <a:pt x="0" y="1"/>
                  </a:moveTo>
                  <a:lnTo>
                    <a:pt x="0" y="10987"/>
                  </a:lnTo>
                  <a:lnTo>
                    <a:pt x="3662" y="10987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5477325" y="807300"/>
              <a:ext cx="187300" cy="181750"/>
            </a:xfrm>
            <a:custGeom>
              <a:rect b="b" l="l" r="r" t="t"/>
              <a:pathLst>
                <a:path extrusionOk="0" h="7270" w="7492">
                  <a:moveTo>
                    <a:pt x="1" y="1"/>
                  </a:moveTo>
                  <a:lnTo>
                    <a:pt x="1" y="7270"/>
                  </a:lnTo>
                  <a:lnTo>
                    <a:pt x="7491" y="7270"/>
                  </a:lnTo>
                  <a:lnTo>
                    <a:pt x="7491" y="3608"/>
                  </a:lnTo>
                  <a:lnTo>
                    <a:pt x="3718" y="3608"/>
                  </a:lnTo>
                  <a:lnTo>
                    <a:pt x="37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1951225" y="2765925"/>
              <a:ext cx="94350" cy="183150"/>
            </a:xfrm>
            <a:custGeom>
              <a:rect b="b" l="l" r="r" t="t"/>
              <a:pathLst>
                <a:path extrusionOk="0" h="7326" w="3774">
                  <a:moveTo>
                    <a:pt x="1" y="1"/>
                  </a:moveTo>
                  <a:lnTo>
                    <a:pt x="1" y="7325"/>
                  </a:lnTo>
                  <a:lnTo>
                    <a:pt x="3774" y="7325"/>
                  </a:lnTo>
                  <a:lnTo>
                    <a:pt x="3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3859925" y="900250"/>
              <a:ext cx="91575" cy="183125"/>
            </a:xfrm>
            <a:custGeom>
              <a:rect b="b" l="l" r="r" t="t"/>
              <a:pathLst>
                <a:path extrusionOk="0" h="7325" w="3663">
                  <a:moveTo>
                    <a:pt x="0" y="0"/>
                  </a:moveTo>
                  <a:lnTo>
                    <a:pt x="0" y="7325"/>
                  </a:lnTo>
                  <a:lnTo>
                    <a:pt x="3552" y="7325"/>
                  </a:lnTo>
                  <a:lnTo>
                    <a:pt x="3607" y="6770"/>
                  </a:lnTo>
                  <a:lnTo>
                    <a:pt x="3663" y="5826"/>
                  </a:lnTo>
                  <a:lnTo>
                    <a:pt x="3663" y="3496"/>
                  </a:lnTo>
                  <a:lnTo>
                    <a:pt x="3607" y="1221"/>
                  </a:lnTo>
                  <a:lnTo>
                    <a:pt x="3552" y="389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7097500" y="4444350"/>
              <a:ext cx="92950" cy="183150"/>
            </a:xfrm>
            <a:custGeom>
              <a:rect b="b" l="l" r="r" t="t"/>
              <a:pathLst>
                <a:path extrusionOk="0" h="7326" w="3718">
                  <a:moveTo>
                    <a:pt x="1" y="1"/>
                  </a:moveTo>
                  <a:lnTo>
                    <a:pt x="1" y="7325"/>
                  </a:lnTo>
                  <a:lnTo>
                    <a:pt x="3718" y="7325"/>
                  </a:lnTo>
                  <a:lnTo>
                    <a:pt x="3718" y="5494"/>
                  </a:lnTo>
                  <a:lnTo>
                    <a:pt x="3718" y="3663"/>
                  </a:lnTo>
                  <a:lnTo>
                    <a:pt x="3718" y="1832"/>
                  </a:lnTo>
                  <a:lnTo>
                    <a:pt x="36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3477075" y="1832400"/>
              <a:ext cx="91575" cy="184525"/>
            </a:xfrm>
            <a:custGeom>
              <a:rect b="b" l="l" r="r" t="t"/>
              <a:pathLst>
                <a:path extrusionOk="0" h="7381" w="3663">
                  <a:moveTo>
                    <a:pt x="1" y="0"/>
                  </a:moveTo>
                  <a:lnTo>
                    <a:pt x="1" y="7380"/>
                  </a:lnTo>
                  <a:lnTo>
                    <a:pt x="3663" y="7380"/>
                  </a:lnTo>
                  <a:lnTo>
                    <a:pt x="36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3191325" y="1553575"/>
              <a:ext cx="187300" cy="88825"/>
            </a:xfrm>
            <a:custGeom>
              <a:rect b="b" l="l" r="r" t="t"/>
              <a:pathLst>
                <a:path extrusionOk="0" h="3553" w="7492">
                  <a:moveTo>
                    <a:pt x="0" y="1"/>
                  </a:moveTo>
                  <a:lnTo>
                    <a:pt x="0" y="3552"/>
                  </a:lnTo>
                  <a:lnTo>
                    <a:pt x="7491" y="3552"/>
                  </a:lnTo>
                  <a:lnTo>
                    <a:pt x="7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6430275" y="3605150"/>
              <a:ext cx="187300" cy="90200"/>
            </a:xfrm>
            <a:custGeom>
              <a:rect b="b" l="l" r="r" t="t"/>
              <a:pathLst>
                <a:path extrusionOk="0" h="3608" w="7492">
                  <a:moveTo>
                    <a:pt x="1" y="0"/>
                  </a:moveTo>
                  <a:lnTo>
                    <a:pt x="1" y="3607"/>
                  </a:lnTo>
                  <a:lnTo>
                    <a:pt x="7492" y="3607"/>
                  </a:lnTo>
                  <a:lnTo>
                    <a:pt x="74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6240250" y="3513600"/>
              <a:ext cx="187300" cy="88800"/>
            </a:xfrm>
            <a:custGeom>
              <a:rect b="b" l="l" r="r" t="t"/>
              <a:pathLst>
                <a:path extrusionOk="0" h="3552" w="7492">
                  <a:moveTo>
                    <a:pt x="0" y="0"/>
                  </a:moveTo>
                  <a:lnTo>
                    <a:pt x="0" y="3552"/>
                  </a:lnTo>
                  <a:lnTo>
                    <a:pt x="7491" y="3552"/>
                  </a:lnTo>
                  <a:lnTo>
                    <a:pt x="74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2142650" y="2953200"/>
              <a:ext cx="92975" cy="88800"/>
            </a:xfrm>
            <a:custGeom>
              <a:rect b="b" l="l" r="r" t="t"/>
              <a:pathLst>
                <a:path extrusionOk="0" h="3552" w="3719">
                  <a:moveTo>
                    <a:pt x="1" y="0"/>
                  </a:moveTo>
                  <a:lnTo>
                    <a:pt x="1" y="3552"/>
                  </a:lnTo>
                  <a:lnTo>
                    <a:pt x="3718" y="3552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4048575" y="898875"/>
              <a:ext cx="92975" cy="90175"/>
            </a:xfrm>
            <a:custGeom>
              <a:rect b="b" l="l" r="r" t="t"/>
              <a:pathLst>
                <a:path extrusionOk="0" h="3607" w="3719">
                  <a:moveTo>
                    <a:pt x="1" y="0"/>
                  </a:moveTo>
                  <a:lnTo>
                    <a:pt x="1" y="3607"/>
                  </a:lnTo>
                  <a:lnTo>
                    <a:pt x="3718" y="3607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5191575" y="3233400"/>
              <a:ext cx="92975" cy="88800"/>
            </a:xfrm>
            <a:custGeom>
              <a:rect b="b" l="l" r="r" t="t"/>
              <a:pathLst>
                <a:path extrusionOk="0" h="3552" w="3719">
                  <a:moveTo>
                    <a:pt x="1" y="0"/>
                  </a:moveTo>
                  <a:lnTo>
                    <a:pt x="1" y="3552"/>
                  </a:lnTo>
                  <a:lnTo>
                    <a:pt x="3718" y="3552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7001800" y="4631625"/>
              <a:ext cx="91575" cy="90175"/>
            </a:xfrm>
            <a:custGeom>
              <a:rect b="b" l="l" r="r" t="t"/>
              <a:pathLst>
                <a:path extrusionOk="0" h="3607" w="3663">
                  <a:moveTo>
                    <a:pt x="0" y="0"/>
                  </a:moveTo>
                  <a:lnTo>
                    <a:pt x="0" y="3607"/>
                  </a:lnTo>
                  <a:lnTo>
                    <a:pt x="3662" y="3607"/>
                  </a:lnTo>
                  <a:lnTo>
                    <a:pt x="3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5573025" y="3419275"/>
              <a:ext cx="91600" cy="88800"/>
            </a:xfrm>
            <a:custGeom>
              <a:rect b="b" l="l" r="r" t="t"/>
              <a:pathLst>
                <a:path extrusionOk="0" h="3552" w="3664">
                  <a:moveTo>
                    <a:pt x="1" y="0"/>
                  </a:moveTo>
                  <a:lnTo>
                    <a:pt x="1" y="3552"/>
                  </a:lnTo>
                  <a:lnTo>
                    <a:pt x="3663" y="3552"/>
                  </a:lnTo>
                  <a:lnTo>
                    <a:pt x="36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6240250" y="2580050"/>
              <a:ext cx="92975" cy="88825"/>
            </a:xfrm>
            <a:custGeom>
              <a:rect b="b" l="l" r="r" t="t"/>
              <a:pathLst>
                <a:path extrusionOk="0" h="3553" w="3719">
                  <a:moveTo>
                    <a:pt x="0" y="1"/>
                  </a:moveTo>
                  <a:lnTo>
                    <a:pt x="0" y="3552"/>
                  </a:lnTo>
                  <a:lnTo>
                    <a:pt x="3718" y="3552"/>
                  </a:lnTo>
                  <a:lnTo>
                    <a:pt x="37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3381375" y="2018275"/>
              <a:ext cx="91575" cy="90200"/>
            </a:xfrm>
            <a:custGeom>
              <a:rect b="b" l="l" r="r" t="t"/>
              <a:pathLst>
                <a:path extrusionOk="0" h="3608" w="3663">
                  <a:moveTo>
                    <a:pt x="0" y="1"/>
                  </a:moveTo>
                  <a:lnTo>
                    <a:pt x="0" y="3607"/>
                  </a:lnTo>
                  <a:lnTo>
                    <a:pt x="3662" y="3607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1191075" y="993175"/>
              <a:ext cx="91575" cy="90200"/>
            </a:xfrm>
            <a:custGeom>
              <a:rect b="b" l="l" r="r" t="t"/>
              <a:pathLst>
                <a:path extrusionOk="0" h="3608" w="3663">
                  <a:moveTo>
                    <a:pt x="0" y="1"/>
                  </a:moveTo>
                  <a:lnTo>
                    <a:pt x="0" y="3608"/>
                  </a:lnTo>
                  <a:lnTo>
                    <a:pt x="3663" y="3608"/>
                  </a:lnTo>
                  <a:lnTo>
                    <a:pt x="36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3572775" y="2019650"/>
              <a:ext cx="91600" cy="88825"/>
            </a:xfrm>
            <a:custGeom>
              <a:rect b="b" l="l" r="r" t="t"/>
              <a:pathLst>
                <a:path extrusionOk="0" h="3553" w="3664">
                  <a:moveTo>
                    <a:pt x="1" y="1"/>
                  </a:moveTo>
                  <a:lnTo>
                    <a:pt x="1" y="3552"/>
                  </a:lnTo>
                  <a:lnTo>
                    <a:pt x="3663" y="3552"/>
                  </a:lnTo>
                  <a:lnTo>
                    <a:pt x="36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6908850" y="3976900"/>
              <a:ext cx="88800" cy="92950"/>
            </a:xfrm>
            <a:custGeom>
              <a:rect b="b" l="l" r="r" t="t"/>
              <a:pathLst>
                <a:path extrusionOk="0" h="3718" w="3552">
                  <a:moveTo>
                    <a:pt x="833" y="1"/>
                  </a:moveTo>
                  <a:lnTo>
                    <a:pt x="0" y="56"/>
                  </a:lnTo>
                  <a:lnTo>
                    <a:pt x="0" y="3718"/>
                  </a:lnTo>
                  <a:lnTo>
                    <a:pt x="3552" y="3718"/>
                  </a:lnTo>
                  <a:lnTo>
                    <a:pt x="3552" y="56"/>
                  </a:lnTo>
                  <a:lnTo>
                    <a:pt x="17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4811500" y="1086125"/>
              <a:ext cx="91575" cy="90200"/>
            </a:xfrm>
            <a:custGeom>
              <a:rect b="b" l="l" r="r" t="t"/>
              <a:pathLst>
                <a:path extrusionOk="0" h="3608" w="3663">
                  <a:moveTo>
                    <a:pt x="0" y="1"/>
                  </a:moveTo>
                  <a:lnTo>
                    <a:pt x="0" y="3607"/>
                  </a:lnTo>
                  <a:lnTo>
                    <a:pt x="3663" y="3607"/>
                  </a:lnTo>
                  <a:lnTo>
                    <a:pt x="36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5668750" y="3512200"/>
              <a:ext cx="90200" cy="90200"/>
            </a:xfrm>
            <a:custGeom>
              <a:rect b="b" l="l" r="r" t="t"/>
              <a:pathLst>
                <a:path extrusionOk="0" h="3608" w="3608">
                  <a:moveTo>
                    <a:pt x="0" y="1"/>
                  </a:moveTo>
                  <a:lnTo>
                    <a:pt x="0" y="3608"/>
                  </a:lnTo>
                  <a:lnTo>
                    <a:pt x="3607" y="3608"/>
                  </a:lnTo>
                  <a:lnTo>
                    <a:pt x="36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5761700" y="3605150"/>
              <a:ext cx="92950" cy="88800"/>
            </a:xfrm>
            <a:custGeom>
              <a:rect b="b" l="l" r="r" t="t"/>
              <a:pathLst>
                <a:path extrusionOk="0" h="3552" w="3718">
                  <a:moveTo>
                    <a:pt x="56" y="0"/>
                  </a:moveTo>
                  <a:lnTo>
                    <a:pt x="0" y="1776"/>
                  </a:lnTo>
                  <a:lnTo>
                    <a:pt x="56" y="3552"/>
                  </a:lnTo>
                  <a:lnTo>
                    <a:pt x="3718" y="3552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4717175" y="805925"/>
              <a:ext cx="90200" cy="91575"/>
            </a:xfrm>
            <a:custGeom>
              <a:rect b="b" l="l" r="r" t="t"/>
              <a:pathLst>
                <a:path extrusionOk="0" h="3663" w="3608">
                  <a:moveTo>
                    <a:pt x="0" y="1"/>
                  </a:moveTo>
                  <a:lnTo>
                    <a:pt x="0" y="3663"/>
                  </a:lnTo>
                  <a:lnTo>
                    <a:pt x="3607" y="3663"/>
                  </a:lnTo>
                  <a:lnTo>
                    <a:pt x="36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4715775" y="1180450"/>
              <a:ext cx="90200" cy="88800"/>
            </a:xfrm>
            <a:custGeom>
              <a:rect b="b" l="l" r="r" t="t"/>
              <a:pathLst>
                <a:path extrusionOk="0" h="3552" w="3608">
                  <a:moveTo>
                    <a:pt x="1" y="0"/>
                  </a:moveTo>
                  <a:lnTo>
                    <a:pt x="1" y="3552"/>
                  </a:lnTo>
                  <a:lnTo>
                    <a:pt x="3608" y="3552"/>
                  </a:lnTo>
                  <a:lnTo>
                    <a:pt x="36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4618700" y="1273375"/>
              <a:ext cx="94350" cy="90200"/>
            </a:xfrm>
            <a:custGeom>
              <a:rect b="b" l="l" r="r" t="t"/>
              <a:pathLst>
                <a:path extrusionOk="0" h="3608" w="3774">
                  <a:moveTo>
                    <a:pt x="0" y="1"/>
                  </a:moveTo>
                  <a:lnTo>
                    <a:pt x="0" y="3608"/>
                  </a:lnTo>
                  <a:lnTo>
                    <a:pt x="3773" y="3608"/>
                  </a:lnTo>
                  <a:lnTo>
                    <a:pt x="3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238125" y="713000"/>
              <a:ext cx="3140500" cy="2329000"/>
            </a:xfrm>
            <a:custGeom>
              <a:rect b="b" l="l" r="r" t="t"/>
              <a:pathLst>
                <a:path extrusionOk="0" h="93160" w="125620">
                  <a:moveTo>
                    <a:pt x="64696" y="18643"/>
                  </a:moveTo>
                  <a:lnTo>
                    <a:pt x="64696" y="22305"/>
                  </a:lnTo>
                  <a:lnTo>
                    <a:pt x="60923" y="22305"/>
                  </a:lnTo>
                  <a:lnTo>
                    <a:pt x="60923" y="18643"/>
                  </a:lnTo>
                  <a:close/>
                  <a:moveTo>
                    <a:pt x="64696" y="26133"/>
                  </a:moveTo>
                  <a:lnTo>
                    <a:pt x="64696" y="29796"/>
                  </a:lnTo>
                  <a:lnTo>
                    <a:pt x="60923" y="29796"/>
                  </a:lnTo>
                  <a:lnTo>
                    <a:pt x="60923" y="26133"/>
                  </a:lnTo>
                  <a:close/>
                  <a:moveTo>
                    <a:pt x="68525" y="0"/>
                  </a:moveTo>
                  <a:lnTo>
                    <a:pt x="68525" y="3718"/>
                  </a:lnTo>
                  <a:lnTo>
                    <a:pt x="57150" y="3718"/>
                  </a:lnTo>
                  <a:lnTo>
                    <a:pt x="57150" y="11097"/>
                  </a:lnTo>
                  <a:lnTo>
                    <a:pt x="64696" y="11097"/>
                  </a:lnTo>
                  <a:lnTo>
                    <a:pt x="64696" y="14926"/>
                  </a:lnTo>
                  <a:lnTo>
                    <a:pt x="53377" y="14926"/>
                  </a:lnTo>
                  <a:lnTo>
                    <a:pt x="53377" y="26078"/>
                  </a:lnTo>
                  <a:lnTo>
                    <a:pt x="57095" y="26078"/>
                  </a:lnTo>
                  <a:lnTo>
                    <a:pt x="57095" y="29796"/>
                  </a:lnTo>
                  <a:lnTo>
                    <a:pt x="53211" y="29796"/>
                  </a:lnTo>
                  <a:lnTo>
                    <a:pt x="53211" y="26078"/>
                  </a:lnTo>
                  <a:lnTo>
                    <a:pt x="49438" y="26078"/>
                  </a:lnTo>
                  <a:lnTo>
                    <a:pt x="49438" y="22416"/>
                  </a:lnTo>
                  <a:lnTo>
                    <a:pt x="41836" y="22416"/>
                  </a:lnTo>
                  <a:lnTo>
                    <a:pt x="41836" y="29740"/>
                  </a:lnTo>
                  <a:lnTo>
                    <a:pt x="38063" y="29740"/>
                  </a:lnTo>
                  <a:lnTo>
                    <a:pt x="38063" y="22250"/>
                  </a:lnTo>
                  <a:lnTo>
                    <a:pt x="41781" y="22250"/>
                  </a:lnTo>
                  <a:lnTo>
                    <a:pt x="41781" y="18698"/>
                  </a:lnTo>
                  <a:lnTo>
                    <a:pt x="34179" y="18698"/>
                  </a:lnTo>
                  <a:lnTo>
                    <a:pt x="34179" y="26133"/>
                  </a:lnTo>
                  <a:lnTo>
                    <a:pt x="26578" y="26133"/>
                  </a:lnTo>
                  <a:lnTo>
                    <a:pt x="26578" y="29796"/>
                  </a:lnTo>
                  <a:lnTo>
                    <a:pt x="22749" y="29796"/>
                  </a:lnTo>
                  <a:lnTo>
                    <a:pt x="22749" y="26133"/>
                  </a:lnTo>
                  <a:lnTo>
                    <a:pt x="3773" y="26133"/>
                  </a:lnTo>
                  <a:lnTo>
                    <a:pt x="3773" y="33569"/>
                  </a:lnTo>
                  <a:lnTo>
                    <a:pt x="0" y="33569"/>
                  </a:lnTo>
                  <a:lnTo>
                    <a:pt x="0" y="44776"/>
                  </a:lnTo>
                  <a:lnTo>
                    <a:pt x="7602" y="44776"/>
                  </a:lnTo>
                  <a:lnTo>
                    <a:pt x="7602" y="48383"/>
                  </a:lnTo>
                  <a:lnTo>
                    <a:pt x="11319" y="48383"/>
                  </a:lnTo>
                  <a:lnTo>
                    <a:pt x="11319" y="44721"/>
                  </a:lnTo>
                  <a:lnTo>
                    <a:pt x="15148" y="44721"/>
                  </a:lnTo>
                  <a:lnTo>
                    <a:pt x="15148" y="41004"/>
                  </a:lnTo>
                  <a:lnTo>
                    <a:pt x="19032" y="41004"/>
                  </a:lnTo>
                  <a:lnTo>
                    <a:pt x="19032" y="44721"/>
                  </a:lnTo>
                  <a:lnTo>
                    <a:pt x="26633" y="44721"/>
                  </a:lnTo>
                  <a:lnTo>
                    <a:pt x="26633" y="52212"/>
                  </a:lnTo>
                  <a:lnTo>
                    <a:pt x="30462" y="52212"/>
                  </a:lnTo>
                  <a:lnTo>
                    <a:pt x="30462" y="55929"/>
                  </a:lnTo>
                  <a:lnTo>
                    <a:pt x="34235" y="55929"/>
                  </a:lnTo>
                  <a:lnTo>
                    <a:pt x="34235" y="60978"/>
                  </a:lnTo>
                  <a:lnTo>
                    <a:pt x="34235" y="65861"/>
                  </a:lnTo>
                  <a:lnTo>
                    <a:pt x="34235" y="68358"/>
                  </a:lnTo>
                  <a:lnTo>
                    <a:pt x="34235" y="70855"/>
                  </a:lnTo>
                  <a:lnTo>
                    <a:pt x="38008" y="70855"/>
                  </a:lnTo>
                  <a:lnTo>
                    <a:pt x="38008" y="74627"/>
                  </a:lnTo>
                  <a:lnTo>
                    <a:pt x="38063" y="78290"/>
                  </a:lnTo>
                  <a:lnTo>
                    <a:pt x="41892" y="78290"/>
                  </a:lnTo>
                  <a:lnTo>
                    <a:pt x="41892" y="85780"/>
                  </a:lnTo>
                  <a:lnTo>
                    <a:pt x="49548" y="85780"/>
                  </a:lnTo>
                  <a:lnTo>
                    <a:pt x="49548" y="93160"/>
                  </a:lnTo>
                  <a:lnTo>
                    <a:pt x="57095" y="93160"/>
                  </a:lnTo>
                  <a:lnTo>
                    <a:pt x="57095" y="82007"/>
                  </a:lnTo>
                  <a:lnTo>
                    <a:pt x="58759" y="82007"/>
                  </a:lnTo>
                  <a:lnTo>
                    <a:pt x="68525" y="82118"/>
                  </a:lnTo>
                  <a:lnTo>
                    <a:pt x="68525" y="78290"/>
                  </a:lnTo>
                  <a:lnTo>
                    <a:pt x="72353" y="78290"/>
                  </a:lnTo>
                  <a:lnTo>
                    <a:pt x="72353" y="74517"/>
                  </a:lnTo>
                  <a:lnTo>
                    <a:pt x="76182" y="74517"/>
                  </a:lnTo>
                  <a:lnTo>
                    <a:pt x="76182" y="67082"/>
                  </a:lnTo>
                  <a:lnTo>
                    <a:pt x="79955" y="67082"/>
                  </a:lnTo>
                  <a:lnTo>
                    <a:pt x="79955" y="63364"/>
                  </a:lnTo>
                  <a:lnTo>
                    <a:pt x="83672" y="63364"/>
                  </a:lnTo>
                  <a:lnTo>
                    <a:pt x="83672" y="59647"/>
                  </a:lnTo>
                  <a:lnTo>
                    <a:pt x="79955" y="59647"/>
                  </a:lnTo>
                  <a:lnTo>
                    <a:pt x="79955" y="55929"/>
                  </a:lnTo>
                  <a:lnTo>
                    <a:pt x="87612" y="55929"/>
                  </a:lnTo>
                  <a:lnTo>
                    <a:pt x="87612" y="59591"/>
                  </a:lnTo>
                  <a:lnTo>
                    <a:pt x="91274" y="59591"/>
                  </a:lnTo>
                  <a:lnTo>
                    <a:pt x="91274" y="52212"/>
                  </a:lnTo>
                  <a:lnTo>
                    <a:pt x="87501" y="52212"/>
                  </a:lnTo>
                  <a:lnTo>
                    <a:pt x="87501" y="44776"/>
                  </a:lnTo>
                  <a:lnTo>
                    <a:pt x="79899" y="44776"/>
                  </a:lnTo>
                  <a:lnTo>
                    <a:pt x="79899" y="41059"/>
                  </a:lnTo>
                  <a:lnTo>
                    <a:pt x="72298" y="41059"/>
                  </a:lnTo>
                  <a:lnTo>
                    <a:pt x="72298" y="55929"/>
                  </a:lnTo>
                  <a:lnTo>
                    <a:pt x="68525" y="55929"/>
                  </a:lnTo>
                  <a:lnTo>
                    <a:pt x="68525" y="48494"/>
                  </a:lnTo>
                  <a:lnTo>
                    <a:pt x="60812" y="48494"/>
                  </a:lnTo>
                  <a:lnTo>
                    <a:pt x="60812" y="44721"/>
                  </a:lnTo>
                  <a:lnTo>
                    <a:pt x="57095" y="44721"/>
                  </a:lnTo>
                  <a:lnTo>
                    <a:pt x="57095" y="40948"/>
                  </a:lnTo>
                  <a:lnTo>
                    <a:pt x="60868" y="40948"/>
                  </a:lnTo>
                  <a:lnTo>
                    <a:pt x="60868" y="37231"/>
                  </a:lnTo>
                  <a:lnTo>
                    <a:pt x="68525" y="37231"/>
                  </a:lnTo>
                  <a:lnTo>
                    <a:pt x="68525" y="26133"/>
                  </a:lnTo>
                  <a:lnTo>
                    <a:pt x="72353" y="26133"/>
                  </a:lnTo>
                  <a:lnTo>
                    <a:pt x="72353" y="37231"/>
                  </a:lnTo>
                  <a:lnTo>
                    <a:pt x="79955" y="37231"/>
                  </a:lnTo>
                  <a:lnTo>
                    <a:pt x="79955" y="40893"/>
                  </a:lnTo>
                  <a:lnTo>
                    <a:pt x="83672" y="40893"/>
                  </a:lnTo>
                  <a:lnTo>
                    <a:pt x="83672" y="29796"/>
                  </a:lnTo>
                  <a:lnTo>
                    <a:pt x="79899" y="29796"/>
                  </a:lnTo>
                  <a:lnTo>
                    <a:pt x="79899" y="26078"/>
                  </a:lnTo>
                  <a:lnTo>
                    <a:pt x="76126" y="26078"/>
                  </a:lnTo>
                  <a:lnTo>
                    <a:pt x="76126" y="22361"/>
                  </a:lnTo>
                  <a:lnTo>
                    <a:pt x="72408" y="22361"/>
                  </a:lnTo>
                  <a:lnTo>
                    <a:pt x="72408" y="11097"/>
                  </a:lnTo>
                  <a:lnTo>
                    <a:pt x="76182" y="11097"/>
                  </a:lnTo>
                  <a:lnTo>
                    <a:pt x="76182" y="7490"/>
                  </a:lnTo>
                  <a:lnTo>
                    <a:pt x="83728" y="7490"/>
                  </a:lnTo>
                  <a:lnTo>
                    <a:pt x="83728" y="11153"/>
                  </a:lnTo>
                  <a:lnTo>
                    <a:pt x="79955" y="11153"/>
                  </a:lnTo>
                  <a:lnTo>
                    <a:pt x="79955" y="13039"/>
                  </a:lnTo>
                  <a:lnTo>
                    <a:pt x="80010" y="14870"/>
                  </a:lnTo>
                  <a:lnTo>
                    <a:pt x="87612" y="14870"/>
                  </a:lnTo>
                  <a:lnTo>
                    <a:pt x="87612" y="18588"/>
                  </a:lnTo>
                  <a:lnTo>
                    <a:pt x="91440" y="18588"/>
                  </a:lnTo>
                  <a:lnTo>
                    <a:pt x="91440" y="37231"/>
                  </a:lnTo>
                  <a:lnTo>
                    <a:pt x="95268" y="37231"/>
                  </a:lnTo>
                  <a:lnTo>
                    <a:pt x="95268" y="40948"/>
                  </a:lnTo>
                  <a:lnTo>
                    <a:pt x="102815" y="40948"/>
                  </a:lnTo>
                  <a:lnTo>
                    <a:pt x="102815" y="33513"/>
                  </a:lnTo>
                  <a:lnTo>
                    <a:pt x="106643" y="33513"/>
                  </a:lnTo>
                  <a:lnTo>
                    <a:pt x="106643" y="29740"/>
                  </a:lnTo>
                  <a:lnTo>
                    <a:pt x="114245" y="29740"/>
                  </a:lnTo>
                  <a:lnTo>
                    <a:pt x="114245" y="26023"/>
                  </a:lnTo>
                  <a:lnTo>
                    <a:pt x="118073" y="26023"/>
                  </a:lnTo>
                  <a:lnTo>
                    <a:pt x="118073" y="18532"/>
                  </a:lnTo>
                  <a:lnTo>
                    <a:pt x="121902" y="18532"/>
                  </a:lnTo>
                  <a:lnTo>
                    <a:pt x="121902" y="7380"/>
                  </a:lnTo>
                  <a:lnTo>
                    <a:pt x="125619" y="7380"/>
                  </a:lnTo>
                  <a:lnTo>
                    <a:pt x="125619" y="3718"/>
                  </a:lnTo>
                  <a:lnTo>
                    <a:pt x="118018" y="3718"/>
                  </a:lnTo>
                  <a:lnTo>
                    <a:pt x="118018" y="55"/>
                  </a:lnTo>
                  <a:lnTo>
                    <a:pt x="95213" y="55"/>
                  </a:lnTo>
                  <a:lnTo>
                    <a:pt x="95213" y="3662"/>
                  </a:lnTo>
                  <a:lnTo>
                    <a:pt x="83728" y="3662"/>
                  </a:lnTo>
                  <a:lnTo>
                    <a:pt x="83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1951225" y="27659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3285650" y="993175"/>
              <a:ext cx="4096225" cy="3448450"/>
            </a:xfrm>
            <a:custGeom>
              <a:rect b="b" l="l" r="r" t="t"/>
              <a:pathLst>
                <a:path extrusionOk="0" h="137938" w="163849">
                  <a:moveTo>
                    <a:pt x="102815" y="7436"/>
                  </a:moveTo>
                  <a:lnTo>
                    <a:pt x="102815" y="11098"/>
                  </a:lnTo>
                  <a:lnTo>
                    <a:pt x="99042" y="11098"/>
                  </a:lnTo>
                  <a:lnTo>
                    <a:pt x="99042" y="7436"/>
                  </a:lnTo>
                  <a:close/>
                  <a:moveTo>
                    <a:pt x="45610" y="22306"/>
                  </a:moveTo>
                  <a:lnTo>
                    <a:pt x="45610" y="26024"/>
                  </a:lnTo>
                  <a:lnTo>
                    <a:pt x="41948" y="26024"/>
                  </a:lnTo>
                  <a:lnTo>
                    <a:pt x="41948" y="22306"/>
                  </a:lnTo>
                  <a:close/>
                  <a:moveTo>
                    <a:pt x="45665" y="52212"/>
                  </a:moveTo>
                  <a:lnTo>
                    <a:pt x="45665" y="55875"/>
                  </a:lnTo>
                  <a:lnTo>
                    <a:pt x="38119" y="55875"/>
                  </a:lnTo>
                  <a:lnTo>
                    <a:pt x="38119" y="52212"/>
                  </a:lnTo>
                  <a:close/>
                  <a:moveTo>
                    <a:pt x="56929" y="55930"/>
                  </a:moveTo>
                  <a:lnTo>
                    <a:pt x="56929" y="63365"/>
                  </a:lnTo>
                  <a:lnTo>
                    <a:pt x="53322" y="63365"/>
                  </a:lnTo>
                  <a:lnTo>
                    <a:pt x="53322" y="55930"/>
                  </a:lnTo>
                  <a:close/>
                  <a:moveTo>
                    <a:pt x="26634" y="52212"/>
                  </a:moveTo>
                  <a:lnTo>
                    <a:pt x="26634" y="55930"/>
                  </a:lnTo>
                  <a:lnTo>
                    <a:pt x="22916" y="55930"/>
                  </a:lnTo>
                  <a:lnTo>
                    <a:pt x="22916" y="63310"/>
                  </a:lnTo>
                  <a:lnTo>
                    <a:pt x="26634" y="63310"/>
                  </a:lnTo>
                  <a:lnTo>
                    <a:pt x="26634" y="59703"/>
                  </a:lnTo>
                  <a:lnTo>
                    <a:pt x="34291" y="59703"/>
                  </a:lnTo>
                  <a:lnTo>
                    <a:pt x="34291" y="63365"/>
                  </a:lnTo>
                  <a:lnTo>
                    <a:pt x="41837" y="63365"/>
                  </a:lnTo>
                  <a:lnTo>
                    <a:pt x="41837" y="67083"/>
                  </a:lnTo>
                  <a:lnTo>
                    <a:pt x="30518" y="67083"/>
                  </a:lnTo>
                  <a:lnTo>
                    <a:pt x="30518" y="70800"/>
                  </a:lnTo>
                  <a:lnTo>
                    <a:pt x="26634" y="70800"/>
                  </a:lnTo>
                  <a:lnTo>
                    <a:pt x="26634" y="67138"/>
                  </a:lnTo>
                  <a:lnTo>
                    <a:pt x="22861" y="67138"/>
                  </a:lnTo>
                  <a:lnTo>
                    <a:pt x="22861" y="63420"/>
                  </a:lnTo>
                  <a:lnTo>
                    <a:pt x="11431" y="63420"/>
                  </a:lnTo>
                  <a:lnTo>
                    <a:pt x="11431" y="59648"/>
                  </a:lnTo>
                  <a:lnTo>
                    <a:pt x="15204" y="59648"/>
                  </a:lnTo>
                  <a:lnTo>
                    <a:pt x="15204" y="55875"/>
                  </a:lnTo>
                  <a:lnTo>
                    <a:pt x="22805" y="55875"/>
                  </a:lnTo>
                  <a:lnTo>
                    <a:pt x="22805" y="52212"/>
                  </a:lnTo>
                  <a:close/>
                  <a:moveTo>
                    <a:pt x="56929" y="70856"/>
                  </a:moveTo>
                  <a:lnTo>
                    <a:pt x="56929" y="74573"/>
                  </a:lnTo>
                  <a:lnTo>
                    <a:pt x="57095" y="74573"/>
                  </a:lnTo>
                  <a:lnTo>
                    <a:pt x="55264" y="74628"/>
                  </a:lnTo>
                  <a:lnTo>
                    <a:pt x="53322" y="74628"/>
                  </a:lnTo>
                  <a:lnTo>
                    <a:pt x="53322" y="70856"/>
                  </a:lnTo>
                  <a:close/>
                  <a:moveTo>
                    <a:pt x="45665" y="74573"/>
                  </a:moveTo>
                  <a:lnTo>
                    <a:pt x="45665" y="82063"/>
                  </a:lnTo>
                  <a:lnTo>
                    <a:pt x="41948" y="82063"/>
                  </a:lnTo>
                  <a:lnTo>
                    <a:pt x="41948" y="74573"/>
                  </a:lnTo>
                  <a:close/>
                  <a:moveTo>
                    <a:pt x="95269" y="1"/>
                  </a:moveTo>
                  <a:lnTo>
                    <a:pt x="95269" y="3663"/>
                  </a:lnTo>
                  <a:lnTo>
                    <a:pt x="83839" y="3663"/>
                  </a:lnTo>
                  <a:lnTo>
                    <a:pt x="83839" y="7436"/>
                  </a:lnTo>
                  <a:lnTo>
                    <a:pt x="76182" y="7436"/>
                  </a:lnTo>
                  <a:lnTo>
                    <a:pt x="76182" y="11209"/>
                  </a:lnTo>
                  <a:lnTo>
                    <a:pt x="68581" y="11209"/>
                  </a:lnTo>
                  <a:lnTo>
                    <a:pt x="68581" y="18589"/>
                  </a:lnTo>
                  <a:lnTo>
                    <a:pt x="64697" y="18589"/>
                  </a:lnTo>
                  <a:lnTo>
                    <a:pt x="64697" y="14926"/>
                  </a:lnTo>
                  <a:lnTo>
                    <a:pt x="60924" y="14926"/>
                  </a:lnTo>
                  <a:lnTo>
                    <a:pt x="60924" y="18644"/>
                  </a:lnTo>
                  <a:lnTo>
                    <a:pt x="53322" y="18644"/>
                  </a:lnTo>
                  <a:lnTo>
                    <a:pt x="53322" y="22362"/>
                  </a:lnTo>
                  <a:lnTo>
                    <a:pt x="49549" y="22362"/>
                  </a:lnTo>
                  <a:lnTo>
                    <a:pt x="45665" y="22306"/>
                  </a:lnTo>
                  <a:lnTo>
                    <a:pt x="45665" y="18589"/>
                  </a:lnTo>
                  <a:lnTo>
                    <a:pt x="41837" y="18589"/>
                  </a:lnTo>
                  <a:lnTo>
                    <a:pt x="41837" y="14926"/>
                  </a:lnTo>
                  <a:lnTo>
                    <a:pt x="26689" y="14926"/>
                  </a:lnTo>
                  <a:lnTo>
                    <a:pt x="26689" y="18589"/>
                  </a:lnTo>
                  <a:lnTo>
                    <a:pt x="22861" y="18589"/>
                  </a:lnTo>
                  <a:lnTo>
                    <a:pt x="22861" y="26134"/>
                  </a:lnTo>
                  <a:lnTo>
                    <a:pt x="19143" y="26134"/>
                  </a:lnTo>
                  <a:lnTo>
                    <a:pt x="19143" y="33569"/>
                  </a:lnTo>
                  <a:lnTo>
                    <a:pt x="22916" y="33569"/>
                  </a:lnTo>
                  <a:lnTo>
                    <a:pt x="22916" y="37176"/>
                  </a:lnTo>
                  <a:lnTo>
                    <a:pt x="26634" y="37176"/>
                  </a:lnTo>
                  <a:lnTo>
                    <a:pt x="26634" y="26024"/>
                  </a:lnTo>
                  <a:lnTo>
                    <a:pt x="30462" y="26024"/>
                  </a:lnTo>
                  <a:lnTo>
                    <a:pt x="30462" y="22362"/>
                  </a:lnTo>
                  <a:lnTo>
                    <a:pt x="34235" y="22362"/>
                  </a:lnTo>
                  <a:lnTo>
                    <a:pt x="34235" y="26134"/>
                  </a:lnTo>
                  <a:lnTo>
                    <a:pt x="30518" y="26134"/>
                  </a:lnTo>
                  <a:lnTo>
                    <a:pt x="30518" y="33514"/>
                  </a:lnTo>
                  <a:lnTo>
                    <a:pt x="34235" y="33514"/>
                  </a:lnTo>
                  <a:lnTo>
                    <a:pt x="34235" y="37342"/>
                  </a:lnTo>
                  <a:lnTo>
                    <a:pt x="30462" y="37342"/>
                  </a:lnTo>
                  <a:lnTo>
                    <a:pt x="30462" y="40949"/>
                  </a:lnTo>
                  <a:lnTo>
                    <a:pt x="22805" y="40949"/>
                  </a:lnTo>
                  <a:lnTo>
                    <a:pt x="22805" y="37342"/>
                  </a:lnTo>
                  <a:lnTo>
                    <a:pt x="19032" y="37342"/>
                  </a:lnTo>
                  <a:lnTo>
                    <a:pt x="19032" y="44777"/>
                  </a:lnTo>
                  <a:lnTo>
                    <a:pt x="15259" y="44777"/>
                  </a:lnTo>
                  <a:lnTo>
                    <a:pt x="15259" y="48495"/>
                  </a:lnTo>
                  <a:lnTo>
                    <a:pt x="11375" y="48495"/>
                  </a:lnTo>
                  <a:lnTo>
                    <a:pt x="11375" y="55985"/>
                  </a:lnTo>
                  <a:lnTo>
                    <a:pt x="7602" y="55985"/>
                  </a:lnTo>
                  <a:lnTo>
                    <a:pt x="7602" y="67138"/>
                  </a:lnTo>
                  <a:lnTo>
                    <a:pt x="3774" y="67138"/>
                  </a:lnTo>
                  <a:lnTo>
                    <a:pt x="3774" y="74573"/>
                  </a:lnTo>
                  <a:lnTo>
                    <a:pt x="1887" y="74573"/>
                  </a:lnTo>
                  <a:lnTo>
                    <a:pt x="1" y="74628"/>
                  </a:lnTo>
                  <a:lnTo>
                    <a:pt x="1" y="89443"/>
                  </a:lnTo>
                  <a:lnTo>
                    <a:pt x="3829" y="89443"/>
                  </a:lnTo>
                  <a:lnTo>
                    <a:pt x="3829" y="93216"/>
                  </a:lnTo>
                  <a:lnTo>
                    <a:pt x="19143" y="93216"/>
                  </a:lnTo>
                  <a:lnTo>
                    <a:pt x="19143" y="104424"/>
                  </a:lnTo>
                  <a:lnTo>
                    <a:pt x="22916" y="104424"/>
                  </a:lnTo>
                  <a:lnTo>
                    <a:pt x="22916" y="126840"/>
                  </a:lnTo>
                  <a:lnTo>
                    <a:pt x="26689" y="126840"/>
                  </a:lnTo>
                  <a:lnTo>
                    <a:pt x="26689" y="137937"/>
                  </a:lnTo>
                  <a:lnTo>
                    <a:pt x="30462" y="137937"/>
                  </a:lnTo>
                  <a:lnTo>
                    <a:pt x="30462" y="134275"/>
                  </a:lnTo>
                  <a:lnTo>
                    <a:pt x="38064" y="134275"/>
                  </a:lnTo>
                  <a:lnTo>
                    <a:pt x="38064" y="126729"/>
                  </a:lnTo>
                  <a:lnTo>
                    <a:pt x="41948" y="126729"/>
                  </a:lnTo>
                  <a:lnTo>
                    <a:pt x="41948" y="119294"/>
                  </a:lnTo>
                  <a:lnTo>
                    <a:pt x="45721" y="119294"/>
                  </a:lnTo>
                  <a:lnTo>
                    <a:pt x="45721" y="100651"/>
                  </a:lnTo>
                  <a:lnTo>
                    <a:pt x="49494" y="100651"/>
                  </a:lnTo>
                  <a:lnTo>
                    <a:pt x="49494" y="96934"/>
                  </a:lnTo>
                  <a:lnTo>
                    <a:pt x="53211" y="96934"/>
                  </a:lnTo>
                  <a:lnTo>
                    <a:pt x="53211" y="89499"/>
                  </a:lnTo>
                  <a:lnTo>
                    <a:pt x="49549" y="89499"/>
                  </a:lnTo>
                  <a:lnTo>
                    <a:pt x="49549" y="85726"/>
                  </a:lnTo>
                  <a:lnTo>
                    <a:pt x="57095" y="85726"/>
                  </a:lnTo>
                  <a:lnTo>
                    <a:pt x="57095" y="82008"/>
                  </a:lnTo>
                  <a:lnTo>
                    <a:pt x="60924" y="82008"/>
                  </a:lnTo>
                  <a:lnTo>
                    <a:pt x="60924" y="74628"/>
                  </a:lnTo>
                  <a:lnTo>
                    <a:pt x="68636" y="74628"/>
                  </a:lnTo>
                  <a:lnTo>
                    <a:pt x="68636" y="78291"/>
                  </a:lnTo>
                  <a:lnTo>
                    <a:pt x="72409" y="78291"/>
                  </a:lnTo>
                  <a:lnTo>
                    <a:pt x="72409" y="89388"/>
                  </a:lnTo>
                  <a:lnTo>
                    <a:pt x="76182" y="89388"/>
                  </a:lnTo>
                  <a:lnTo>
                    <a:pt x="76182" y="85726"/>
                  </a:lnTo>
                  <a:lnTo>
                    <a:pt x="80011" y="85726"/>
                  </a:lnTo>
                  <a:lnTo>
                    <a:pt x="80011" y="78346"/>
                  </a:lnTo>
                  <a:lnTo>
                    <a:pt x="87668" y="78346"/>
                  </a:lnTo>
                  <a:lnTo>
                    <a:pt x="87668" y="82008"/>
                  </a:lnTo>
                  <a:lnTo>
                    <a:pt x="91441" y="82008"/>
                  </a:lnTo>
                  <a:lnTo>
                    <a:pt x="91441" y="93161"/>
                  </a:lnTo>
                  <a:lnTo>
                    <a:pt x="95269" y="93161"/>
                  </a:lnTo>
                  <a:lnTo>
                    <a:pt x="95269" y="89443"/>
                  </a:lnTo>
                  <a:lnTo>
                    <a:pt x="102760" y="89443"/>
                  </a:lnTo>
                  <a:lnTo>
                    <a:pt x="102760" y="82063"/>
                  </a:lnTo>
                  <a:lnTo>
                    <a:pt x="99042" y="82063"/>
                  </a:lnTo>
                  <a:lnTo>
                    <a:pt x="99042" y="78291"/>
                  </a:lnTo>
                  <a:lnTo>
                    <a:pt x="106644" y="78291"/>
                  </a:lnTo>
                  <a:lnTo>
                    <a:pt x="106644" y="74518"/>
                  </a:lnTo>
                  <a:lnTo>
                    <a:pt x="110472" y="74518"/>
                  </a:lnTo>
                  <a:lnTo>
                    <a:pt x="110472" y="59703"/>
                  </a:lnTo>
                  <a:lnTo>
                    <a:pt x="114356" y="59703"/>
                  </a:lnTo>
                  <a:lnTo>
                    <a:pt x="114356" y="63310"/>
                  </a:lnTo>
                  <a:lnTo>
                    <a:pt x="118129" y="63310"/>
                  </a:lnTo>
                  <a:lnTo>
                    <a:pt x="118129" y="55875"/>
                  </a:lnTo>
                  <a:lnTo>
                    <a:pt x="121958" y="55875"/>
                  </a:lnTo>
                  <a:lnTo>
                    <a:pt x="121958" y="52212"/>
                  </a:lnTo>
                  <a:lnTo>
                    <a:pt x="125731" y="52212"/>
                  </a:lnTo>
                  <a:lnTo>
                    <a:pt x="125731" y="55819"/>
                  </a:lnTo>
                  <a:lnTo>
                    <a:pt x="129504" y="55819"/>
                  </a:lnTo>
                  <a:lnTo>
                    <a:pt x="129504" y="41005"/>
                  </a:lnTo>
                  <a:lnTo>
                    <a:pt x="121958" y="41005"/>
                  </a:lnTo>
                  <a:lnTo>
                    <a:pt x="121958" y="37232"/>
                  </a:lnTo>
                  <a:lnTo>
                    <a:pt x="125731" y="37232"/>
                  </a:lnTo>
                  <a:lnTo>
                    <a:pt x="125731" y="33514"/>
                  </a:lnTo>
                  <a:lnTo>
                    <a:pt x="137161" y="33514"/>
                  </a:lnTo>
                  <a:lnTo>
                    <a:pt x="137161" y="29797"/>
                  </a:lnTo>
                  <a:lnTo>
                    <a:pt x="144818" y="29797"/>
                  </a:lnTo>
                  <a:lnTo>
                    <a:pt x="144818" y="33514"/>
                  </a:lnTo>
                  <a:lnTo>
                    <a:pt x="152364" y="33514"/>
                  </a:lnTo>
                  <a:lnTo>
                    <a:pt x="152364" y="29741"/>
                  </a:lnTo>
                  <a:lnTo>
                    <a:pt x="160021" y="29741"/>
                  </a:lnTo>
                  <a:lnTo>
                    <a:pt x="160021" y="26079"/>
                  </a:lnTo>
                  <a:lnTo>
                    <a:pt x="160021" y="25968"/>
                  </a:lnTo>
                  <a:lnTo>
                    <a:pt x="163849" y="25968"/>
                  </a:lnTo>
                  <a:lnTo>
                    <a:pt x="163849" y="18589"/>
                  </a:lnTo>
                  <a:lnTo>
                    <a:pt x="156192" y="18589"/>
                  </a:lnTo>
                  <a:lnTo>
                    <a:pt x="156192" y="14926"/>
                  </a:lnTo>
                  <a:lnTo>
                    <a:pt x="152419" y="14926"/>
                  </a:lnTo>
                  <a:lnTo>
                    <a:pt x="152419" y="18589"/>
                  </a:lnTo>
                  <a:lnTo>
                    <a:pt x="148535" y="18589"/>
                  </a:lnTo>
                  <a:lnTo>
                    <a:pt x="148535" y="14871"/>
                  </a:lnTo>
                  <a:lnTo>
                    <a:pt x="133277" y="14871"/>
                  </a:lnTo>
                  <a:lnTo>
                    <a:pt x="133277" y="11154"/>
                  </a:lnTo>
                  <a:lnTo>
                    <a:pt x="129559" y="11154"/>
                  </a:lnTo>
                  <a:lnTo>
                    <a:pt x="129559" y="7325"/>
                  </a:lnTo>
                  <a:lnTo>
                    <a:pt x="133277" y="7325"/>
                  </a:lnTo>
                  <a:lnTo>
                    <a:pt x="133277" y="3719"/>
                  </a:lnTo>
                  <a:lnTo>
                    <a:pt x="121958" y="3719"/>
                  </a:lnTo>
                  <a:lnTo>
                    <a:pt x="121958" y="7381"/>
                  </a:lnTo>
                  <a:lnTo>
                    <a:pt x="125675" y="7381"/>
                  </a:lnTo>
                  <a:lnTo>
                    <a:pt x="125675" y="11098"/>
                  </a:lnTo>
                  <a:lnTo>
                    <a:pt x="118074" y="11098"/>
                  </a:lnTo>
                  <a:lnTo>
                    <a:pt x="118074" y="7491"/>
                  </a:lnTo>
                  <a:lnTo>
                    <a:pt x="114301" y="7491"/>
                  </a:lnTo>
                  <a:lnTo>
                    <a:pt x="114301" y="11098"/>
                  </a:lnTo>
                  <a:lnTo>
                    <a:pt x="110417" y="11098"/>
                  </a:lnTo>
                  <a:lnTo>
                    <a:pt x="110417" y="7436"/>
                  </a:lnTo>
                  <a:lnTo>
                    <a:pt x="106644" y="7436"/>
                  </a:lnTo>
                  <a:lnTo>
                    <a:pt x="106644" y="3663"/>
                  </a:lnTo>
                  <a:lnTo>
                    <a:pt x="98987" y="3663"/>
                  </a:lnTo>
                  <a:lnTo>
                    <a:pt x="989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1286775" y="1086125"/>
              <a:ext cx="185925" cy="92950"/>
            </a:xfrm>
            <a:custGeom>
              <a:rect b="b" l="l" r="r" t="t"/>
              <a:pathLst>
                <a:path extrusionOk="0" h="3718" w="7437">
                  <a:moveTo>
                    <a:pt x="1" y="1"/>
                  </a:moveTo>
                  <a:lnTo>
                    <a:pt x="1" y="611"/>
                  </a:lnTo>
                  <a:lnTo>
                    <a:pt x="1" y="3607"/>
                  </a:lnTo>
                  <a:lnTo>
                    <a:pt x="1" y="3718"/>
                  </a:lnTo>
                  <a:lnTo>
                    <a:pt x="7436" y="3718"/>
                  </a:lnTo>
                  <a:lnTo>
                    <a:pt x="7436" y="3496"/>
                  </a:lnTo>
                  <a:lnTo>
                    <a:pt x="7436" y="611"/>
                  </a:lnTo>
                  <a:lnTo>
                    <a:pt x="74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pos="5601">
          <p15:clr>
            <a:srgbClr val="E46962"/>
          </p15:clr>
        </p15:guide>
        <p15:guide id="3" orient="horz" pos="468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5292">
          <p15:clr>
            <a:srgbClr val="E46962"/>
          </p15:clr>
        </p15:guide>
        <p15:guide id="6" pos="159">
          <p15:clr>
            <a:srgbClr val="E46962"/>
          </p15:clr>
        </p15:guide>
        <p15:guide id="7" orient="horz" pos="159">
          <p15:clr>
            <a:srgbClr val="E46962"/>
          </p15:clr>
        </p15:guide>
        <p15:guide id="8" orient="horz" pos="2772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uess The Team Member">
  <p:cSld name="BLANK_1_1_1_1_1_1_1_1_1_1_1_1_1_2">
    <p:bg>
      <p:bgPr>
        <a:solidFill>
          <a:schemeClr val="dk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14"/>
          <p:cNvGrpSpPr/>
          <p:nvPr/>
        </p:nvGrpSpPr>
        <p:grpSpPr>
          <a:xfrm>
            <a:off x="103050" y="103050"/>
            <a:ext cx="6817325" cy="3765575"/>
            <a:chOff x="103050" y="103050"/>
            <a:chExt cx="6817325" cy="3765575"/>
          </a:xfrm>
        </p:grpSpPr>
        <p:sp>
          <p:nvSpPr>
            <p:cNvPr id="256" name="Google Shape;256;p14"/>
            <p:cNvSpPr/>
            <p:nvPr/>
          </p:nvSpPr>
          <p:spPr>
            <a:xfrm>
              <a:off x="103050" y="103050"/>
              <a:ext cx="5135700" cy="2659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1090775" y="1490525"/>
              <a:ext cx="5829600" cy="2378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258" name="Google Shape;258;p14"/>
          <p:cNvSpPr txBox="1"/>
          <p:nvPr>
            <p:ph idx="1" type="subTitle"/>
          </p:nvPr>
        </p:nvSpPr>
        <p:spPr>
          <a:xfrm>
            <a:off x="252600" y="1199800"/>
            <a:ext cx="2881500" cy="8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59" name="Google Shape;259;p14"/>
          <p:cNvSpPr txBox="1"/>
          <p:nvPr>
            <p:ph type="title"/>
          </p:nvPr>
        </p:nvSpPr>
        <p:spPr>
          <a:xfrm>
            <a:off x="229190" y="147681"/>
            <a:ext cx="4216200" cy="8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"/>
              <a:buNone/>
              <a:defRPr sz="35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orient="horz" pos="468">
          <p15:clr>
            <a:srgbClr val="E46962"/>
          </p15:clr>
        </p15:guide>
        <p15:guide id="3" orient="horz" pos="3081">
          <p15:clr>
            <a:srgbClr val="E46962"/>
          </p15:clr>
        </p15:guide>
        <p15:guide id="4" pos="5601">
          <p15:clr>
            <a:srgbClr val="E46962"/>
          </p15:clr>
        </p15:guide>
        <p15:guide id="5" pos="5292">
          <p15:clr>
            <a:srgbClr val="E46962"/>
          </p15:clr>
        </p15:guide>
        <p15:guide id="6" pos="159">
          <p15:clr>
            <a:srgbClr val="E46962"/>
          </p15:clr>
        </p15:guide>
        <p15:guide id="7" orient="horz" pos="159">
          <p15:clr>
            <a:srgbClr val="E46962"/>
          </p15:clr>
        </p15:guide>
        <p15:guide id="8" orient="horz" pos="2772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rt Attack">
  <p:cSld name="TITLE_1_1_5">
    <p:bg>
      <p:bgPr>
        <a:solidFill>
          <a:schemeClr val="accent4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15"/>
          <p:cNvGrpSpPr/>
          <p:nvPr/>
        </p:nvGrpSpPr>
        <p:grpSpPr>
          <a:xfrm>
            <a:off x="0" y="0"/>
            <a:ext cx="9143999" cy="5143500"/>
            <a:chOff x="0" y="0"/>
            <a:chExt cx="9143999" cy="5143500"/>
          </a:xfrm>
        </p:grpSpPr>
        <p:sp>
          <p:nvSpPr>
            <p:cNvPr id="262" name="Google Shape;262;p15"/>
            <p:cNvSpPr/>
            <p:nvPr/>
          </p:nvSpPr>
          <p:spPr>
            <a:xfrm>
              <a:off x="0" y="0"/>
              <a:ext cx="103049" cy="5143489"/>
            </a:xfrm>
            <a:custGeom>
              <a:rect b="b" l="l" r="r" t="t"/>
              <a:pathLst>
                <a:path extrusionOk="0" h="143904" w="3540">
                  <a:moveTo>
                    <a:pt x="0" y="1"/>
                  </a:moveTo>
                  <a:lnTo>
                    <a:pt x="0" y="143903"/>
                  </a:lnTo>
                  <a:lnTo>
                    <a:pt x="3540" y="143903"/>
                  </a:lnTo>
                  <a:lnTo>
                    <a:pt x="3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9040950" y="0"/>
              <a:ext cx="103049" cy="5143489"/>
            </a:xfrm>
            <a:custGeom>
              <a:rect b="b" l="l" r="r" t="t"/>
              <a:pathLst>
                <a:path extrusionOk="0" h="143904" w="3540">
                  <a:moveTo>
                    <a:pt x="0" y="1"/>
                  </a:moveTo>
                  <a:lnTo>
                    <a:pt x="0" y="143903"/>
                  </a:lnTo>
                  <a:lnTo>
                    <a:pt x="3540" y="143903"/>
                  </a:lnTo>
                  <a:lnTo>
                    <a:pt x="3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 rot="5400000">
              <a:off x="4519005" y="-4518866"/>
              <a:ext cx="103049" cy="9140782"/>
            </a:xfrm>
            <a:custGeom>
              <a:rect b="b" l="l" r="r" t="t"/>
              <a:pathLst>
                <a:path extrusionOk="0" h="143904" w="3540">
                  <a:moveTo>
                    <a:pt x="0" y="1"/>
                  </a:moveTo>
                  <a:lnTo>
                    <a:pt x="0" y="143903"/>
                  </a:lnTo>
                  <a:lnTo>
                    <a:pt x="3540" y="143903"/>
                  </a:lnTo>
                  <a:lnTo>
                    <a:pt x="3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 rot="5400000">
              <a:off x="4520468" y="521584"/>
              <a:ext cx="103049" cy="9140782"/>
            </a:xfrm>
            <a:custGeom>
              <a:rect b="b" l="l" r="r" t="t"/>
              <a:pathLst>
                <a:path extrusionOk="0" h="143904" w="3540">
                  <a:moveTo>
                    <a:pt x="0" y="1"/>
                  </a:moveTo>
                  <a:lnTo>
                    <a:pt x="0" y="143903"/>
                  </a:lnTo>
                  <a:lnTo>
                    <a:pt x="3540" y="143903"/>
                  </a:lnTo>
                  <a:lnTo>
                    <a:pt x="3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266" name="Google Shape;266;p15"/>
          <p:cNvSpPr/>
          <p:nvPr>
            <p:ph idx="2" type="pic"/>
          </p:nvPr>
        </p:nvSpPr>
        <p:spPr>
          <a:xfrm>
            <a:off x="3553675" y="3509450"/>
            <a:ext cx="1941000" cy="1313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5"/>
          <p:cNvSpPr txBox="1"/>
          <p:nvPr>
            <p:ph type="title"/>
          </p:nvPr>
        </p:nvSpPr>
        <p:spPr>
          <a:xfrm>
            <a:off x="236975" y="223878"/>
            <a:ext cx="4216200" cy="5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"/>
              <a:buNone/>
              <a:defRPr sz="35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9pPr>
          </a:lstStyle>
          <a:p/>
        </p:txBody>
      </p:sp>
      <p:sp>
        <p:nvSpPr>
          <p:cNvPr id="268" name="Google Shape;268;p15"/>
          <p:cNvSpPr/>
          <p:nvPr>
            <p:ph idx="3" type="pic"/>
          </p:nvPr>
        </p:nvSpPr>
        <p:spPr>
          <a:xfrm>
            <a:off x="6699200" y="904175"/>
            <a:ext cx="1909200" cy="119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5"/>
          <p:cNvSpPr/>
          <p:nvPr>
            <p:ph idx="4" type="pic"/>
          </p:nvPr>
        </p:nvSpPr>
        <p:spPr>
          <a:xfrm>
            <a:off x="5673725" y="2267525"/>
            <a:ext cx="2935200" cy="243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5"/>
          <p:cNvSpPr/>
          <p:nvPr>
            <p:ph idx="5" type="pic"/>
          </p:nvPr>
        </p:nvSpPr>
        <p:spPr>
          <a:xfrm>
            <a:off x="252425" y="2015900"/>
            <a:ext cx="3080100" cy="2875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5"/>
          <p:cNvSpPr/>
          <p:nvPr/>
        </p:nvSpPr>
        <p:spPr>
          <a:xfrm>
            <a:off x="5673400" y="2267525"/>
            <a:ext cx="2935200" cy="243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272" name="Google Shape;272;p15"/>
          <p:cNvSpPr/>
          <p:nvPr>
            <p:ph idx="6" type="pic"/>
          </p:nvPr>
        </p:nvSpPr>
        <p:spPr>
          <a:xfrm>
            <a:off x="4838963" y="1797550"/>
            <a:ext cx="1740900" cy="119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15"/>
          <p:cNvSpPr/>
          <p:nvPr>
            <p:ph idx="7" type="pic"/>
          </p:nvPr>
        </p:nvSpPr>
        <p:spPr>
          <a:xfrm>
            <a:off x="2991500" y="904174"/>
            <a:ext cx="1721700" cy="247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15"/>
          <p:cNvSpPr/>
          <p:nvPr>
            <p:ph idx="8" type="pic"/>
          </p:nvPr>
        </p:nvSpPr>
        <p:spPr>
          <a:xfrm>
            <a:off x="4848425" y="580600"/>
            <a:ext cx="1721700" cy="104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5"/>
          <p:cNvSpPr txBox="1"/>
          <p:nvPr>
            <p:ph idx="1" type="subTitle"/>
          </p:nvPr>
        </p:nvSpPr>
        <p:spPr>
          <a:xfrm>
            <a:off x="252600" y="743700"/>
            <a:ext cx="2675700" cy="102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orient="horz" pos="468">
          <p15:clr>
            <a:srgbClr val="E46962"/>
          </p15:clr>
        </p15:guide>
        <p15:guide id="3" pos="5601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orient="horz" pos="2772">
          <p15:clr>
            <a:srgbClr val="E46962"/>
          </p15:clr>
        </p15:guide>
        <p15:guide id="6" pos="5292">
          <p15:clr>
            <a:srgbClr val="E46962"/>
          </p15:clr>
        </p15:guide>
        <p15:guide id="7" pos="159">
          <p15:clr>
            <a:srgbClr val="E46962"/>
          </p15:clr>
        </p15:guide>
        <p15:guide id="8" orient="horz" pos="159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ks">
  <p:cSld name="BLANK_1_1_1_1_1_1_1_1_1_1_1_3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"/>
          <p:cNvSpPr txBox="1"/>
          <p:nvPr>
            <p:ph type="title"/>
          </p:nvPr>
        </p:nvSpPr>
        <p:spPr>
          <a:xfrm>
            <a:off x="242375" y="530828"/>
            <a:ext cx="3576600" cy="3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78" name="Google Shape;278;p16"/>
          <p:cNvSpPr txBox="1"/>
          <p:nvPr>
            <p:ph idx="2" type="title"/>
          </p:nvPr>
        </p:nvSpPr>
        <p:spPr>
          <a:xfrm>
            <a:off x="236891" y="203879"/>
            <a:ext cx="6480300" cy="212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grpSp>
        <p:nvGrpSpPr>
          <p:cNvPr id="279" name="Google Shape;279;p16"/>
          <p:cNvGrpSpPr/>
          <p:nvPr/>
        </p:nvGrpSpPr>
        <p:grpSpPr>
          <a:xfrm>
            <a:off x="-7338" y="1654487"/>
            <a:ext cx="9150854" cy="3491662"/>
            <a:chOff x="7059712" y="1295828"/>
            <a:chExt cx="2075400" cy="3601137"/>
          </a:xfrm>
        </p:grpSpPr>
        <p:sp>
          <p:nvSpPr>
            <p:cNvPr id="280" name="Google Shape;280;p16"/>
            <p:cNvSpPr/>
            <p:nvPr/>
          </p:nvSpPr>
          <p:spPr>
            <a:xfrm rot="-5400000">
              <a:off x="8683846" y="1589228"/>
              <a:ext cx="744600" cy="157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81" name="Google Shape;281;p16"/>
            <p:cNvSpPr/>
            <p:nvPr/>
          </p:nvSpPr>
          <p:spPr>
            <a:xfrm rot="-5400000">
              <a:off x="7635137" y="2417525"/>
              <a:ext cx="511500" cy="166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7061153" y="2040415"/>
              <a:ext cx="1919400" cy="1052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 rot="-5400000">
              <a:off x="7624952" y="3629915"/>
              <a:ext cx="703500" cy="18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84" name="Google Shape;284;p16"/>
            <p:cNvSpPr/>
            <p:nvPr/>
          </p:nvSpPr>
          <p:spPr>
            <a:xfrm rot="-5400000">
              <a:off x="7696912" y="2785540"/>
              <a:ext cx="801000" cy="2075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285" name="Google Shape;285;p16"/>
          <p:cNvSpPr txBox="1"/>
          <p:nvPr>
            <p:ph idx="1" type="subTitle"/>
          </p:nvPr>
        </p:nvSpPr>
        <p:spPr>
          <a:xfrm>
            <a:off x="246850" y="2620050"/>
            <a:ext cx="6911700" cy="227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68">
          <p15:clr>
            <a:srgbClr val="E46962"/>
          </p15:clr>
        </p15:guide>
        <p15:guide id="2" orient="horz" pos="3081">
          <p15:clr>
            <a:srgbClr val="E46962"/>
          </p15:clr>
        </p15:guide>
        <p15:guide id="3" pos="454">
          <p15:clr>
            <a:srgbClr val="E46962"/>
          </p15:clr>
        </p15:guide>
        <p15:guide id="4" pos="5601">
          <p15:clr>
            <a:srgbClr val="E46962"/>
          </p15:clr>
        </p15:guide>
        <p15:guide id="5" pos="5292">
          <p15:clr>
            <a:srgbClr val="E46962"/>
          </p15:clr>
        </p15:guide>
        <p15:guide id="6" pos="159">
          <p15:clr>
            <a:srgbClr val="E46962"/>
          </p15:clr>
        </p15:guide>
        <p15:guide id="7" orient="horz" pos="159">
          <p15:clr>
            <a:srgbClr val="E46962"/>
          </p15:clr>
        </p15:guide>
        <p15:guide id="8" orient="horz" pos="2772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List">
  <p:cSld name="BLANK_1_1_1_1_1_1_1_1_1_1_1_2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17"/>
          <p:cNvPicPr preferRelativeResize="0"/>
          <p:nvPr/>
        </p:nvPicPr>
        <p:blipFill rotWithShape="1">
          <a:blip r:embed="rId2">
            <a:alphaModFix/>
          </a:blip>
          <a:srcRect b="48372" l="72419" r="0" t="25661"/>
          <a:stretch/>
        </p:blipFill>
        <p:spPr>
          <a:xfrm>
            <a:off x="8451297" y="282525"/>
            <a:ext cx="305451" cy="287577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7"/>
          <p:cNvSpPr txBox="1"/>
          <p:nvPr>
            <p:ph idx="1" type="subTitle"/>
          </p:nvPr>
        </p:nvSpPr>
        <p:spPr>
          <a:xfrm>
            <a:off x="246850" y="2493274"/>
            <a:ext cx="2781000" cy="35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2"/>
                </a:highlight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9pPr>
          </a:lstStyle>
          <a:p/>
        </p:txBody>
      </p:sp>
      <p:sp>
        <p:nvSpPr>
          <p:cNvPr id="289" name="Google Shape;289;p17"/>
          <p:cNvSpPr txBox="1"/>
          <p:nvPr>
            <p:ph idx="2" type="subTitle"/>
          </p:nvPr>
        </p:nvSpPr>
        <p:spPr>
          <a:xfrm>
            <a:off x="246850" y="2938475"/>
            <a:ext cx="27930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3" type="subTitle"/>
          </p:nvPr>
        </p:nvSpPr>
        <p:spPr>
          <a:xfrm>
            <a:off x="246850" y="3101490"/>
            <a:ext cx="26958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9pPr>
          </a:lstStyle>
          <a:p/>
        </p:txBody>
      </p:sp>
      <p:sp>
        <p:nvSpPr>
          <p:cNvPr id="291" name="Google Shape;291;p17"/>
          <p:cNvSpPr txBox="1"/>
          <p:nvPr>
            <p:ph idx="4" type="subTitle"/>
          </p:nvPr>
        </p:nvSpPr>
        <p:spPr>
          <a:xfrm>
            <a:off x="3135975" y="2493274"/>
            <a:ext cx="2781000" cy="35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5" type="subTitle"/>
          </p:nvPr>
        </p:nvSpPr>
        <p:spPr>
          <a:xfrm>
            <a:off x="3135975" y="4097621"/>
            <a:ext cx="2781000" cy="35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5"/>
                </a:highlight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9pPr>
          </a:lstStyle>
          <a:p/>
        </p:txBody>
      </p:sp>
      <p:sp>
        <p:nvSpPr>
          <p:cNvPr id="293" name="Google Shape;293;p17"/>
          <p:cNvSpPr txBox="1"/>
          <p:nvPr>
            <p:ph type="title"/>
          </p:nvPr>
        </p:nvSpPr>
        <p:spPr>
          <a:xfrm>
            <a:off x="237641" y="203879"/>
            <a:ext cx="6480300" cy="212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6" type="subTitle"/>
          </p:nvPr>
        </p:nvSpPr>
        <p:spPr>
          <a:xfrm>
            <a:off x="246850" y="3513916"/>
            <a:ext cx="27930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95" name="Google Shape;295;p17"/>
          <p:cNvSpPr txBox="1"/>
          <p:nvPr>
            <p:ph idx="7" type="subTitle"/>
          </p:nvPr>
        </p:nvSpPr>
        <p:spPr>
          <a:xfrm>
            <a:off x="246850" y="3676931"/>
            <a:ext cx="26958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9pPr>
          </a:lstStyle>
          <a:p/>
        </p:txBody>
      </p:sp>
      <p:sp>
        <p:nvSpPr>
          <p:cNvPr id="296" name="Google Shape;296;p17"/>
          <p:cNvSpPr txBox="1"/>
          <p:nvPr>
            <p:ph idx="8" type="subTitle"/>
          </p:nvPr>
        </p:nvSpPr>
        <p:spPr>
          <a:xfrm>
            <a:off x="246850" y="4098291"/>
            <a:ext cx="27930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97" name="Google Shape;297;p17"/>
          <p:cNvSpPr txBox="1"/>
          <p:nvPr>
            <p:ph idx="9" type="subTitle"/>
          </p:nvPr>
        </p:nvSpPr>
        <p:spPr>
          <a:xfrm>
            <a:off x="246850" y="4261306"/>
            <a:ext cx="26958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9pPr>
          </a:lstStyle>
          <a:p/>
        </p:txBody>
      </p:sp>
      <p:sp>
        <p:nvSpPr>
          <p:cNvPr id="298" name="Google Shape;298;p17"/>
          <p:cNvSpPr txBox="1"/>
          <p:nvPr>
            <p:ph idx="13" type="subTitle"/>
          </p:nvPr>
        </p:nvSpPr>
        <p:spPr>
          <a:xfrm>
            <a:off x="3135975" y="2938475"/>
            <a:ext cx="27930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99" name="Google Shape;299;p17"/>
          <p:cNvSpPr txBox="1"/>
          <p:nvPr>
            <p:ph idx="14" type="subTitle"/>
          </p:nvPr>
        </p:nvSpPr>
        <p:spPr>
          <a:xfrm>
            <a:off x="3135975" y="3101490"/>
            <a:ext cx="26958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9pPr>
          </a:lstStyle>
          <a:p/>
        </p:txBody>
      </p:sp>
      <p:sp>
        <p:nvSpPr>
          <p:cNvPr id="300" name="Google Shape;300;p17"/>
          <p:cNvSpPr txBox="1"/>
          <p:nvPr>
            <p:ph idx="15" type="subTitle"/>
          </p:nvPr>
        </p:nvSpPr>
        <p:spPr>
          <a:xfrm>
            <a:off x="3135975" y="3513916"/>
            <a:ext cx="27930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301" name="Google Shape;301;p17"/>
          <p:cNvSpPr txBox="1"/>
          <p:nvPr>
            <p:ph idx="16" type="subTitle"/>
          </p:nvPr>
        </p:nvSpPr>
        <p:spPr>
          <a:xfrm>
            <a:off x="3135975" y="3676931"/>
            <a:ext cx="26958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9pPr>
          </a:lstStyle>
          <a:p/>
        </p:txBody>
      </p:sp>
      <p:sp>
        <p:nvSpPr>
          <p:cNvPr id="302" name="Google Shape;302;p17"/>
          <p:cNvSpPr txBox="1"/>
          <p:nvPr>
            <p:ph idx="17" type="subTitle"/>
          </p:nvPr>
        </p:nvSpPr>
        <p:spPr>
          <a:xfrm>
            <a:off x="3135975" y="4546391"/>
            <a:ext cx="27930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303" name="Google Shape;303;p17"/>
          <p:cNvSpPr txBox="1"/>
          <p:nvPr>
            <p:ph idx="18" type="subTitle"/>
          </p:nvPr>
        </p:nvSpPr>
        <p:spPr>
          <a:xfrm>
            <a:off x="3135975" y="4709406"/>
            <a:ext cx="26958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68">
          <p15:clr>
            <a:srgbClr val="E46962"/>
          </p15:clr>
        </p15:guide>
        <p15:guide id="2" orient="horz" pos="3081">
          <p15:clr>
            <a:srgbClr val="E46962"/>
          </p15:clr>
        </p15:guide>
        <p15:guide id="3" pos="454">
          <p15:clr>
            <a:srgbClr val="E46962"/>
          </p15:clr>
        </p15:guide>
        <p15:guide id="4" pos="5601">
          <p15:clr>
            <a:srgbClr val="E46962"/>
          </p15:clr>
        </p15:guide>
        <p15:guide id="5" pos="5292">
          <p15:clr>
            <a:srgbClr val="E46962"/>
          </p15:clr>
        </p15:guide>
        <p15:guide id="6" pos="159">
          <p15:clr>
            <a:srgbClr val="E46962"/>
          </p15:clr>
        </p15:guide>
        <p15:guide id="7" orient="horz" pos="159">
          <p15:clr>
            <a:srgbClr val="E46962"/>
          </p15:clr>
        </p15:guide>
        <p15:guide id="8" orient="horz" pos="2772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BLANK_1_1_1_1_1_1_1_1_1_1_1_1_1_1_1_1_2_1_1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18"/>
          <p:cNvGrpSpPr/>
          <p:nvPr/>
        </p:nvGrpSpPr>
        <p:grpSpPr>
          <a:xfrm>
            <a:off x="3343784" y="3174433"/>
            <a:ext cx="4804343" cy="1969075"/>
            <a:chOff x="4110075" y="3174500"/>
            <a:chExt cx="4385125" cy="2181075"/>
          </a:xfrm>
        </p:grpSpPr>
        <p:sp>
          <p:nvSpPr>
            <p:cNvPr id="306" name="Google Shape;306;p18"/>
            <p:cNvSpPr/>
            <p:nvPr/>
          </p:nvSpPr>
          <p:spPr>
            <a:xfrm>
              <a:off x="5326300" y="4270475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4707825" y="3698700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4110075" y="3174500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309" name="Google Shape;309;p18"/>
          <p:cNvGrpSpPr/>
          <p:nvPr/>
        </p:nvGrpSpPr>
        <p:grpSpPr>
          <a:xfrm>
            <a:off x="4340393" y="1752191"/>
            <a:ext cx="4804343" cy="1969075"/>
            <a:chOff x="4110075" y="3174500"/>
            <a:chExt cx="4385125" cy="2181075"/>
          </a:xfrm>
        </p:grpSpPr>
        <p:sp>
          <p:nvSpPr>
            <p:cNvPr id="310" name="Google Shape;310;p18"/>
            <p:cNvSpPr/>
            <p:nvPr/>
          </p:nvSpPr>
          <p:spPr>
            <a:xfrm>
              <a:off x="5326300" y="4270475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4707825" y="3698700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4110075" y="3174500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grpSp>
        <p:nvGrpSpPr>
          <p:cNvPr id="313" name="Google Shape;313;p18"/>
          <p:cNvGrpSpPr/>
          <p:nvPr/>
        </p:nvGrpSpPr>
        <p:grpSpPr>
          <a:xfrm>
            <a:off x="4790942" y="0"/>
            <a:ext cx="4353074" cy="2254435"/>
            <a:chOff x="5469800" y="-26200"/>
            <a:chExt cx="3674100" cy="2368850"/>
          </a:xfrm>
        </p:grpSpPr>
        <p:sp>
          <p:nvSpPr>
            <p:cNvPr id="314" name="Google Shape;314;p18"/>
            <p:cNvSpPr/>
            <p:nvPr/>
          </p:nvSpPr>
          <p:spPr>
            <a:xfrm>
              <a:off x="5701100" y="1018750"/>
              <a:ext cx="3442800" cy="1323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5469800" y="-26200"/>
              <a:ext cx="3674100" cy="1944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grpSp>
        <p:nvGrpSpPr>
          <p:cNvPr id="316" name="Google Shape;316;p18"/>
          <p:cNvGrpSpPr/>
          <p:nvPr/>
        </p:nvGrpSpPr>
        <p:grpSpPr>
          <a:xfrm>
            <a:off x="4340407" y="3174433"/>
            <a:ext cx="4804343" cy="1969075"/>
            <a:chOff x="4110075" y="3174500"/>
            <a:chExt cx="4385125" cy="2181075"/>
          </a:xfrm>
        </p:grpSpPr>
        <p:sp>
          <p:nvSpPr>
            <p:cNvPr id="317" name="Google Shape;317;p18"/>
            <p:cNvSpPr/>
            <p:nvPr/>
          </p:nvSpPr>
          <p:spPr>
            <a:xfrm>
              <a:off x="5326300" y="4270475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4707825" y="3698700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4110075" y="3174500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320" name="Google Shape;320;p18"/>
          <p:cNvSpPr txBox="1"/>
          <p:nvPr>
            <p:ph idx="1" type="subTitle"/>
          </p:nvPr>
        </p:nvSpPr>
        <p:spPr>
          <a:xfrm>
            <a:off x="5619076" y="1752200"/>
            <a:ext cx="2247600" cy="50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21" name="Google Shape;321;p18"/>
          <p:cNvSpPr txBox="1"/>
          <p:nvPr>
            <p:ph idx="2" type="subTitle"/>
          </p:nvPr>
        </p:nvSpPr>
        <p:spPr>
          <a:xfrm>
            <a:off x="5619076" y="2971501"/>
            <a:ext cx="2291400" cy="486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22" name="Google Shape;322;p18"/>
          <p:cNvSpPr txBox="1"/>
          <p:nvPr>
            <p:ph idx="3" type="subTitle"/>
          </p:nvPr>
        </p:nvSpPr>
        <p:spPr>
          <a:xfrm>
            <a:off x="5619076" y="603850"/>
            <a:ext cx="2291400" cy="50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23" name="Google Shape;323;p18"/>
          <p:cNvSpPr txBox="1"/>
          <p:nvPr>
            <p:ph idx="4" type="subTitle"/>
          </p:nvPr>
        </p:nvSpPr>
        <p:spPr>
          <a:xfrm>
            <a:off x="5619076" y="2339999"/>
            <a:ext cx="2436300" cy="48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324" name="Google Shape;324;p18"/>
          <p:cNvSpPr txBox="1"/>
          <p:nvPr>
            <p:ph idx="5" type="subTitle"/>
          </p:nvPr>
        </p:nvSpPr>
        <p:spPr>
          <a:xfrm>
            <a:off x="5619076" y="1179625"/>
            <a:ext cx="2436300" cy="48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325" name="Google Shape;325;p18"/>
          <p:cNvSpPr txBox="1"/>
          <p:nvPr>
            <p:ph idx="6" type="subTitle"/>
          </p:nvPr>
        </p:nvSpPr>
        <p:spPr>
          <a:xfrm>
            <a:off x="5619076" y="3518350"/>
            <a:ext cx="2436300" cy="48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326" name="Google Shape;326;p18"/>
          <p:cNvSpPr txBox="1"/>
          <p:nvPr>
            <p:ph type="title"/>
          </p:nvPr>
        </p:nvSpPr>
        <p:spPr>
          <a:xfrm>
            <a:off x="743700" y="743700"/>
            <a:ext cx="4686000" cy="18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7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pos="5601">
          <p15:clr>
            <a:srgbClr val="E46962"/>
          </p15:clr>
        </p15:guide>
        <p15:guide id="3" orient="horz" pos="468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5292">
          <p15:clr>
            <a:srgbClr val="E46962"/>
          </p15:clr>
        </p15:guide>
        <p15:guide id="6" pos="159">
          <p15:clr>
            <a:srgbClr val="E46962"/>
          </p15:clr>
        </p15:guide>
        <p15:guide id="7" orient="horz" pos="159">
          <p15:clr>
            <a:srgbClr val="E46962"/>
          </p15:clr>
        </p15:guide>
        <p15:guide id="8" orient="horz" pos="2772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- Alt 1">
  <p:cSld name="BLANK_1_1_1_1_1_1_2">
    <p:bg>
      <p:bgPr>
        <a:solidFill>
          <a:schemeClr val="accent2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19"/>
          <p:cNvGrpSpPr/>
          <p:nvPr/>
        </p:nvGrpSpPr>
        <p:grpSpPr>
          <a:xfrm>
            <a:off x="2337800" y="-3225"/>
            <a:ext cx="6806000" cy="5187625"/>
            <a:chOff x="2337800" y="-3225"/>
            <a:chExt cx="6806000" cy="5187625"/>
          </a:xfrm>
        </p:grpSpPr>
        <p:sp>
          <p:nvSpPr>
            <p:cNvPr id="329" name="Google Shape;329;p19"/>
            <p:cNvSpPr/>
            <p:nvPr/>
          </p:nvSpPr>
          <p:spPr>
            <a:xfrm>
              <a:off x="4521450" y="1439175"/>
              <a:ext cx="4018800" cy="902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3555075" y="2289675"/>
              <a:ext cx="3597000" cy="1442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5626900" y="-3225"/>
              <a:ext cx="3516900" cy="183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2337800" y="3695800"/>
              <a:ext cx="3597000" cy="148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333" name="Google Shape;333;p19"/>
          <p:cNvSpPr txBox="1"/>
          <p:nvPr>
            <p:ph type="title"/>
          </p:nvPr>
        </p:nvSpPr>
        <p:spPr>
          <a:xfrm>
            <a:off x="743700" y="743700"/>
            <a:ext cx="4299000" cy="1792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7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9pPr>
          </a:lstStyle>
          <a:p/>
        </p:txBody>
      </p:sp>
      <p:sp>
        <p:nvSpPr>
          <p:cNvPr id="334" name="Google Shape;334;p19"/>
          <p:cNvSpPr txBox="1"/>
          <p:nvPr>
            <p:ph idx="2" type="title"/>
          </p:nvPr>
        </p:nvSpPr>
        <p:spPr>
          <a:xfrm>
            <a:off x="3872475" y="2694025"/>
            <a:ext cx="2962200" cy="170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9pPr>
          </a:lstStyle>
          <a:p/>
        </p:txBody>
      </p:sp>
      <p:pic>
        <p:nvPicPr>
          <p:cNvPr id="335" name="Google Shape;335;p19"/>
          <p:cNvPicPr preferRelativeResize="0"/>
          <p:nvPr/>
        </p:nvPicPr>
        <p:blipFill rotWithShape="1">
          <a:blip r:embed="rId2">
            <a:alphaModFix/>
          </a:blip>
          <a:srcRect b="47660" l="8382" r="59408" t="26262"/>
          <a:stretch/>
        </p:blipFill>
        <p:spPr>
          <a:xfrm>
            <a:off x="642782" y="4271023"/>
            <a:ext cx="201843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9"/>
          <p:cNvPicPr preferRelativeResize="0"/>
          <p:nvPr/>
        </p:nvPicPr>
        <p:blipFill rotWithShape="1">
          <a:blip r:embed="rId2">
            <a:alphaModFix/>
          </a:blip>
          <a:srcRect b="47660" l="8382" r="59408" t="26262"/>
          <a:stretch/>
        </p:blipFill>
        <p:spPr>
          <a:xfrm>
            <a:off x="7688117" y="4164648"/>
            <a:ext cx="201843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9"/>
          <p:cNvPicPr preferRelativeResize="0"/>
          <p:nvPr/>
        </p:nvPicPr>
        <p:blipFill rotWithShape="1">
          <a:blip r:embed="rId2">
            <a:alphaModFix/>
          </a:blip>
          <a:srcRect b="47660" l="8382" r="59408" t="26262"/>
          <a:stretch/>
        </p:blipFill>
        <p:spPr>
          <a:xfrm>
            <a:off x="7972601" y="3033048"/>
            <a:ext cx="201843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19"/>
          <p:cNvPicPr preferRelativeResize="0"/>
          <p:nvPr/>
        </p:nvPicPr>
        <p:blipFill rotWithShape="1">
          <a:blip r:embed="rId2">
            <a:alphaModFix/>
          </a:blip>
          <a:srcRect b="47660" l="8382" r="59408" t="26262"/>
          <a:stretch/>
        </p:blipFill>
        <p:spPr>
          <a:xfrm>
            <a:off x="4521457" y="445923"/>
            <a:ext cx="201843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19"/>
          <p:cNvPicPr preferRelativeResize="0"/>
          <p:nvPr/>
        </p:nvPicPr>
        <p:blipFill rotWithShape="1">
          <a:blip r:embed="rId3">
            <a:alphaModFix/>
          </a:blip>
          <a:srcRect b="0" l="6521" r="6520" t="0"/>
          <a:stretch/>
        </p:blipFill>
        <p:spPr>
          <a:xfrm>
            <a:off x="7284429" y="4399798"/>
            <a:ext cx="201844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19"/>
          <p:cNvPicPr preferRelativeResize="0"/>
          <p:nvPr/>
        </p:nvPicPr>
        <p:blipFill rotWithShape="1">
          <a:blip r:embed="rId3">
            <a:alphaModFix/>
          </a:blip>
          <a:srcRect b="0" l="6521" r="6520" t="0"/>
          <a:stretch/>
        </p:blipFill>
        <p:spPr>
          <a:xfrm>
            <a:off x="3555079" y="1833673"/>
            <a:ext cx="201844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19"/>
          <p:cNvPicPr preferRelativeResize="0"/>
          <p:nvPr/>
        </p:nvPicPr>
        <p:blipFill rotWithShape="1">
          <a:blip r:embed="rId4">
            <a:alphaModFix/>
          </a:blip>
          <a:srcRect b="0" l="6521" r="6520" t="0"/>
          <a:stretch/>
        </p:blipFill>
        <p:spPr>
          <a:xfrm>
            <a:off x="3171717" y="4206373"/>
            <a:ext cx="201844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9"/>
          <p:cNvPicPr preferRelativeResize="0"/>
          <p:nvPr/>
        </p:nvPicPr>
        <p:blipFill rotWithShape="1">
          <a:blip r:embed="rId4">
            <a:alphaModFix/>
          </a:blip>
          <a:srcRect b="0" l="6521" r="6520" t="0"/>
          <a:stretch/>
        </p:blipFill>
        <p:spPr>
          <a:xfrm>
            <a:off x="6834679" y="504998"/>
            <a:ext cx="201844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19"/>
          <p:cNvPicPr preferRelativeResize="0"/>
          <p:nvPr/>
        </p:nvPicPr>
        <p:blipFill rotWithShape="1">
          <a:blip r:embed="rId3">
            <a:alphaModFix/>
          </a:blip>
          <a:srcRect b="0" l="6521" r="6520" t="0"/>
          <a:stretch/>
        </p:blipFill>
        <p:spPr>
          <a:xfrm>
            <a:off x="1392254" y="3161673"/>
            <a:ext cx="201844" cy="1634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4" name="Google Shape;344;p19"/>
          <p:cNvGrpSpPr/>
          <p:nvPr/>
        </p:nvGrpSpPr>
        <p:grpSpPr>
          <a:xfrm>
            <a:off x="7517552" y="1728897"/>
            <a:ext cx="139297" cy="110523"/>
            <a:chOff x="2601950" y="1974675"/>
            <a:chExt cx="2474200" cy="1963100"/>
          </a:xfrm>
        </p:grpSpPr>
        <p:sp>
          <p:nvSpPr>
            <p:cNvPr id="345" name="Google Shape;345;p19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pos="5601">
          <p15:clr>
            <a:srgbClr val="E46962"/>
          </p15:clr>
        </p15:guide>
        <p15:guide id="3" orient="horz" pos="468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orient="horz" pos="2772">
          <p15:clr>
            <a:srgbClr val="E46962"/>
          </p15:clr>
        </p15:guide>
        <p15:guide id="6" orient="horz" pos="159">
          <p15:clr>
            <a:srgbClr val="E46962"/>
          </p15:clr>
        </p15:guide>
        <p15:guide id="7" pos="5292">
          <p15:clr>
            <a:srgbClr val="E46962"/>
          </p15:clr>
        </p15:guide>
        <p15:guide id="8" pos="159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4" name="Google Shape;354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1">
  <p:cSld name="BLANK_1_1_1_1_1_1_1">
    <p:bg>
      <p:bgPr>
        <a:solidFill>
          <a:schemeClr val="dk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3"/>
          <p:cNvGrpSpPr/>
          <p:nvPr/>
        </p:nvGrpSpPr>
        <p:grpSpPr>
          <a:xfrm>
            <a:off x="0" y="0"/>
            <a:ext cx="9144000" cy="2859050"/>
            <a:chOff x="0" y="0"/>
            <a:chExt cx="9144000" cy="2859050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2700100" y="175"/>
              <a:ext cx="6443900" cy="2858875"/>
              <a:chOff x="2700100" y="175"/>
              <a:chExt cx="6443900" cy="2858875"/>
            </a:xfrm>
          </p:grpSpPr>
          <p:sp>
            <p:nvSpPr>
              <p:cNvPr id="41" name="Google Shape;41;p3"/>
              <p:cNvSpPr/>
              <p:nvPr/>
            </p:nvSpPr>
            <p:spPr>
              <a:xfrm>
                <a:off x="2700100" y="1225675"/>
                <a:ext cx="783600" cy="90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3463000" y="1250450"/>
                <a:ext cx="1434000" cy="1608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4636475" y="175"/>
                <a:ext cx="1659300" cy="1398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6295800" y="1399075"/>
                <a:ext cx="783600" cy="730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7745100" y="175"/>
                <a:ext cx="1398900" cy="1398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6961500" y="175"/>
                <a:ext cx="866100" cy="730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>
              <a:off x="0" y="0"/>
              <a:ext cx="4896900" cy="2797700"/>
              <a:chOff x="0" y="0"/>
              <a:chExt cx="4896900" cy="2797700"/>
            </a:xfrm>
          </p:grpSpPr>
          <p:sp>
            <p:nvSpPr>
              <p:cNvPr id="48" name="Google Shape;48;p3"/>
              <p:cNvSpPr/>
              <p:nvPr/>
            </p:nvSpPr>
            <p:spPr>
              <a:xfrm>
                <a:off x="0" y="1398800"/>
                <a:ext cx="1398900" cy="1398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1398900" y="0"/>
                <a:ext cx="3498000" cy="1398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</p:grpSp>
      </p:grpSp>
      <p:sp>
        <p:nvSpPr>
          <p:cNvPr id="50" name="Google Shape;50;p3"/>
          <p:cNvSpPr txBox="1"/>
          <p:nvPr>
            <p:ph idx="1" type="subTitle"/>
          </p:nvPr>
        </p:nvSpPr>
        <p:spPr>
          <a:xfrm>
            <a:off x="1821150" y="252600"/>
            <a:ext cx="2653500" cy="90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51" name="Google Shape;51;p3"/>
          <p:cNvSpPr txBox="1"/>
          <p:nvPr>
            <p:ph type="title"/>
          </p:nvPr>
        </p:nvSpPr>
        <p:spPr>
          <a:xfrm>
            <a:off x="252600" y="4124825"/>
            <a:ext cx="8638800" cy="90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Font typeface="Space Grotesk"/>
              <a:buNone/>
              <a:defRPr sz="77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orient="horz" pos="468">
          <p15:clr>
            <a:srgbClr val="E46962"/>
          </p15:clr>
        </p15:guide>
        <p15:guide id="3" pos="5601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5292">
          <p15:clr>
            <a:srgbClr val="E46962"/>
          </p15:clr>
        </p15:guide>
        <p15:guide id="6" orient="horz" pos="2772">
          <p15:clr>
            <a:srgbClr val="E4696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9" name="Google Shape;35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2" name="Google Shape;362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3" name="Google Shape;363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8" name="Google Shape;368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3" name="Google Shape;373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4" name="Google Shape;374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9" name="Google Shape;379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">
  <p:cSld name="BLANK_1_1_1_1_1_1_1_1_1_1_1_1_1_1_1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/>
          <p:nvPr/>
        </p:nvSpPr>
        <p:spPr>
          <a:xfrm>
            <a:off x="4728000" y="2032675"/>
            <a:ext cx="1408200" cy="14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54" name="Google Shape;54;p4"/>
          <p:cNvGrpSpPr/>
          <p:nvPr/>
        </p:nvGrpSpPr>
        <p:grpSpPr>
          <a:xfrm>
            <a:off x="4153925" y="0"/>
            <a:ext cx="4990175" cy="5143425"/>
            <a:chOff x="4153925" y="0"/>
            <a:chExt cx="4990175" cy="5143425"/>
          </a:xfrm>
        </p:grpSpPr>
        <p:sp>
          <p:nvSpPr>
            <p:cNvPr id="55" name="Google Shape;55;p4"/>
            <p:cNvSpPr/>
            <p:nvPr/>
          </p:nvSpPr>
          <p:spPr>
            <a:xfrm>
              <a:off x="6462300" y="1441775"/>
              <a:ext cx="2681700" cy="1147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6289300" y="2420925"/>
              <a:ext cx="2854800" cy="27225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153925" y="0"/>
              <a:ext cx="1570200" cy="676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4722625" y="0"/>
              <a:ext cx="4421400" cy="210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59" name="Google Shape;59;p4"/>
          <p:cNvSpPr txBox="1"/>
          <p:nvPr>
            <p:ph type="title"/>
          </p:nvPr>
        </p:nvSpPr>
        <p:spPr>
          <a:xfrm>
            <a:off x="252600" y="270725"/>
            <a:ext cx="42162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"/>
              <a:buNone/>
              <a:defRPr sz="35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9pPr>
          </a:lstStyle>
          <a:p/>
        </p:txBody>
      </p:sp>
      <p:sp>
        <p:nvSpPr>
          <p:cNvPr id="60" name="Google Shape;60;p4"/>
          <p:cNvSpPr txBox="1"/>
          <p:nvPr>
            <p:ph idx="1" type="body"/>
          </p:nvPr>
        </p:nvSpPr>
        <p:spPr>
          <a:xfrm>
            <a:off x="252600" y="1973625"/>
            <a:ext cx="3128700" cy="291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61" name="Google Shape;61;p4"/>
          <p:cNvSpPr/>
          <p:nvPr>
            <p:ph idx="2" type="pic"/>
          </p:nvPr>
        </p:nvSpPr>
        <p:spPr>
          <a:xfrm>
            <a:off x="4468800" y="908675"/>
            <a:ext cx="3936300" cy="31161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4"/>
          <p:cNvSpPr/>
          <p:nvPr>
            <p:ph idx="3" type="pic"/>
          </p:nvPr>
        </p:nvSpPr>
        <p:spPr>
          <a:xfrm>
            <a:off x="4153925" y="1728449"/>
            <a:ext cx="3586800" cy="2672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468">
          <p15:clr>
            <a:srgbClr val="E46962"/>
          </p15:clr>
        </p15:guide>
        <p15:guide id="2" pos="468">
          <p15:clr>
            <a:srgbClr val="E46962"/>
          </p15:clr>
        </p15:guide>
        <p15:guide id="3" pos="5601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5292">
          <p15:clr>
            <a:srgbClr val="E46962"/>
          </p15:clr>
        </p15:guide>
        <p15:guide id="6" pos="159">
          <p15:clr>
            <a:srgbClr val="E46962"/>
          </p15:clr>
        </p15:guide>
        <p15:guide id="7" orient="horz" pos="2772">
          <p15:clr>
            <a:srgbClr val="E46962"/>
          </p15:clr>
        </p15:guide>
        <p15:guide id="8" pos="2617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3" name="Google Shape;383;p3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4" name="Google Shape;384;p3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5" name="Google Shape;385;p3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6" name="Google Shape;386;p3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7" name="Google Shape;387;p3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8" name="Google Shape;388;p3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1" name="Google Shape;391;p3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2" name="Google Shape;392;p3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5" name="Google Shape;395;p3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6" name="Google Shape;396;p3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7" name="Google Shape;397;p3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8" name="Google Shape;398;p3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1" name="Google Shape;401;p3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2" name="Google Shape;402;p3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3" name="Google Shape;403;p34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4" name="Google Shape;404;p34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5" name="Google Shape;405;p34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6" name="Google Shape;406;p34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9" name="Google Shape;409;p3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0" name="Google Shape;410;p3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1" name="Google Shape;411;p3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2" name="Google Shape;412;p3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3" name="Google Shape;413;p3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4" name="Google Shape;414;p3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5" name="Google Shape;415;p3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6" name="Google Shape;416;p3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9" name="Google Shape;419;p3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2" name="Google Shape;422;p3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23" name="Google Shape;423;p3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24" name="Google Shape;424;p3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5" name="Google Shape;42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6" name="Google Shape;426;p3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7" name="Google Shape;427;p3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0" name="Google Shape;430;p3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Google Shape;431;p3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32" name="Google Shape;432;p3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3" name="Google Shape;433;p3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34" name="Google Shape;434;p3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5" name="Google Shape;43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6" name="Google Shape;436;p3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7" name="Google Shape;437;p3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8" name="Google Shape;438;p3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3" name="Google Shape;443;p4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4" name="Google Shape;444;p4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5" name="Google Shape;445;p4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6" name="Google Shape;446;p4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7" name="Google Shape;447;p4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4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9" name="Google Shape;449;p4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0" name="Google Shape;450;p4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1" name="Google Shape;451;p4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1">
  <p:cSld name="BLANK_1_1_1_1_1_1_1_1_1_1_1_1_2">
    <p:bg>
      <p:bgPr>
        <a:solidFill>
          <a:schemeClr val="accent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/>
          <p:nvPr/>
        </p:nvSpPr>
        <p:spPr>
          <a:xfrm>
            <a:off x="6462300" y="2136900"/>
            <a:ext cx="2681700" cy="11472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6094200" y="0"/>
            <a:ext cx="3049800" cy="67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5759200" y="313425"/>
            <a:ext cx="3049800" cy="36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67" name="Google Shape;67;p5"/>
          <p:cNvSpPr/>
          <p:nvPr/>
        </p:nvSpPr>
        <p:spPr>
          <a:xfrm rot="-5400000">
            <a:off x="5529300" y="2510100"/>
            <a:ext cx="468000" cy="40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8" name="Google Shape;68;p5"/>
          <p:cNvSpPr/>
          <p:nvPr/>
        </p:nvSpPr>
        <p:spPr>
          <a:xfrm>
            <a:off x="4728000" y="2032675"/>
            <a:ext cx="1408200" cy="147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69" name="Google Shape;69;p5"/>
          <p:cNvGrpSpPr/>
          <p:nvPr/>
        </p:nvGrpSpPr>
        <p:grpSpPr>
          <a:xfrm>
            <a:off x="3632100" y="0"/>
            <a:ext cx="5511900" cy="5143525"/>
            <a:chOff x="3632100" y="0"/>
            <a:chExt cx="5511900" cy="5143525"/>
          </a:xfrm>
        </p:grpSpPr>
        <p:sp>
          <p:nvSpPr>
            <p:cNvPr id="70" name="Google Shape;70;p5"/>
            <p:cNvSpPr/>
            <p:nvPr/>
          </p:nvSpPr>
          <p:spPr>
            <a:xfrm>
              <a:off x="6462300" y="1441775"/>
              <a:ext cx="2681700" cy="11472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462300" y="3103775"/>
              <a:ext cx="2681700" cy="20397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4153925" y="1416600"/>
              <a:ext cx="1570200" cy="676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4196325" y="4236925"/>
              <a:ext cx="2376000" cy="906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3632100" y="0"/>
              <a:ext cx="5511900" cy="1473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75" name="Google Shape;75;p5"/>
          <p:cNvSpPr txBox="1"/>
          <p:nvPr>
            <p:ph idx="1" type="subTitle"/>
          </p:nvPr>
        </p:nvSpPr>
        <p:spPr>
          <a:xfrm>
            <a:off x="160431" y="168104"/>
            <a:ext cx="2653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highlight>
                  <a:schemeClr val="lt2"/>
                </a:highlight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76" name="Google Shape;76;p5"/>
          <p:cNvSpPr txBox="1"/>
          <p:nvPr>
            <p:ph idx="2" type="body"/>
          </p:nvPr>
        </p:nvSpPr>
        <p:spPr>
          <a:xfrm>
            <a:off x="252600" y="3797350"/>
            <a:ext cx="3049800" cy="109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77" name="Google Shape;77;p5"/>
          <p:cNvSpPr txBox="1"/>
          <p:nvPr>
            <p:ph type="title"/>
          </p:nvPr>
        </p:nvSpPr>
        <p:spPr>
          <a:xfrm>
            <a:off x="252600" y="2841100"/>
            <a:ext cx="42882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 Medium"/>
              <a:buNone/>
              <a:defRPr sz="3500">
                <a:highlight>
                  <a:schemeClr val="lt2"/>
                </a:highlight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78" name="Google Shape;78;p5"/>
          <p:cNvSpPr/>
          <p:nvPr>
            <p:ph idx="3" type="pic"/>
          </p:nvPr>
        </p:nvSpPr>
        <p:spPr>
          <a:xfrm>
            <a:off x="4634854" y="627935"/>
            <a:ext cx="3444300" cy="3271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orient="horz" pos="468">
          <p15:clr>
            <a:srgbClr val="E46962"/>
          </p15:clr>
        </p15:guide>
        <p15:guide id="3" pos="5601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159">
          <p15:clr>
            <a:srgbClr val="E46962"/>
          </p15:clr>
        </p15:guide>
        <p15:guide id="6" pos="5292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">
  <p:cSld name="ONE_COLUMN_TEXT_1">
    <p:bg>
      <p:bgPr>
        <a:solidFill>
          <a:schemeClr val="accent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6"/>
          <p:cNvGrpSpPr/>
          <p:nvPr/>
        </p:nvGrpSpPr>
        <p:grpSpPr>
          <a:xfrm>
            <a:off x="2230528" y="1108408"/>
            <a:ext cx="4915231" cy="2940670"/>
            <a:chOff x="2230528" y="1108408"/>
            <a:chExt cx="4915231" cy="2940670"/>
          </a:xfrm>
        </p:grpSpPr>
        <p:sp>
          <p:nvSpPr>
            <p:cNvPr id="81" name="Google Shape;81;p6"/>
            <p:cNvSpPr/>
            <p:nvPr/>
          </p:nvSpPr>
          <p:spPr>
            <a:xfrm>
              <a:off x="3583559" y="2237378"/>
              <a:ext cx="3562200" cy="181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3169759" y="1865553"/>
              <a:ext cx="3562200" cy="181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2715512" y="1415749"/>
              <a:ext cx="3562200" cy="181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2230528" y="1108408"/>
              <a:ext cx="3562200" cy="181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85" name="Google Shape;85;p6"/>
          <p:cNvSpPr txBox="1"/>
          <p:nvPr>
            <p:ph type="title"/>
          </p:nvPr>
        </p:nvSpPr>
        <p:spPr>
          <a:xfrm>
            <a:off x="2420613" y="1299977"/>
            <a:ext cx="4262400" cy="9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 Medium"/>
              <a:buNone/>
              <a:defRPr sz="35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9pPr>
          </a:lstStyle>
          <a:p/>
        </p:txBody>
      </p:sp>
      <p:sp>
        <p:nvSpPr>
          <p:cNvPr id="86" name="Google Shape;86;p6"/>
          <p:cNvSpPr txBox="1"/>
          <p:nvPr>
            <p:ph idx="1" type="body"/>
          </p:nvPr>
        </p:nvSpPr>
        <p:spPr>
          <a:xfrm>
            <a:off x="4192376" y="2436625"/>
            <a:ext cx="13563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>
                <a:highlight>
                  <a:schemeClr val="lt2"/>
                </a:highlight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○"/>
              <a:defRPr sz="1000">
                <a:highlight>
                  <a:schemeClr val="lt2"/>
                </a:highlight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■"/>
              <a:defRPr sz="1000">
                <a:highlight>
                  <a:schemeClr val="lt2"/>
                </a:highlight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>
                <a:highlight>
                  <a:schemeClr val="lt2"/>
                </a:highlight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○"/>
              <a:defRPr sz="1000">
                <a:highlight>
                  <a:schemeClr val="lt2"/>
                </a:highlight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■"/>
              <a:defRPr sz="1000">
                <a:highlight>
                  <a:schemeClr val="lt2"/>
                </a:highlight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>
                <a:highlight>
                  <a:schemeClr val="lt2"/>
                </a:highlight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○"/>
              <a:defRPr sz="1000">
                <a:highlight>
                  <a:schemeClr val="lt2"/>
                </a:highlight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■"/>
              <a:defRPr sz="10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87" name="Google Shape;87;p6"/>
          <p:cNvSpPr txBox="1"/>
          <p:nvPr>
            <p:ph idx="2" type="body"/>
          </p:nvPr>
        </p:nvSpPr>
        <p:spPr>
          <a:xfrm>
            <a:off x="5712456" y="2436625"/>
            <a:ext cx="13563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>
                <a:highlight>
                  <a:schemeClr val="lt2"/>
                </a:highlight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○"/>
              <a:defRPr sz="1000">
                <a:highlight>
                  <a:schemeClr val="lt2"/>
                </a:highlight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■"/>
              <a:defRPr sz="1000">
                <a:highlight>
                  <a:schemeClr val="lt2"/>
                </a:highlight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>
                <a:highlight>
                  <a:schemeClr val="lt2"/>
                </a:highlight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○"/>
              <a:defRPr sz="1000">
                <a:highlight>
                  <a:schemeClr val="lt2"/>
                </a:highlight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■"/>
              <a:defRPr sz="1000">
                <a:highlight>
                  <a:schemeClr val="lt2"/>
                </a:highlight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>
                <a:highlight>
                  <a:schemeClr val="lt2"/>
                </a:highlight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○"/>
              <a:defRPr sz="1000">
                <a:highlight>
                  <a:schemeClr val="lt2"/>
                </a:highlight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■"/>
              <a:defRPr sz="10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88" name="Google Shape;88;p6"/>
          <p:cNvSpPr txBox="1"/>
          <p:nvPr>
            <p:ph idx="3" type="body"/>
          </p:nvPr>
        </p:nvSpPr>
        <p:spPr>
          <a:xfrm>
            <a:off x="2230525" y="2436625"/>
            <a:ext cx="1878300" cy="208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●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○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■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●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○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■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●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○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■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CUSTOM">
    <p:bg>
      <p:bgPr>
        <a:solidFill>
          <a:schemeClr val="accen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/>
          <p:nvPr>
            <p:ph idx="2" type="pic"/>
          </p:nvPr>
        </p:nvSpPr>
        <p:spPr>
          <a:xfrm>
            <a:off x="743700" y="1693750"/>
            <a:ext cx="3974100" cy="2702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91" name="Google Shape;91;p7"/>
          <p:cNvGrpSpPr/>
          <p:nvPr/>
        </p:nvGrpSpPr>
        <p:grpSpPr>
          <a:xfrm>
            <a:off x="743700" y="742300"/>
            <a:ext cx="7047725" cy="3657400"/>
            <a:chOff x="743700" y="742300"/>
            <a:chExt cx="7047725" cy="3657400"/>
          </a:xfrm>
        </p:grpSpPr>
        <p:sp>
          <p:nvSpPr>
            <p:cNvPr id="92" name="Google Shape;92;p7"/>
            <p:cNvSpPr/>
            <p:nvPr/>
          </p:nvSpPr>
          <p:spPr>
            <a:xfrm>
              <a:off x="4626725" y="1693750"/>
              <a:ext cx="3164700" cy="172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4718150" y="3341000"/>
              <a:ext cx="1465200" cy="105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743700" y="742300"/>
              <a:ext cx="4529700" cy="183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1359836" y="2451775"/>
              <a:ext cx="416400" cy="392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744050" y="3236575"/>
              <a:ext cx="741900" cy="392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1495975" y="2368625"/>
              <a:ext cx="765000" cy="867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3976375" y="2351575"/>
              <a:ext cx="741900" cy="49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99" name="Google Shape;99;p7"/>
          <p:cNvSpPr/>
          <p:nvPr/>
        </p:nvSpPr>
        <p:spPr>
          <a:xfrm>
            <a:off x="4718150" y="2839125"/>
            <a:ext cx="1465200" cy="57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00" name="Google Shape;100;p7"/>
          <p:cNvSpPr/>
          <p:nvPr/>
        </p:nvSpPr>
        <p:spPr>
          <a:xfrm>
            <a:off x="6183250" y="3341000"/>
            <a:ext cx="1245300" cy="105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1" name="Google Shape;101;p7"/>
          <p:cNvSpPr txBox="1"/>
          <p:nvPr>
            <p:ph type="title"/>
          </p:nvPr>
        </p:nvSpPr>
        <p:spPr>
          <a:xfrm>
            <a:off x="1032350" y="737025"/>
            <a:ext cx="3651300" cy="155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02" name="Google Shape;102;p7"/>
          <p:cNvSpPr txBox="1"/>
          <p:nvPr>
            <p:ph idx="3" type="title"/>
          </p:nvPr>
        </p:nvSpPr>
        <p:spPr>
          <a:xfrm>
            <a:off x="6183250" y="3136100"/>
            <a:ext cx="2217000" cy="20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103" name="Google Shape;103;p7"/>
          <p:cNvSpPr txBox="1"/>
          <p:nvPr>
            <p:ph idx="4" type="title"/>
          </p:nvPr>
        </p:nvSpPr>
        <p:spPr>
          <a:xfrm>
            <a:off x="4713425" y="1725175"/>
            <a:ext cx="2991300" cy="12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104" name="Google Shape;104;p7"/>
          <p:cNvSpPr txBox="1"/>
          <p:nvPr>
            <p:ph idx="5" type="title"/>
          </p:nvPr>
        </p:nvSpPr>
        <p:spPr>
          <a:xfrm>
            <a:off x="5340025" y="733275"/>
            <a:ext cx="3287400" cy="91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"/>
              <a:buNone/>
              <a:defRPr sz="35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/>
        </p:txBody>
      </p:sp>
      <p:sp>
        <p:nvSpPr>
          <p:cNvPr id="105" name="Google Shape;105;p7"/>
          <p:cNvSpPr/>
          <p:nvPr>
            <p:ph idx="6" type="pic"/>
          </p:nvPr>
        </p:nvSpPr>
        <p:spPr>
          <a:xfrm>
            <a:off x="6183250" y="3344750"/>
            <a:ext cx="2217000" cy="10512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7"/>
          <p:cNvSpPr txBox="1"/>
          <p:nvPr>
            <p:ph idx="7" type="title"/>
          </p:nvPr>
        </p:nvSpPr>
        <p:spPr>
          <a:xfrm>
            <a:off x="4804625" y="2962500"/>
            <a:ext cx="1317600" cy="169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59">
          <p15:clr>
            <a:srgbClr val="E46962"/>
          </p15:clr>
        </p15:guide>
        <p15:guide id="2" pos="159">
          <p15:clr>
            <a:srgbClr val="E46962"/>
          </p15:clr>
        </p15:guide>
        <p15:guide id="3" pos="5601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468">
          <p15:clr>
            <a:srgbClr val="E46962"/>
          </p15:clr>
        </p15:guide>
        <p15:guide id="6" pos="5292">
          <p15:clr>
            <a:srgbClr val="E46962"/>
          </p15:clr>
        </p15:guide>
        <p15:guide id="7" orient="horz" pos="468">
          <p15:clr>
            <a:srgbClr val="E46962"/>
          </p15:clr>
        </p15:guide>
        <p15:guide id="8" orient="horz" pos="2772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 - Alt 1">
  <p:cSld name="CUSTOM_1">
    <p:bg>
      <p:bgPr>
        <a:solidFill>
          <a:schemeClr val="accen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/>
          <p:nvPr/>
        </p:nvSpPr>
        <p:spPr>
          <a:xfrm>
            <a:off x="743700" y="2071975"/>
            <a:ext cx="357300" cy="51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09" name="Google Shape;109;p8"/>
          <p:cNvSpPr/>
          <p:nvPr>
            <p:ph idx="2" type="pic"/>
          </p:nvPr>
        </p:nvSpPr>
        <p:spPr>
          <a:xfrm>
            <a:off x="978875" y="2071975"/>
            <a:ext cx="3761700" cy="26802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8"/>
          <p:cNvSpPr/>
          <p:nvPr/>
        </p:nvSpPr>
        <p:spPr>
          <a:xfrm>
            <a:off x="743700" y="743700"/>
            <a:ext cx="4529700" cy="135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11" name="Google Shape;111;p8"/>
          <p:cNvSpPr/>
          <p:nvPr/>
        </p:nvSpPr>
        <p:spPr>
          <a:xfrm>
            <a:off x="1285575" y="2039600"/>
            <a:ext cx="385200" cy="8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742950" y="3098550"/>
            <a:ext cx="1359900" cy="49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4718150" y="3884200"/>
            <a:ext cx="765000" cy="86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3800525" y="2039600"/>
            <a:ext cx="1004100" cy="70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4718150" y="378500"/>
            <a:ext cx="3552000" cy="402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6" name="Google Shape;116;p8"/>
          <p:cNvSpPr txBox="1"/>
          <p:nvPr>
            <p:ph type="title"/>
          </p:nvPr>
        </p:nvSpPr>
        <p:spPr>
          <a:xfrm>
            <a:off x="4946700" y="623600"/>
            <a:ext cx="3093300" cy="166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17" name="Google Shape;117;p8"/>
          <p:cNvSpPr/>
          <p:nvPr>
            <p:ph idx="3" type="pic"/>
          </p:nvPr>
        </p:nvSpPr>
        <p:spPr>
          <a:xfrm>
            <a:off x="742950" y="3591150"/>
            <a:ext cx="1359900" cy="9708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8"/>
          <p:cNvSpPr txBox="1"/>
          <p:nvPr>
            <p:ph idx="4" type="title"/>
          </p:nvPr>
        </p:nvSpPr>
        <p:spPr>
          <a:xfrm>
            <a:off x="883025" y="797467"/>
            <a:ext cx="3921600" cy="91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"/>
              <a:buNone/>
              <a:defRPr sz="3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956075" y="1848025"/>
            <a:ext cx="357300" cy="59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20" name="Google Shape;120;p8"/>
          <p:cNvSpPr txBox="1"/>
          <p:nvPr>
            <p:ph idx="5" type="title"/>
          </p:nvPr>
        </p:nvSpPr>
        <p:spPr>
          <a:xfrm>
            <a:off x="883025" y="1805225"/>
            <a:ext cx="3093300" cy="26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21" name="Google Shape;121;p8"/>
          <p:cNvSpPr txBox="1"/>
          <p:nvPr>
            <p:ph idx="6" type="title"/>
          </p:nvPr>
        </p:nvSpPr>
        <p:spPr>
          <a:xfrm>
            <a:off x="812500" y="3259700"/>
            <a:ext cx="1463700" cy="4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59">
          <p15:clr>
            <a:srgbClr val="E46962"/>
          </p15:clr>
        </p15:guide>
        <p15:guide id="2" pos="159">
          <p15:clr>
            <a:srgbClr val="E46962"/>
          </p15:clr>
        </p15:guide>
        <p15:guide id="3" pos="5601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468">
          <p15:clr>
            <a:srgbClr val="E46962"/>
          </p15:clr>
        </p15:guide>
        <p15:guide id="6" pos="5292">
          <p15:clr>
            <a:srgbClr val="E46962"/>
          </p15:clr>
        </p15:guide>
        <p15:guide id="7" orient="horz" pos="468">
          <p15:clr>
            <a:srgbClr val="E46962"/>
          </p15:clr>
        </p15:guide>
        <p15:guide id="8" orient="horz" pos="2772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+ image">
  <p:cSld name="BLANK_1_1_1_1_1_1_1_1_1_1_1_1_1_1_2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idx="1" type="body"/>
          </p:nvPr>
        </p:nvSpPr>
        <p:spPr>
          <a:xfrm>
            <a:off x="3721600" y="3126450"/>
            <a:ext cx="1384800" cy="16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"/>
              <a:buChar char="■"/>
              <a:defRPr sz="1000"/>
            </a:lvl9pPr>
          </a:lstStyle>
          <a:p/>
        </p:txBody>
      </p:sp>
      <p:sp>
        <p:nvSpPr>
          <p:cNvPr id="124" name="Google Shape;124;p9"/>
          <p:cNvSpPr/>
          <p:nvPr>
            <p:ph idx="2" type="pic"/>
          </p:nvPr>
        </p:nvSpPr>
        <p:spPr>
          <a:xfrm>
            <a:off x="0" y="0"/>
            <a:ext cx="2546700" cy="35832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9"/>
          <p:cNvSpPr/>
          <p:nvPr>
            <p:ph idx="3" type="pic"/>
          </p:nvPr>
        </p:nvSpPr>
        <p:spPr>
          <a:xfrm>
            <a:off x="280475" y="474638"/>
            <a:ext cx="2940900" cy="46689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9"/>
          <p:cNvSpPr/>
          <p:nvPr/>
        </p:nvSpPr>
        <p:spPr>
          <a:xfrm>
            <a:off x="3596536" y="253823"/>
            <a:ext cx="10821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7" name="Google Shape;127;p9"/>
          <p:cNvSpPr txBox="1"/>
          <p:nvPr>
            <p:ph idx="4" type="body"/>
          </p:nvPr>
        </p:nvSpPr>
        <p:spPr>
          <a:xfrm>
            <a:off x="5511500" y="3126450"/>
            <a:ext cx="1384800" cy="16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"/>
              <a:buChar char="■"/>
              <a:defRPr sz="1000"/>
            </a:lvl9pPr>
          </a:lstStyle>
          <a:p/>
        </p:txBody>
      </p:sp>
      <p:sp>
        <p:nvSpPr>
          <p:cNvPr id="128" name="Google Shape;128;p9"/>
          <p:cNvSpPr txBox="1"/>
          <p:nvPr>
            <p:ph idx="5" type="body"/>
          </p:nvPr>
        </p:nvSpPr>
        <p:spPr>
          <a:xfrm>
            <a:off x="7293076" y="3126450"/>
            <a:ext cx="1461000" cy="16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"/>
              <a:buChar char="■"/>
              <a:defRPr sz="1000"/>
            </a:lvl9pPr>
          </a:lstStyle>
          <a:p/>
        </p:txBody>
      </p:sp>
      <p:sp>
        <p:nvSpPr>
          <p:cNvPr id="129" name="Google Shape;129;p9"/>
          <p:cNvSpPr txBox="1"/>
          <p:nvPr>
            <p:ph type="title"/>
          </p:nvPr>
        </p:nvSpPr>
        <p:spPr>
          <a:xfrm>
            <a:off x="3598725" y="1485838"/>
            <a:ext cx="4801500" cy="75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30" name="Google Shape;130;p9"/>
          <p:cNvSpPr txBox="1"/>
          <p:nvPr>
            <p:ph idx="6" type="subTitle"/>
          </p:nvPr>
        </p:nvSpPr>
        <p:spPr>
          <a:xfrm>
            <a:off x="3721600" y="2709275"/>
            <a:ext cx="1574700" cy="24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1" name="Google Shape;131;p9"/>
          <p:cNvSpPr txBox="1"/>
          <p:nvPr>
            <p:ph idx="7" type="subTitle"/>
          </p:nvPr>
        </p:nvSpPr>
        <p:spPr>
          <a:xfrm>
            <a:off x="5511500" y="2709275"/>
            <a:ext cx="1574700" cy="24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2" name="Google Shape;132;p9"/>
          <p:cNvSpPr txBox="1"/>
          <p:nvPr>
            <p:ph idx="8" type="subTitle"/>
          </p:nvPr>
        </p:nvSpPr>
        <p:spPr>
          <a:xfrm>
            <a:off x="7293076" y="2713624"/>
            <a:ext cx="1598400" cy="24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idx="9" type="title"/>
          </p:nvPr>
        </p:nvSpPr>
        <p:spPr>
          <a:xfrm>
            <a:off x="3596525" y="522925"/>
            <a:ext cx="5295000" cy="8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highlight>
                  <a:schemeClr val="accent5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9pPr>
          </a:lstStyle>
          <a:p/>
        </p:txBody>
      </p:sp>
      <p:grpSp>
        <p:nvGrpSpPr>
          <p:cNvPr id="134" name="Google Shape;134;p9"/>
          <p:cNvGrpSpPr/>
          <p:nvPr/>
        </p:nvGrpSpPr>
        <p:grpSpPr>
          <a:xfrm>
            <a:off x="4430888" y="323039"/>
            <a:ext cx="149937" cy="118964"/>
            <a:chOff x="2601950" y="1974675"/>
            <a:chExt cx="2474200" cy="1963100"/>
          </a:xfrm>
        </p:grpSpPr>
        <p:sp>
          <p:nvSpPr>
            <p:cNvPr id="135" name="Google Shape;135;p9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142" name="Google Shape;142;p9"/>
          <p:cNvGrpSpPr/>
          <p:nvPr/>
        </p:nvGrpSpPr>
        <p:grpSpPr>
          <a:xfrm>
            <a:off x="3680513" y="323039"/>
            <a:ext cx="149937" cy="118964"/>
            <a:chOff x="2601950" y="1974675"/>
            <a:chExt cx="2474200" cy="1963100"/>
          </a:xfrm>
        </p:grpSpPr>
        <p:sp>
          <p:nvSpPr>
            <p:cNvPr id="143" name="Google Shape;143;p9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150" name="Google Shape;150;p9"/>
          <p:cNvGrpSpPr/>
          <p:nvPr/>
        </p:nvGrpSpPr>
        <p:grpSpPr>
          <a:xfrm>
            <a:off x="4062602" y="323039"/>
            <a:ext cx="149940" cy="118971"/>
            <a:chOff x="4062602" y="323039"/>
            <a:chExt cx="149940" cy="118971"/>
          </a:xfrm>
        </p:grpSpPr>
        <p:sp>
          <p:nvSpPr>
            <p:cNvPr id="151" name="Google Shape;151;p9"/>
            <p:cNvSpPr/>
            <p:nvPr/>
          </p:nvSpPr>
          <p:spPr>
            <a:xfrm>
              <a:off x="4062602" y="323039"/>
              <a:ext cx="37661" cy="37661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4174877" y="323039"/>
              <a:ext cx="37661" cy="37661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4062605" y="404350"/>
              <a:ext cx="149937" cy="3766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orient="horz" pos="468">
          <p15:clr>
            <a:srgbClr val="E46962"/>
          </p15:clr>
        </p15:guide>
        <p15:guide id="3" orient="horz" pos="3081">
          <p15:clr>
            <a:srgbClr val="E46962"/>
          </p15:clr>
        </p15:guide>
        <p15:guide id="4" pos="5601">
          <p15:clr>
            <a:srgbClr val="E46962"/>
          </p15:clr>
        </p15:guide>
        <p15:guide id="5" pos="5292">
          <p15:clr>
            <a:srgbClr val="E46962"/>
          </p15:clr>
        </p15:guide>
        <p15:guide id="6" orient="horz" pos="159">
          <p15:clr>
            <a:srgbClr val="E46962"/>
          </p15:clr>
        </p15:guide>
        <p15:guide id="7" orient="horz" pos="2772">
          <p15:clr>
            <a:srgbClr val="E46962"/>
          </p15:clr>
        </p15:guide>
        <p15:guide id="8" pos="159">
          <p15:clr>
            <a:srgbClr val="E46962"/>
          </p15:clr>
        </p15:guide>
        <p15:guide id="9" pos="2268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2">
  <p:cSld name="BLANK_1_1_1_1_1_1_1_1_1_1_1_1_1_1_2_2">
    <p:bg>
      <p:bgPr>
        <a:solidFill>
          <a:schemeClr val="accent4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/>
          <p:nvPr>
            <p:ph type="title"/>
          </p:nvPr>
        </p:nvSpPr>
        <p:spPr>
          <a:xfrm>
            <a:off x="245425" y="1563575"/>
            <a:ext cx="3155400" cy="9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56" name="Google Shape;156;p10"/>
          <p:cNvSpPr txBox="1"/>
          <p:nvPr>
            <p:ph idx="1" type="subTitle"/>
          </p:nvPr>
        </p:nvSpPr>
        <p:spPr>
          <a:xfrm>
            <a:off x="364813" y="2715814"/>
            <a:ext cx="1527900" cy="24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157" name="Google Shape;157;p10"/>
          <p:cNvSpPr txBox="1"/>
          <p:nvPr>
            <p:ph idx="2" type="subTitle"/>
          </p:nvPr>
        </p:nvSpPr>
        <p:spPr>
          <a:xfrm>
            <a:off x="3320475" y="2715814"/>
            <a:ext cx="1527900" cy="24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158" name="Google Shape;158;p10"/>
          <p:cNvSpPr txBox="1"/>
          <p:nvPr>
            <p:ph idx="3" type="subTitle"/>
          </p:nvPr>
        </p:nvSpPr>
        <p:spPr>
          <a:xfrm>
            <a:off x="6273125" y="2715820"/>
            <a:ext cx="1548300" cy="24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159" name="Google Shape;159;p10"/>
          <p:cNvSpPr/>
          <p:nvPr/>
        </p:nvSpPr>
        <p:spPr>
          <a:xfrm>
            <a:off x="252611" y="253823"/>
            <a:ext cx="10821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60" name="Google Shape;160;p10"/>
          <p:cNvSpPr txBox="1"/>
          <p:nvPr>
            <p:ph idx="4" type="title"/>
          </p:nvPr>
        </p:nvSpPr>
        <p:spPr>
          <a:xfrm>
            <a:off x="252600" y="522925"/>
            <a:ext cx="5295000" cy="8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highlight>
                  <a:schemeClr val="accent5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9pPr>
          </a:lstStyle>
          <a:p/>
        </p:txBody>
      </p:sp>
      <p:grpSp>
        <p:nvGrpSpPr>
          <p:cNvPr id="161" name="Google Shape;161;p10"/>
          <p:cNvGrpSpPr/>
          <p:nvPr/>
        </p:nvGrpSpPr>
        <p:grpSpPr>
          <a:xfrm>
            <a:off x="1093863" y="323039"/>
            <a:ext cx="149937" cy="118964"/>
            <a:chOff x="2601950" y="1974675"/>
            <a:chExt cx="2474200" cy="1963100"/>
          </a:xfrm>
        </p:grpSpPr>
        <p:sp>
          <p:nvSpPr>
            <p:cNvPr id="162" name="Google Shape;162;p10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169" name="Google Shape;169;p10"/>
          <p:cNvGrpSpPr/>
          <p:nvPr/>
        </p:nvGrpSpPr>
        <p:grpSpPr>
          <a:xfrm>
            <a:off x="343488" y="323039"/>
            <a:ext cx="149937" cy="118964"/>
            <a:chOff x="2601950" y="1974675"/>
            <a:chExt cx="2474200" cy="1963100"/>
          </a:xfrm>
        </p:grpSpPr>
        <p:sp>
          <p:nvSpPr>
            <p:cNvPr id="170" name="Google Shape;170;p10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177" name="Google Shape;177;p10"/>
          <p:cNvGrpSpPr/>
          <p:nvPr/>
        </p:nvGrpSpPr>
        <p:grpSpPr>
          <a:xfrm>
            <a:off x="725577" y="323039"/>
            <a:ext cx="149940" cy="118971"/>
            <a:chOff x="4062602" y="323039"/>
            <a:chExt cx="149940" cy="118971"/>
          </a:xfrm>
        </p:grpSpPr>
        <p:sp>
          <p:nvSpPr>
            <p:cNvPr id="178" name="Google Shape;178;p10"/>
            <p:cNvSpPr/>
            <p:nvPr/>
          </p:nvSpPr>
          <p:spPr>
            <a:xfrm>
              <a:off x="4062602" y="323039"/>
              <a:ext cx="37661" cy="37661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4174877" y="323039"/>
              <a:ext cx="37661" cy="37661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4062605" y="404350"/>
              <a:ext cx="149937" cy="3766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sp>
        <p:nvSpPr>
          <p:cNvPr id="181" name="Google Shape;181;p10"/>
          <p:cNvSpPr txBox="1"/>
          <p:nvPr>
            <p:ph idx="5" type="body"/>
          </p:nvPr>
        </p:nvSpPr>
        <p:spPr>
          <a:xfrm>
            <a:off x="364813" y="3126450"/>
            <a:ext cx="2471700" cy="16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"/>
              <a:buChar char="■"/>
              <a:defRPr sz="1000"/>
            </a:lvl9pPr>
          </a:lstStyle>
          <a:p/>
        </p:txBody>
      </p:sp>
      <p:sp>
        <p:nvSpPr>
          <p:cNvPr id="182" name="Google Shape;182;p10"/>
          <p:cNvSpPr txBox="1"/>
          <p:nvPr>
            <p:ph idx="6" type="body"/>
          </p:nvPr>
        </p:nvSpPr>
        <p:spPr>
          <a:xfrm>
            <a:off x="3320475" y="3126450"/>
            <a:ext cx="2471700" cy="16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"/>
              <a:buChar char="■"/>
              <a:defRPr sz="1000"/>
            </a:lvl9pPr>
          </a:lstStyle>
          <a:p/>
        </p:txBody>
      </p:sp>
      <p:sp>
        <p:nvSpPr>
          <p:cNvPr id="183" name="Google Shape;183;p10"/>
          <p:cNvSpPr txBox="1"/>
          <p:nvPr>
            <p:ph idx="7" type="body"/>
          </p:nvPr>
        </p:nvSpPr>
        <p:spPr>
          <a:xfrm>
            <a:off x="6273125" y="3126453"/>
            <a:ext cx="2443500" cy="16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"/>
              <a:buChar char="■"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orient="horz" pos="468">
          <p15:clr>
            <a:srgbClr val="E46962"/>
          </p15:clr>
        </p15:guide>
        <p15:guide id="3" orient="horz" pos="3081">
          <p15:clr>
            <a:srgbClr val="E46962"/>
          </p15:clr>
        </p15:guide>
        <p15:guide id="4" pos="5601">
          <p15:clr>
            <a:srgbClr val="E46962"/>
          </p15:clr>
        </p15:guide>
        <p15:guide id="5" pos="5292">
          <p15:clr>
            <a:srgbClr val="E46962"/>
          </p15:clr>
        </p15:guide>
        <p15:guide id="6" orient="horz" pos="159">
          <p15:clr>
            <a:srgbClr val="E46962"/>
          </p15:clr>
        </p15:guide>
        <p15:guide id="7" orient="horz" pos="2772">
          <p15:clr>
            <a:srgbClr val="E46962"/>
          </p15:clr>
        </p15:guide>
        <p15:guide id="8" pos="159">
          <p15:clr>
            <a:srgbClr val="E46962"/>
          </p15:clr>
        </p15:guide>
        <p15:guide id="9" pos="2268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Char char="●"/>
              <a:defRPr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59">
          <p15:clr>
            <a:srgbClr val="E46962"/>
          </p15:clr>
        </p15:guide>
        <p15:guide id="2" orient="horz" pos="171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1"/>
          <p:cNvSpPr txBox="1"/>
          <p:nvPr>
            <p:ph idx="4" type="title"/>
          </p:nvPr>
        </p:nvSpPr>
        <p:spPr>
          <a:xfrm>
            <a:off x="716828" y="252419"/>
            <a:ext cx="4299000" cy="18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New_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Vibes</a:t>
            </a:r>
            <a:endParaRPr/>
          </a:p>
        </p:txBody>
      </p:sp>
      <p:sp>
        <p:nvSpPr>
          <p:cNvPr id="457" name="Google Shape;457;p41"/>
          <p:cNvSpPr txBox="1"/>
          <p:nvPr>
            <p:ph type="title"/>
          </p:nvPr>
        </p:nvSpPr>
        <p:spPr>
          <a:xfrm>
            <a:off x="716836" y="2603560"/>
            <a:ext cx="77757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FullStack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Song tracking/ </a:t>
            </a:r>
            <a:r>
              <a:rPr lang="en"/>
              <a:t>Recommending</a:t>
            </a:r>
            <a:r>
              <a:rPr lang="en"/>
              <a:t> </a:t>
            </a:r>
            <a:r>
              <a:rPr lang="en"/>
              <a:t>Website</a:t>
            </a:r>
            <a:endParaRPr/>
          </a:p>
        </p:txBody>
      </p:sp>
      <p:sp>
        <p:nvSpPr>
          <p:cNvPr id="458" name="Google Shape;458;p41"/>
          <p:cNvSpPr txBox="1"/>
          <p:nvPr>
            <p:ph idx="3" type="title"/>
          </p:nvPr>
        </p:nvSpPr>
        <p:spPr>
          <a:xfrm>
            <a:off x="735311" y="3722250"/>
            <a:ext cx="7673400" cy="67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By Aidan Graske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2"/>
          <p:cNvSpPr txBox="1"/>
          <p:nvPr>
            <p:ph idx="1" type="subTitle"/>
          </p:nvPr>
        </p:nvSpPr>
        <p:spPr>
          <a:xfrm>
            <a:off x="4246500" y="2571750"/>
            <a:ext cx="4897500" cy="2319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800">
                <a:solidFill>
                  <a:schemeClr val="lt2"/>
                </a:solidFill>
              </a:rPr>
              <a:t>The website has  CRUD functionality where it is able to create new songs, it can update how many listens you have, remove listens, delete songs, and after you’ve had a certain amount of listens it will </a:t>
            </a:r>
            <a:r>
              <a:rPr lang="en" sz="1800">
                <a:solidFill>
                  <a:schemeClr val="lt2"/>
                </a:solidFill>
              </a:rPr>
              <a:t>recommend</a:t>
            </a:r>
            <a:r>
              <a:rPr lang="en" sz="1800">
                <a:solidFill>
                  <a:schemeClr val="lt2"/>
                </a:solidFill>
              </a:rPr>
              <a:t> you listen to a new song. 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464" name="Google Shape;464;p42"/>
          <p:cNvSpPr txBox="1"/>
          <p:nvPr>
            <p:ph type="title"/>
          </p:nvPr>
        </p:nvSpPr>
        <p:spPr>
          <a:xfrm>
            <a:off x="252600" y="4124825"/>
            <a:ext cx="8638800" cy="90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</a:pPr>
            <a:r>
              <a:rPr lang="en"/>
              <a:t>What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</a:pPr>
            <a:r>
              <a:rPr lang="en"/>
              <a:t>It 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3"/>
          <p:cNvSpPr txBox="1"/>
          <p:nvPr>
            <p:ph idx="1" type="subTitle"/>
          </p:nvPr>
        </p:nvSpPr>
        <p:spPr>
          <a:xfrm>
            <a:off x="160427" y="168100"/>
            <a:ext cx="6577800" cy="25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[User] → [Express Routes] → [MongoDB]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     ↑                                                               ↓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  [EJS Views] ← [Song/Listen Controllers]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3"/>
          <p:cNvSpPr txBox="1"/>
          <p:nvPr>
            <p:ph idx="2" type="body"/>
          </p:nvPr>
        </p:nvSpPr>
        <p:spPr>
          <a:xfrm>
            <a:off x="6094200" y="2315100"/>
            <a:ext cx="3049800" cy="2828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user will log in which will create a session. The user can view songs </a:t>
            </a:r>
            <a:r>
              <a:rPr lang="en" sz="1400"/>
              <a:t>from</a:t>
            </a:r>
            <a:r>
              <a:rPr lang="en" sz="1400"/>
              <a:t> the Mongodb. When the user listen to a song they will click the listen button which will update the count. After 5 listens a recommendation for one of the random songs in the database will appear. You are also able to search, add, or delete songs in the database. </a:t>
            </a:r>
            <a:endParaRPr sz="1400"/>
          </a:p>
        </p:txBody>
      </p:sp>
      <p:sp>
        <p:nvSpPr>
          <p:cNvPr id="471" name="Google Shape;471;p43"/>
          <p:cNvSpPr txBox="1"/>
          <p:nvPr>
            <p:ph type="title"/>
          </p:nvPr>
        </p:nvSpPr>
        <p:spPr>
          <a:xfrm>
            <a:off x="252600" y="2841100"/>
            <a:ext cx="42882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4"/>
          <p:cNvSpPr txBox="1"/>
          <p:nvPr>
            <p:ph idx="1" type="subTitle"/>
          </p:nvPr>
        </p:nvSpPr>
        <p:spPr>
          <a:xfrm>
            <a:off x="252425" y="1863425"/>
            <a:ext cx="54801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 further increase the </a:t>
            </a:r>
            <a:r>
              <a:rPr lang="en" sz="1800"/>
              <a:t>functionality</a:t>
            </a:r>
            <a:r>
              <a:rPr lang="en" sz="1800"/>
              <a:t> of the project some things that can be done are: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Using more CSS to beautify the the login and register pages.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Connect it to spotify using an API so that it auto increments without any user input.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 a </a:t>
            </a:r>
            <a:r>
              <a:rPr lang="en" sz="1800"/>
              <a:t>drop down</a:t>
            </a:r>
            <a:r>
              <a:rPr lang="en" sz="1800"/>
              <a:t> menu in the song adding section.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a </a:t>
            </a:r>
            <a:r>
              <a:rPr lang="en" sz="1800"/>
              <a:t>homepage.</a:t>
            </a:r>
            <a:endParaRPr sz="1800"/>
          </a:p>
        </p:txBody>
      </p:sp>
      <p:sp>
        <p:nvSpPr>
          <p:cNvPr id="477" name="Google Shape;477;p44"/>
          <p:cNvSpPr txBox="1"/>
          <p:nvPr>
            <p:ph type="title"/>
          </p:nvPr>
        </p:nvSpPr>
        <p:spPr>
          <a:xfrm>
            <a:off x="252425" y="441750"/>
            <a:ext cx="42882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Next?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434343"/>
      </a:lt1>
      <a:dk2>
        <a:srgbClr val="B7B7B7"/>
      </a:dk2>
      <a:lt2>
        <a:srgbClr val="E7E7E7"/>
      </a:lt2>
      <a:accent1>
        <a:srgbClr val="007E6C"/>
      </a:accent1>
      <a:accent2>
        <a:srgbClr val="00E58E"/>
      </a:accent2>
      <a:accent3>
        <a:srgbClr val="CF94B4"/>
      </a:accent3>
      <a:accent4>
        <a:srgbClr val="F6B5D3"/>
      </a:accent4>
      <a:accent5>
        <a:srgbClr val="FFF269"/>
      </a:accent5>
      <a:accent6>
        <a:srgbClr val="F8ED8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