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9144000"/>
  <p:notesSz cx="6858000" cy="9144000"/>
  <p:embeddedFontLst>
    <p:embeddedFont>
      <p:font typeface="Roboto"/>
      <p:regular r:id="rId25"/>
      <p:bold r:id="rId26"/>
      <p:italic r:id="rId27"/>
      <p:boldItalic r:id="rId28"/>
    </p:embeddedFont>
    <p:embeddedFont>
      <p:font typeface="Century Gothic"/>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48C8A9B-7574-43B6-92DC-7C97365D8DE2}">
  <a:tblStyle styleId="{448C8A9B-7574-43B6-92DC-7C97365D8DE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enturyGothic-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enturyGothic-italic.fntdata"/><Relationship Id="rId30" Type="http://schemas.openxmlformats.org/officeDocument/2006/relationships/font" Target="fonts/CenturyGothic-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CenturyGothic-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nbc.com/2018/06/12/millennials-are-dumping-their-individual-stocks-and-flocking-to-etfs-schwab-survey-shows.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5" name="Google Shape;20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Blackrock</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iShares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Questrade – Doesn’t have their own products, charge a fee to sell</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Can offer Fidelity funds cheaply on our platform, all these brokerages are doing it so we need to as well</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Weathsimple – Roboadvice like us but don’t have their own products, can meet with a human advisor for a portfolio review, 0.5% fee on your invetsment + 0.2% average annually </a:t>
            </a:r>
            <a:endParaRPr/>
          </a:p>
          <a:p>
            <a:pPr indent="-171450" lvl="0" marL="171450" marR="0" rtl="0" algn="l">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Fidelity has our own products, we would be getting the MER fee as well as the % fee on the investment</a:t>
            </a:r>
            <a:endParaRPr/>
          </a:p>
          <a:p>
            <a:pPr indent="-171450" lvl="0" marL="171450" marR="0" rtl="0" algn="l">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We would be offering the advice for free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39" name="Google Shape;339;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4037836ce7_11_43: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Fidelity Confidential Information</a:t>
            </a:r>
            <a:endParaRPr/>
          </a:p>
        </p:txBody>
      </p:sp>
      <p:sp>
        <p:nvSpPr>
          <p:cNvPr id="348" name="Google Shape;348;g4037836ce7_11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g4037836ce7_11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4037836ce7_1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4037836ce7_13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rPr lang="en-US"/>
              <a:t>Marina:</a:t>
            </a:r>
            <a:endParaRPr/>
          </a:p>
          <a:p>
            <a:pPr indent="0" lvl="0" marL="0" rtl="0">
              <a:spcBef>
                <a:spcPts val="0"/>
              </a:spcBef>
              <a:spcAft>
                <a:spcPts val="0"/>
              </a:spcAft>
              <a:buNone/>
            </a:pPr>
            <a:r>
              <a:t/>
            </a:r>
            <a:endParaRPr/>
          </a:p>
          <a:p>
            <a:pPr indent="0" lvl="0" marL="0" rtl="0">
              <a:spcBef>
                <a:spcPts val="0"/>
              </a:spcBef>
              <a:spcAft>
                <a:spcPts val="0"/>
              </a:spcAft>
              <a:buClr>
                <a:schemeClr val="dk1"/>
              </a:buClr>
              <a:buSzPts val="1100"/>
              <a:buFont typeface="Arial"/>
              <a:buNone/>
            </a:pPr>
            <a:r>
              <a:rPr lang="en-US"/>
              <a:t>INTRO</a:t>
            </a:r>
            <a:endParaRPr/>
          </a:p>
          <a:p>
            <a:pPr indent="-298450" lvl="0" marL="457200" rtl="0">
              <a:lnSpc>
                <a:spcPct val="115000"/>
              </a:lnSpc>
              <a:spcBef>
                <a:spcPts val="0"/>
              </a:spcBef>
              <a:spcAft>
                <a:spcPts val="0"/>
              </a:spcAft>
              <a:buClr>
                <a:schemeClr val="dk1"/>
              </a:buClr>
              <a:buSzPts val="1100"/>
              <a:buChar char="●"/>
            </a:pPr>
            <a:r>
              <a:rPr lang="en-US"/>
              <a:t>26% of all downloaded apps today are finance related which is why we decided to offer discount brokerage services through launching the Fidelity App </a:t>
            </a:r>
            <a:endParaRPr/>
          </a:p>
          <a:p>
            <a:pPr indent="-298450" lvl="0" marL="457200" rtl="0">
              <a:lnSpc>
                <a:spcPct val="115000"/>
              </a:lnSpc>
              <a:spcBef>
                <a:spcPts val="0"/>
              </a:spcBef>
              <a:spcAft>
                <a:spcPts val="0"/>
              </a:spcAft>
              <a:buClr>
                <a:schemeClr val="dk1"/>
              </a:buClr>
              <a:buSzPts val="1100"/>
              <a:buChar char="●"/>
            </a:pPr>
            <a:r>
              <a:rPr lang="en-US"/>
              <a:t>The app allows quick access to your portfolio at all times, be able to set and track goals, locate advisors, get robo advice, and other resource tools </a:t>
            </a:r>
            <a:endParaRPr/>
          </a:p>
          <a:p>
            <a:pPr indent="-298450" lvl="0" marL="457200" rtl="0">
              <a:lnSpc>
                <a:spcPct val="115000"/>
              </a:lnSpc>
              <a:spcBef>
                <a:spcPts val="0"/>
              </a:spcBef>
              <a:spcAft>
                <a:spcPts val="0"/>
              </a:spcAft>
              <a:buClr>
                <a:schemeClr val="dk1"/>
              </a:buClr>
              <a:buSzPts val="1100"/>
              <a:buChar char="●"/>
            </a:pPr>
            <a:r>
              <a:rPr lang="en-US"/>
              <a:t>while increasing the retention rate of clients when they already have the app downloaded on their phone </a:t>
            </a:r>
            <a:endParaRPr/>
          </a:p>
          <a:p>
            <a:pPr indent="-298450" lvl="0" marL="457200" rtl="0">
              <a:lnSpc>
                <a:spcPct val="115000"/>
              </a:lnSpc>
              <a:spcBef>
                <a:spcPts val="0"/>
              </a:spcBef>
              <a:spcAft>
                <a:spcPts val="0"/>
              </a:spcAft>
              <a:buClr>
                <a:schemeClr val="dk1"/>
              </a:buClr>
              <a:buSzPts val="1100"/>
              <a:buChar char="●"/>
            </a:pPr>
            <a:r>
              <a:rPr lang="en-US"/>
              <a:t>The 2 tabs I would like to demonstrate to you are My Profile and My funds </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Clr>
                <a:schemeClr val="dk1"/>
              </a:buClr>
              <a:buSzPts val="1100"/>
              <a:buFont typeface="Arial"/>
              <a:buNone/>
            </a:pPr>
            <a:r>
              <a:rPr lang="en-US"/>
              <a:t>KYC </a:t>
            </a:r>
            <a:endParaRPr/>
          </a:p>
          <a:p>
            <a:pPr indent="-298450" lvl="0" marL="457200" rtl="0">
              <a:lnSpc>
                <a:spcPct val="115000"/>
              </a:lnSpc>
              <a:spcBef>
                <a:spcPts val="0"/>
              </a:spcBef>
              <a:spcAft>
                <a:spcPts val="0"/>
              </a:spcAft>
              <a:buClr>
                <a:schemeClr val="dk1"/>
              </a:buClr>
              <a:buSzPts val="1100"/>
              <a:buChar char="●"/>
            </a:pPr>
            <a:r>
              <a:rPr lang="en-US"/>
              <a:t>On the My Profile tab, users can update their personal and kyc specific info such as their investment knowledge, investing experience, occupation, etc to foster data analytics </a:t>
            </a:r>
            <a:endParaRPr/>
          </a:p>
          <a:p>
            <a:pPr indent="-298450" lvl="0" marL="457200" rtl="0">
              <a:lnSpc>
                <a:spcPct val="115000"/>
              </a:lnSpc>
              <a:spcBef>
                <a:spcPts val="0"/>
              </a:spcBef>
              <a:spcAft>
                <a:spcPts val="0"/>
              </a:spcAft>
              <a:buClr>
                <a:schemeClr val="dk1"/>
              </a:buClr>
              <a:buSzPts val="1100"/>
              <a:buChar char="●"/>
            </a:pPr>
            <a:r>
              <a:rPr lang="en-US"/>
              <a:t>in addition, We can also look into what their financial goals and objectives are </a:t>
            </a:r>
            <a:endParaRPr/>
          </a:p>
          <a:p>
            <a:pPr indent="-298450" lvl="0" marL="457200" rtl="0">
              <a:lnSpc>
                <a:spcPct val="115000"/>
              </a:lnSpc>
              <a:spcBef>
                <a:spcPts val="0"/>
              </a:spcBef>
              <a:spcAft>
                <a:spcPts val="0"/>
              </a:spcAft>
              <a:buClr>
                <a:schemeClr val="dk1"/>
              </a:buClr>
              <a:buSzPts val="1100"/>
              <a:buChar char="●"/>
            </a:pPr>
            <a:r>
              <a:rPr lang="en-US"/>
              <a:t>These user demographics and information will leverage our business to create future products and services that are tailored to milenials needs and interests</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Clr>
                <a:schemeClr val="dk1"/>
              </a:buClr>
              <a:buSzPts val="1100"/>
              <a:buFont typeface="Arial"/>
              <a:buNone/>
            </a:pPr>
            <a:r>
              <a:rPr lang="en-US"/>
              <a:t>My Funds </a:t>
            </a:r>
            <a:endParaRPr/>
          </a:p>
          <a:p>
            <a:pPr indent="-298450" lvl="0" marL="457200" rtl="0">
              <a:lnSpc>
                <a:spcPct val="115000"/>
              </a:lnSpc>
              <a:spcBef>
                <a:spcPts val="0"/>
              </a:spcBef>
              <a:spcAft>
                <a:spcPts val="0"/>
              </a:spcAft>
              <a:buClr>
                <a:schemeClr val="dk1"/>
              </a:buClr>
              <a:buSzPts val="1100"/>
              <a:buChar char="●"/>
            </a:pPr>
            <a:r>
              <a:rPr lang="en-US"/>
              <a:t>My funds tab will allow users to see and measure they’re holdings in real time. They can check the current status of their ETF investments, track their savings planned for travelling, or see their potential earnings for retirement </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Clr>
                <a:schemeClr val="dk1"/>
              </a:buClr>
              <a:buSzPts val="1100"/>
              <a:buFont typeface="Arial"/>
              <a:buNone/>
            </a:pPr>
            <a:r>
              <a:rPr lang="en-US"/>
              <a:t>TRANSITION </a:t>
            </a:r>
            <a:endParaRPr/>
          </a:p>
          <a:p>
            <a:pPr indent="-298450" lvl="0" marL="457200" rtl="0">
              <a:lnSpc>
                <a:spcPct val="115000"/>
              </a:lnSpc>
              <a:spcBef>
                <a:spcPts val="0"/>
              </a:spcBef>
              <a:spcAft>
                <a:spcPts val="0"/>
              </a:spcAft>
              <a:buClr>
                <a:schemeClr val="dk1"/>
              </a:buClr>
              <a:buSzPts val="1100"/>
              <a:buChar char="●"/>
            </a:pPr>
            <a:r>
              <a:rPr lang="en-US"/>
              <a:t>next Jessica will also share more features we have </a:t>
            </a:r>
            <a:endParaRPr/>
          </a:p>
          <a:p>
            <a:pPr indent="0" lvl="0" marL="0" rtl="0">
              <a:lnSpc>
                <a:spcPct val="115000"/>
              </a:lnSpc>
              <a:spcBef>
                <a:spcPts val="0"/>
              </a:spcBef>
              <a:spcAft>
                <a:spcPts val="0"/>
              </a:spcAft>
              <a:buNone/>
            </a:pPr>
            <a:r>
              <a:t/>
            </a:r>
            <a:endParaRPr/>
          </a:p>
        </p:txBody>
      </p:sp>
      <p:sp>
        <p:nvSpPr>
          <p:cNvPr id="367" name="Google Shape;367;g4037836ce7_13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4037836ce7_11_60: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Fidelity Confidential Information</a:t>
            </a:r>
            <a:endParaRPr/>
          </a:p>
        </p:txBody>
      </p:sp>
      <p:sp>
        <p:nvSpPr>
          <p:cNvPr id="377" name="Google Shape;377;g4037836ce7_11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8" name="Google Shape;378;g4037836ce7_11_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data collection = seeing what funds to promote specifically based on what theyre searching on the app</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ie. Searches “Global Innovators” </a:t>
            </a:r>
            <a:endParaRPr b="0" i="0" sz="1200" u="none" cap="none" strike="noStrike">
              <a:solidFill>
                <a:schemeClr val="dk1"/>
              </a:solidFill>
              <a:latin typeface="Calibri"/>
              <a:ea typeface="Calibri"/>
              <a:cs typeface="Calibri"/>
              <a:sym typeface="Calibri"/>
            </a:endParaRPr>
          </a:p>
          <a:p>
            <a:pPr indent="-95250" lvl="0" marL="17145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And now we’re going to talk to you about exactly how we’re going to attract Milennials</a:t>
            </a:r>
            <a:endParaRPr b="0" i="0" sz="1200" u="none" cap="none" strike="noStrike">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A lot of this is going to be based on the data we collect from our app</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96" name="Google Shape;396;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Instagram and LinkedIn are the top two social media platforms for milennias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In order to create a larger presence on social media we’re going to go through LinkedIn and Instagram</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a:t>-Feasible bc they are the largest users of smartphones</a:t>
            </a:r>
            <a:endParaRPr/>
          </a:p>
          <a:p>
            <a:pPr indent="0" lvl="0" marL="0" marR="0" rtl="0" algn="l">
              <a:spcBef>
                <a:spcPts val="0"/>
              </a:spcBef>
              <a:spcAft>
                <a:spcPts val="0"/>
              </a:spcAft>
              <a:buNone/>
            </a:pPr>
            <a:r>
              <a:rPr lang="en-US"/>
              <a:t>-Stats are for largest group of users for each</a:t>
            </a:r>
            <a:endParaRPr b="0" i="0" sz="1200" u="none" cap="none" strike="noStrike">
              <a:solidFill>
                <a:schemeClr val="dk1"/>
              </a:solidFill>
              <a:latin typeface="Calibri"/>
              <a:ea typeface="Calibri"/>
              <a:cs typeface="Calibri"/>
              <a:sym typeface="Calibri"/>
            </a:endParaRPr>
          </a:p>
        </p:txBody>
      </p:sp>
      <p:sp>
        <p:nvSpPr>
          <p:cNvPr id="406" name="Google Shape;40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Through research we found that relatable characters are relatable to Milennials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Chose to have a female character to promote women in investing</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Sally (25), just started her first job and wants to save for a house – goal oriented</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16" name="Google Shape;416;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263296" lvl="0" marL="285750" rtl="0">
              <a:lnSpc>
                <a:spcPct val="80000"/>
              </a:lnSpc>
              <a:spcBef>
                <a:spcPts val="0"/>
              </a:spcBef>
              <a:spcAft>
                <a:spcPts val="0"/>
              </a:spcAft>
              <a:buClr>
                <a:schemeClr val="dk1"/>
              </a:buClr>
              <a:buSzPts val="1200"/>
              <a:buFont typeface="Arial"/>
              <a:buChar char="▪"/>
            </a:pPr>
            <a:r>
              <a:rPr lang="en-US">
                <a:latin typeface="Arial"/>
                <a:ea typeface="Arial"/>
                <a:cs typeface="Arial"/>
                <a:sym typeface="Arial"/>
              </a:rPr>
              <a:t>Going direct through launching a Discount Brokerage will allow Millennials to conveniently invest their money</a:t>
            </a:r>
            <a:endParaRPr>
              <a:latin typeface="Arial"/>
              <a:ea typeface="Arial"/>
              <a:cs typeface="Arial"/>
              <a:sym typeface="Arial"/>
            </a:endParaRPr>
          </a:p>
          <a:p>
            <a:pPr indent="-263296" lvl="0" marL="285750" rtl="0">
              <a:lnSpc>
                <a:spcPct val="80000"/>
              </a:lnSpc>
              <a:spcBef>
                <a:spcPts val="750"/>
              </a:spcBef>
              <a:spcAft>
                <a:spcPts val="0"/>
              </a:spcAft>
              <a:buClr>
                <a:schemeClr val="dk1"/>
              </a:buClr>
              <a:buSzPts val="1200"/>
              <a:buFont typeface="Arial"/>
              <a:buChar char="▪"/>
            </a:pPr>
            <a:r>
              <a:rPr lang="en-US">
                <a:latin typeface="Arial"/>
                <a:ea typeface="Arial"/>
                <a:cs typeface="Arial"/>
                <a:sym typeface="Arial"/>
              </a:rPr>
              <a:t>Mobile app will allow Fidelity to collect user data</a:t>
            </a:r>
            <a:endParaRPr>
              <a:latin typeface="Arial"/>
              <a:ea typeface="Arial"/>
              <a:cs typeface="Arial"/>
              <a:sym typeface="Arial"/>
            </a:endParaRPr>
          </a:p>
          <a:p>
            <a:pPr indent="-263296" lvl="0" marL="285750" rtl="0">
              <a:lnSpc>
                <a:spcPct val="80000"/>
              </a:lnSpc>
              <a:spcBef>
                <a:spcPts val="750"/>
              </a:spcBef>
              <a:spcAft>
                <a:spcPts val="0"/>
              </a:spcAft>
              <a:buClr>
                <a:schemeClr val="dk1"/>
              </a:buClr>
              <a:buSzPts val="1200"/>
              <a:buFont typeface="Arial"/>
              <a:buChar char="▪"/>
            </a:pPr>
            <a:r>
              <a:rPr lang="en-US">
                <a:latin typeface="Arial"/>
                <a:ea typeface="Arial"/>
                <a:cs typeface="Arial"/>
                <a:sym typeface="Arial"/>
              </a:rPr>
              <a:t>Promote financial literacy through educational resources in the app </a:t>
            </a:r>
            <a:endParaRPr>
              <a:latin typeface="Arial"/>
              <a:ea typeface="Arial"/>
              <a:cs typeface="Arial"/>
              <a:sym typeface="Arial"/>
            </a:endParaRPr>
          </a:p>
          <a:p>
            <a:pPr indent="-263296" lvl="0" marL="285750" rtl="0">
              <a:lnSpc>
                <a:spcPct val="80000"/>
              </a:lnSpc>
              <a:spcBef>
                <a:spcPts val="750"/>
              </a:spcBef>
              <a:spcAft>
                <a:spcPts val="0"/>
              </a:spcAft>
              <a:buClr>
                <a:schemeClr val="dk1"/>
              </a:buClr>
              <a:buSzPts val="1200"/>
              <a:buFont typeface="Arial"/>
              <a:buChar char="▪"/>
            </a:pPr>
            <a:r>
              <a:rPr lang="en-US">
                <a:latin typeface="Arial"/>
                <a:ea typeface="Arial"/>
                <a:cs typeface="Arial"/>
                <a:sym typeface="Arial"/>
              </a:rPr>
              <a:t>Achieve user retention through Robo Advice</a:t>
            </a:r>
            <a:endParaRPr>
              <a:latin typeface="Arial"/>
              <a:ea typeface="Arial"/>
              <a:cs typeface="Arial"/>
              <a:sym typeface="Arial"/>
            </a:endParaRPr>
          </a:p>
          <a:p>
            <a:pPr indent="-263296" lvl="0" marL="285750" rtl="0">
              <a:lnSpc>
                <a:spcPct val="80000"/>
              </a:lnSpc>
              <a:spcBef>
                <a:spcPts val="750"/>
              </a:spcBef>
              <a:spcAft>
                <a:spcPts val="0"/>
              </a:spcAft>
              <a:buClr>
                <a:schemeClr val="dk1"/>
              </a:buClr>
              <a:buSzPts val="1200"/>
              <a:buFont typeface="Arial"/>
              <a:buChar char="▪"/>
            </a:pPr>
            <a:r>
              <a:rPr lang="en-US">
                <a:latin typeface="Arial"/>
                <a:ea typeface="Arial"/>
                <a:cs typeface="Arial"/>
                <a:sym typeface="Arial"/>
              </a:rPr>
              <a:t>Online advertising will be tailored to Millennials’ personal finance goals through data analytics</a:t>
            </a:r>
            <a:endParaRPr/>
          </a:p>
        </p:txBody>
      </p:sp>
      <p:sp>
        <p:nvSpPr>
          <p:cNvPr id="422" name="Google Shape;42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30" name="Google Shape;43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2: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Fidelity Confidential Information</a:t>
            </a:r>
            <a:endParaRPr/>
          </a:p>
        </p:txBody>
      </p:sp>
      <p:sp>
        <p:nvSpPr>
          <p:cNvPr id="212" name="Google Shape;21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037836ce7_18_3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4037836ce7_18_3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1" marL="514350" rtl="0">
              <a:lnSpc>
                <a:spcPct val="90000"/>
              </a:lnSpc>
              <a:spcBef>
                <a:spcPts val="375"/>
              </a:spcBef>
              <a:spcAft>
                <a:spcPts val="0"/>
              </a:spcAft>
              <a:buClr>
                <a:schemeClr val="dk1"/>
              </a:buClr>
              <a:buSzPts val="1800"/>
              <a:buChar char="•"/>
            </a:pPr>
            <a:r>
              <a:rPr lang="en-US" sz="1800">
                <a:latin typeface="Arial"/>
                <a:ea typeface="Arial"/>
                <a:cs typeface="Arial"/>
                <a:sym typeface="Arial"/>
              </a:rPr>
              <a:t>85% of millennials say they "play it safe" with their day-to-day investments and would rather rely on their Savings account</a:t>
            </a:r>
            <a:endParaRPr sz="1800">
              <a:latin typeface="Arial"/>
              <a:ea typeface="Arial"/>
              <a:cs typeface="Arial"/>
              <a:sym typeface="Arial"/>
            </a:endParaRPr>
          </a:p>
          <a:p>
            <a:pPr indent="-171450" lvl="1" marL="514350" rtl="0">
              <a:lnSpc>
                <a:spcPct val="90000"/>
              </a:lnSpc>
              <a:spcBef>
                <a:spcPts val="0"/>
              </a:spcBef>
              <a:spcAft>
                <a:spcPts val="0"/>
              </a:spcAft>
              <a:buClr>
                <a:schemeClr val="dk1"/>
              </a:buClr>
              <a:buSzPts val="1800"/>
              <a:buFont typeface="Arial"/>
              <a:buChar char="•"/>
            </a:pPr>
            <a:r>
              <a:rPr lang="en-US" sz="1800">
                <a:latin typeface="Arial"/>
                <a:ea typeface="Arial"/>
                <a:cs typeface="Arial"/>
                <a:sym typeface="Arial"/>
              </a:rPr>
              <a:t>They don’t want to take on risk after seeing their parents struggle through the 2008 financial crisis</a:t>
            </a:r>
            <a:endParaRPr sz="1800">
              <a:latin typeface="Arial"/>
              <a:ea typeface="Arial"/>
              <a:cs typeface="Arial"/>
              <a:sym typeface="Arial"/>
            </a:endParaRPr>
          </a:p>
          <a:p>
            <a:pPr indent="-171450" lvl="1" marL="514350" rtl="0">
              <a:lnSpc>
                <a:spcPct val="90000"/>
              </a:lnSpc>
              <a:spcBef>
                <a:spcPts val="0"/>
              </a:spcBef>
              <a:spcAft>
                <a:spcPts val="0"/>
              </a:spcAft>
              <a:buClr>
                <a:schemeClr val="dk1"/>
              </a:buClr>
              <a:buSzPts val="1800"/>
              <a:buFont typeface="Arial"/>
              <a:buChar char="•"/>
            </a:pPr>
            <a:r>
              <a:t/>
            </a:r>
            <a:endParaRPr sz="1800">
              <a:latin typeface="Arial"/>
              <a:ea typeface="Arial"/>
              <a:cs typeface="Arial"/>
              <a:sym typeface="Arial"/>
            </a:endParaRPr>
          </a:p>
          <a:p>
            <a:pPr indent="0" lvl="0" marL="0" marR="0" rtl="0" algn="l">
              <a:spcBef>
                <a:spcPts val="0"/>
              </a:spcBef>
              <a:spcAft>
                <a:spcPts val="0"/>
              </a:spcAft>
              <a:buNone/>
            </a:pPr>
            <a:r>
              <a:rPr b="0" i="0" lang="en-US" sz="1200" u="none" cap="none" strike="noStrike">
                <a:solidFill>
                  <a:srgbClr val="FF0000"/>
                </a:solidFill>
                <a:latin typeface="Calibri"/>
                <a:ea typeface="Calibri"/>
                <a:cs typeface="Calibri"/>
                <a:sym typeface="Calibri"/>
              </a:rPr>
              <a:t>NEED STAT ON MILLENNIALS BEING TOO POOR</a:t>
            </a:r>
            <a:endParaRPr b="0" i="0" sz="1200" u="none" cap="none" strike="noStrike">
              <a:solidFill>
                <a:srgbClr val="FF0000"/>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https://www.stlouisfed.org/open-vault/2018/march/millennials-not-investing-stock-market</a:t>
            </a:r>
            <a:endParaRPr b="0" i="0" sz="1200" u="none" cap="none" strike="noStrike">
              <a:solidFill>
                <a:schemeClr val="dk1"/>
              </a:solidFill>
              <a:latin typeface="Calibri"/>
              <a:ea typeface="Calibri"/>
              <a:cs typeface="Calibri"/>
              <a:sym typeface="Calibri"/>
            </a:endParaRPr>
          </a:p>
        </p:txBody>
      </p:sp>
      <p:sp>
        <p:nvSpPr>
          <p:cNvPr id="231" name="Google Shape;231;g4037836ce7_18_3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Power of Price – people bought it just based off of the brand but now price is way more of a factor because everything is online – can compare prices quickly</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Digital Natives – tech savy</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2" name="Google Shape;26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73" name="Google Shape;27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4037836ce7_16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037836ce7_16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242570" lvl="0" marL="285750" rtl="0">
              <a:lnSpc>
                <a:spcPct val="115000"/>
              </a:lnSpc>
              <a:spcBef>
                <a:spcPts val="0"/>
              </a:spcBef>
              <a:spcAft>
                <a:spcPts val="0"/>
              </a:spcAft>
              <a:buClr>
                <a:schemeClr val="dk1"/>
              </a:buClr>
              <a:buSzPts val="1000"/>
              <a:buFont typeface="Arial"/>
              <a:buChar char="▪"/>
            </a:pPr>
            <a:r>
              <a:rPr lang="en-US" sz="1000">
                <a:latin typeface="Arial"/>
                <a:ea typeface="Arial"/>
                <a:cs typeface="Arial"/>
                <a:sym typeface="Arial"/>
              </a:rPr>
              <a:t>All of them are up for grabs bc Millennials aren’t loyal to brands. They prefer the cheapest most convenient solution … And that’s what we’re going to offer.</a:t>
            </a:r>
            <a:endParaRPr sz="1000">
              <a:latin typeface="Arial"/>
              <a:ea typeface="Arial"/>
              <a:cs typeface="Arial"/>
              <a:sym typeface="Arial"/>
            </a:endParaRPr>
          </a:p>
          <a:p>
            <a:pPr indent="0" lvl="0" marL="457200" rtl="0">
              <a:lnSpc>
                <a:spcPct val="115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ANALOGY</a:t>
            </a:r>
            <a:endParaRPr sz="1000">
              <a:latin typeface="Arial"/>
              <a:ea typeface="Arial"/>
              <a:cs typeface="Arial"/>
              <a:sym typeface="Arial"/>
            </a:endParaRPr>
          </a:p>
          <a:p>
            <a:pPr indent="-292100" lvl="0" marL="457200" rtl="0">
              <a:lnSpc>
                <a:spcPct val="115000"/>
              </a:lnSpc>
              <a:spcBef>
                <a:spcPts val="0"/>
              </a:spcBef>
              <a:spcAft>
                <a:spcPts val="0"/>
              </a:spcAft>
              <a:buClr>
                <a:schemeClr val="dk1"/>
              </a:buClr>
              <a:buSzPts val="1000"/>
              <a:buChar char="●"/>
            </a:pPr>
            <a:r>
              <a:rPr lang="en-US" sz="1000">
                <a:latin typeface="Arial"/>
                <a:ea typeface="Arial"/>
                <a:cs typeface="Arial"/>
                <a:sym typeface="Arial"/>
              </a:rPr>
              <a:t> If we lure them in while they’re minoes we have a better chance than when they become 500lbs tuna</a:t>
            </a:r>
            <a:endParaRPr sz="1000">
              <a:latin typeface="Arial"/>
              <a:ea typeface="Arial"/>
              <a:cs typeface="Arial"/>
              <a:sym typeface="Arial"/>
            </a:endParaRPr>
          </a:p>
          <a:p>
            <a:pPr indent="0" lvl="0" marL="0" rtl="0">
              <a:lnSpc>
                <a:spcPct val="90000"/>
              </a:lnSpc>
              <a:spcBef>
                <a:spcPts val="750"/>
              </a:spcBef>
              <a:spcAft>
                <a:spcPts val="0"/>
              </a:spcAft>
              <a:buClr>
                <a:schemeClr val="dk1"/>
              </a:buClr>
              <a:buSzPts val="1100"/>
              <a:buFont typeface="Arial"/>
              <a:buNone/>
            </a:pPr>
            <a:r>
              <a:t/>
            </a:r>
            <a:endParaRPr sz="1000">
              <a:latin typeface="Arial"/>
              <a:ea typeface="Arial"/>
              <a:cs typeface="Arial"/>
              <a:sym typeface="Arial"/>
            </a:endParaRPr>
          </a:p>
          <a:p>
            <a:pPr indent="0" lvl="0" marL="0" rtl="0">
              <a:lnSpc>
                <a:spcPct val="90000"/>
              </a:lnSpc>
              <a:spcBef>
                <a:spcPts val="750"/>
              </a:spcBef>
              <a:spcAft>
                <a:spcPts val="0"/>
              </a:spcAft>
              <a:buClr>
                <a:schemeClr val="dk1"/>
              </a:buClr>
              <a:buSzPts val="1100"/>
              <a:buFont typeface="Arial"/>
              <a:buNone/>
            </a:pPr>
            <a:r>
              <a:rPr lang="en-US" sz="1000">
                <a:latin typeface="Arial"/>
                <a:ea typeface="Arial"/>
                <a:cs typeface="Arial"/>
                <a:sym typeface="Arial"/>
              </a:rPr>
              <a:t>Transition to Solution</a:t>
            </a:r>
            <a:endParaRPr sz="1000">
              <a:latin typeface="Arial"/>
              <a:ea typeface="Arial"/>
              <a:cs typeface="Arial"/>
              <a:sym typeface="Arial"/>
            </a:endParaRPr>
          </a:p>
          <a:p>
            <a:pPr indent="0" lvl="0" marL="0">
              <a:spcBef>
                <a:spcPts val="0"/>
              </a:spcBef>
              <a:spcAft>
                <a:spcPts val="0"/>
              </a:spcAft>
              <a:buNone/>
            </a:pPr>
            <a:r>
              <a:t/>
            </a:r>
            <a:endParaRPr sz="1000"/>
          </a:p>
        </p:txBody>
      </p:sp>
      <p:sp>
        <p:nvSpPr>
          <p:cNvPr id="287" name="Google Shape;287;g4037836ce7_16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4037836ce7_11_26: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Fidelity Confidential Information</a:t>
            </a:r>
            <a:endParaRPr/>
          </a:p>
        </p:txBody>
      </p:sp>
      <p:sp>
        <p:nvSpPr>
          <p:cNvPr id="298" name="Google Shape;298;g4037836ce7_11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9" name="Google Shape;299;g4037836ce7_11_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rPr lang="en-US" u="sng">
                <a:solidFill>
                  <a:schemeClr val="hlink"/>
                </a:solidFill>
                <a:hlinkClick r:id="rId2"/>
              </a:rPr>
              <a:t>https://www.cnbc.com/2018/06/12/millennials-are-dumping-their-individual-stocks-and-flocking-to-etfs-schwab-survey-shows.html</a:t>
            </a:r>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Online Discount Brokerage</a:t>
            </a:r>
            <a:endParaRPr/>
          </a:p>
          <a:p>
            <a:pPr indent="0" lvl="0" marL="0" marR="0" rtl="0" algn="l">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 </a:t>
            </a:r>
            <a:endParaRPr/>
          </a:p>
          <a:p>
            <a:pPr indent="-171450" lvl="0" marL="171450" marR="0" rtl="0" algn="l">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How big of a boost it will be to Fidelity</a:t>
            </a:r>
            <a:endParaRPr/>
          </a:p>
          <a:p>
            <a:pPr indent="-171450" lvl="0" marL="171450" marR="0" rtl="0" algn="l">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Direct investing through ETFs only</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200"/>
              <a:buFont typeface="Calibri"/>
              <a:buNone/>
            </a:pP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Robo Advice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7" name="Google Shape;317;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Fidelity actively managed ETFs, free to buy, charging to sell, MER around the same as other discount brokerages </a:t>
            </a:r>
            <a:endParaRPr/>
          </a:p>
          <a:p>
            <a:pPr indent="-171450" lvl="0" marL="171450" marR="0" rtl="0" algn="l">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91% of millennials said ETFs are their investment vehicle of choice </a:t>
            </a:r>
            <a:endParaRPr/>
          </a:p>
          <a:p>
            <a:pPr indent="-171450" lvl="0" marL="171450" marR="0" rtl="0" algn="l">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Brand awareness – going on a Fidelity app and seeing Fidelity funds even though we’re selling other funds as well, Fidelity will be the most prominent brand </a:t>
            </a:r>
            <a:endParaRPr/>
          </a:p>
          <a:p>
            <a:pPr indent="-171450" lvl="0" marL="171450" marR="0" rtl="0" algn="l">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Data – we will be able to collect users data by seeing the funds they are looking into, location, gender, and what funds people are searching for we</a:t>
            </a:r>
            <a:endParaRPr/>
          </a:p>
          <a:p>
            <a:pPr indent="-171450" lvl="0" marL="171450" marR="0" rtl="0" algn="l">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Targeted funds - if we see millenials searching for specific types of funds then we should create a fund like it if Fidelity does not have it</a:t>
            </a:r>
            <a:endParaRPr/>
          </a:p>
          <a:p>
            <a:pPr indent="-171450" lvl="0" marL="171450" marR="0" rtl="0" algn="l">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Competitive advantage</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https://www.investors.com/news/best-online-brokers/millennial-investors-blaze-new-trail-to-online-brokers/</a:t>
            </a:r>
            <a:endParaRPr b="0" i="0" sz="1200" u="none" cap="none" strike="noStrike">
              <a:solidFill>
                <a:schemeClr val="dk1"/>
              </a:solidFill>
              <a:latin typeface="Calibri"/>
              <a:ea typeface="Calibri"/>
              <a:cs typeface="Calibri"/>
              <a:sym typeface="Calibri"/>
            </a:endParaRPr>
          </a:p>
        </p:txBody>
      </p:sp>
      <p:sp>
        <p:nvSpPr>
          <p:cNvPr id="330" name="Google Shape;330;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p:cSld name="2_Title Slide">
    <p:spTree>
      <p:nvGrpSpPr>
        <p:cNvPr id="16" name="Shape 16"/>
        <p:cNvGrpSpPr/>
        <p:nvPr/>
      </p:nvGrpSpPr>
      <p:grpSpPr>
        <a:xfrm>
          <a:off x="0" y="0"/>
          <a:ext cx="0" cy="0"/>
          <a:chOff x="0" y="0"/>
          <a:chExt cx="0" cy="0"/>
        </a:xfrm>
      </p:grpSpPr>
      <p:sp>
        <p:nvSpPr>
          <p:cNvPr id="17" name="Google Shape;17;p2"/>
          <p:cNvSpPr/>
          <p:nvPr/>
        </p:nvSpPr>
        <p:spPr>
          <a:xfrm>
            <a:off x="0" y="0"/>
            <a:ext cx="9144000" cy="4713416"/>
          </a:xfrm>
          <a:prstGeom prst="rect">
            <a:avLst/>
          </a:prstGeom>
          <a:gradFill>
            <a:gsLst>
              <a:gs pos="0">
                <a:schemeClr val="lt1"/>
              </a:gs>
              <a:gs pos="99000">
                <a:srgbClr val="F2F2F2"/>
              </a:gs>
              <a:gs pos="100000">
                <a:srgbClr val="F2F2F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2"/>
          <p:cNvSpPr txBox="1"/>
          <p:nvPr>
            <p:ph type="ctrTitle"/>
          </p:nvPr>
        </p:nvSpPr>
        <p:spPr>
          <a:xfrm>
            <a:off x="254217" y="1680362"/>
            <a:ext cx="5773459" cy="1554774"/>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Clr>
                <a:srgbClr val="404040"/>
              </a:buClr>
              <a:buSzPts val="3600"/>
              <a:buFont typeface="Arial"/>
              <a:buNone/>
              <a:defRPr b="1" i="0" sz="3600" u="none" cap="none" strike="noStrike">
                <a:solidFill>
                  <a:srgbClr val="40404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2"/>
          <p:cNvSpPr txBox="1"/>
          <p:nvPr>
            <p:ph idx="1" type="subTitle"/>
          </p:nvPr>
        </p:nvSpPr>
        <p:spPr>
          <a:xfrm>
            <a:off x="254217" y="1181100"/>
            <a:ext cx="5773459" cy="457591"/>
          </a:xfrm>
          <a:prstGeom prst="rect">
            <a:avLst/>
          </a:prstGeom>
          <a:noFill/>
          <a:ln>
            <a:noFill/>
          </a:ln>
        </p:spPr>
        <p:txBody>
          <a:bodyPr anchorCtr="0" anchor="t" bIns="45700" lIns="91425" spcFirstLastPara="1" rIns="91425" wrap="square" tIns="45700"/>
          <a:lstStyle>
            <a:lvl1pPr lvl="0" marR="0" rtl="0" algn="l">
              <a:lnSpc>
                <a:spcPct val="90000"/>
              </a:lnSpc>
              <a:spcBef>
                <a:spcPts val="750"/>
              </a:spcBef>
              <a:spcAft>
                <a:spcPts val="0"/>
              </a:spcAft>
              <a:buClr>
                <a:schemeClr val="accent5"/>
              </a:buClr>
              <a:buSzPts val="1800"/>
              <a:buFont typeface="Arial"/>
              <a:buNone/>
              <a:defRPr b="0" i="0" sz="1800" u="none" cap="none" strike="noStrike">
                <a:solidFill>
                  <a:schemeClr val="accent5"/>
                </a:solidFill>
                <a:latin typeface="Arial"/>
                <a:ea typeface="Arial"/>
                <a:cs typeface="Arial"/>
                <a:sym typeface="Arial"/>
              </a:defRPr>
            </a:lvl1pPr>
            <a:lvl2pPr lvl="1" marR="0" rtl="0" algn="ctr">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lvl="2" marR="0" rtl="0" algn="ctr">
              <a:lnSpc>
                <a:spcPct val="90000"/>
              </a:lnSpc>
              <a:spcBef>
                <a:spcPts val="375"/>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3pPr>
            <a:lvl4pPr lvl="3" marR="0" rtl="0" algn="ctr">
              <a:lnSpc>
                <a:spcPct val="90000"/>
              </a:lnSpc>
              <a:spcBef>
                <a:spcPts val="375"/>
              </a:spcBef>
              <a:spcAft>
                <a:spcPts val="0"/>
              </a:spcAft>
              <a:buClr>
                <a:srgbClr val="888888"/>
              </a:buClr>
              <a:buSzPts val="1350"/>
              <a:buFont typeface="Arial"/>
              <a:buNone/>
              <a:defRPr b="0" i="0" sz="1350" u="none" cap="none" strike="noStrike">
                <a:solidFill>
                  <a:srgbClr val="888888"/>
                </a:solidFill>
                <a:latin typeface="Calibri"/>
                <a:ea typeface="Calibri"/>
                <a:cs typeface="Calibri"/>
                <a:sym typeface="Calibri"/>
              </a:defRPr>
            </a:lvl4pPr>
            <a:lvl5pPr lvl="4" marR="0" rtl="0" algn="ctr">
              <a:lnSpc>
                <a:spcPct val="90000"/>
              </a:lnSpc>
              <a:spcBef>
                <a:spcPts val="375"/>
              </a:spcBef>
              <a:spcAft>
                <a:spcPts val="0"/>
              </a:spcAft>
              <a:buClr>
                <a:srgbClr val="888888"/>
              </a:buClr>
              <a:buSzPts val="1350"/>
              <a:buFont typeface="Arial"/>
              <a:buNone/>
              <a:defRPr b="0" i="0" sz="1350" u="none" cap="none" strike="noStrike">
                <a:solidFill>
                  <a:srgbClr val="888888"/>
                </a:solidFill>
                <a:latin typeface="Calibri"/>
                <a:ea typeface="Calibri"/>
                <a:cs typeface="Calibri"/>
                <a:sym typeface="Calibri"/>
              </a:defRPr>
            </a:lvl5pPr>
            <a:lvl6pPr lvl="5" marR="0" rtl="0" algn="ctr">
              <a:lnSpc>
                <a:spcPct val="90000"/>
              </a:lnSpc>
              <a:spcBef>
                <a:spcPts val="375"/>
              </a:spcBef>
              <a:spcAft>
                <a:spcPts val="0"/>
              </a:spcAft>
              <a:buClr>
                <a:srgbClr val="888888"/>
              </a:buClr>
              <a:buSzPts val="1350"/>
              <a:buFont typeface="Arial"/>
              <a:buNone/>
              <a:defRPr b="0" i="0" sz="1350" u="none" cap="none" strike="noStrike">
                <a:solidFill>
                  <a:srgbClr val="888888"/>
                </a:solidFill>
                <a:latin typeface="Calibri"/>
                <a:ea typeface="Calibri"/>
                <a:cs typeface="Calibri"/>
                <a:sym typeface="Calibri"/>
              </a:defRPr>
            </a:lvl6pPr>
            <a:lvl7pPr lvl="6" marR="0" rtl="0" algn="ctr">
              <a:lnSpc>
                <a:spcPct val="90000"/>
              </a:lnSpc>
              <a:spcBef>
                <a:spcPts val="375"/>
              </a:spcBef>
              <a:spcAft>
                <a:spcPts val="0"/>
              </a:spcAft>
              <a:buClr>
                <a:srgbClr val="888888"/>
              </a:buClr>
              <a:buSzPts val="1350"/>
              <a:buFont typeface="Arial"/>
              <a:buNone/>
              <a:defRPr b="0" i="0" sz="1350" u="none" cap="none" strike="noStrike">
                <a:solidFill>
                  <a:srgbClr val="888888"/>
                </a:solidFill>
                <a:latin typeface="Calibri"/>
                <a:ea typeface="Calibri"/>
                <a:cs typeface="Calibri"/>
                <a:sym typeface="Calibri"/>
              </a:defRPr>
            </a:lvl7pPr>
            <a:lvl8pPr lvl="7" marR="0" rtl="0" algn="ctr">
              <a:lnSpc>
                <a:spcPct val="90000"/>
              </a:lnSpc>
              <a:spcBef>
                <a:spcPts val="375"/>
              </a:spcBef>
              <a:spcAft>
                <a:spcPts val="0"/>
              </a:spcAft>
              <a:buClr>
                <a:srgbClr val="888888"/>
              </a:buClr>
              <a:buSzPts val="1350"/>
              <a:buFont typeface="Arial"/>
              <a:buNone/>
              <a:defRPr b="0" i="0" sz="1350" u="none" cap="none" strike="noStrike">
                <a:solidFill>
                  <a:srgbClr val="888888"/>
                </a:solidFill>
                <a:latin typeface="Calibri"/>
                <a:ea typeface="Calibri"/>
                <a:cs typeface="Calibri"/>
                <a:sym typeface="Calibri"/>
              </a:defRPr>
            </a:lvl8pPr>
            <a:lvl9pPr lvl="8" marR="0" rtl="0" algn="ctr">
              <a:lnSpc>
                <a:spcPct val="90000"/>
              </a:lnSpc>
              <a:spcBef>
                <a:spcPts val="375"/>
              </a:spcBef>
              <a:spcAft>
                <a:spcPts val="0"/>
              </a:spcAft>
              <a:buClr>
                <a:srgbClr val="888888"/>
              </a:buClr>
              <a:buSzPts val="1350"/>
              <a:buFont typeface="Arial"/>
              <a:buNone/>
              <a:defRPr b="0" i="0" sz="1350" u="none" cap="none" strike="noStrike">
                <a:solidFill>
                  <a:srgbClr val="888888"/>
                </a:solidFill>
                <a:latin typeface="Calibri"/>
                <a:ea typeface="Calibri"/>
                <a:cs typeface="Calibri"/>
                <a:sym typeface="Calibri"/>
              </a:defRPr>
            </a:lvl9pPr>
          </a:lstStyle>
          <a:p/>
        </p:txBody>
      </p:sp>
      <p:sp>
        <p:nvSpPr>
          <p:cNvPr id="20" name="Google Shape;20;p2"/>
          <p:cNvSpPr txBox="1"/>
          <p:nvPr>
            <p:ph idx="2" type="body"/>
          </p:nvPr>
        </p:nvSpPr>
        <p:spPr>
          <a:xfrm>
            <a:off x="254217" y="3239008"/>
            <a:ext cx="3472831" cy="361829"/>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750"/>
              </a:spcBef>
              <a:spcAft>
                <a:spcPts val="0"/>
              </a:spcAft>
              <a:buClr>
                <a:schemeClr val="accent5"/>
              </a:buClr>
              <a:buSzPts val="1600"/>
              <a:buFont typeface="Arial"/>
              <a:buNone/>
              <a:defRPr b="1" i="0" sz="1600" u="none" cap="none" strike="noStrike">
                <a:solidFill>
                  <a:schemeClr val="accent5"/>
                </a:solidFill>
                <a:latin typeface="Calibri"/>
                <a:ea typeface="Calibri"/>
                <a:cs typeface="Calibri"/>
                <a:sym typeface="Calibri"/>
              </a:defRPr>
            </a:lvl1pPr>
            <a:lvl2pPr indent="-228600" lvl="1" marL="914400" marR="0" rtl="0" algn="l">
              <a:lnSpc>
                <a:spcPct val="90000"/>
              </a:lnSpc>
              <a:spcBef>
                <a:spcPts val="375"/>
              </a:spcBef>
              <a:spcAft>
                <a:spcPts val="0"/>
              </a:spcAft>
              <a:buClr>
                <a:schemeClr val="accent5"/>
              </a:buClr>
              <a:buSzPts val="1800"/>
              <a:buFont typeface="Arial"/>
              <a:buNone/>
              <a:defRPr b="1" i="0" sz="1800" u="none" cap="none" strike="noStrike">
                <a:solidFill>
                  <a:schemeClr val="accent5"/>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accent5"/>
              </a:buClr>
              <a:buSzPts val="1500"/>
              <a:buFont typeface="Arial"/>
              <a:buNone/>
              <a:defRPr b="1" i="0" sz="1500" u="none" cap="none" strike="noStrike">
                <a:solidFill>
                  <a:schemeClr val="accent5"/>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accent5"/>
              </a:buClr>
              <a:buSzPts val="1350"/>
              <a:buFont typeface="Arial"/>
              <a:buNone/>
              <a:defRPr b="1" i="0" sz="1350" u="none" cap="none" strike="noStrike">
                <a:solidFill>
                  <a:schemeClr val="accent5"/>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accent5"/>
              </a:buClr>
              <a:buSzPts val="1350"/>
              <a:buFont typeface="Arial"/>
              <a:buNone/>
              <a:defRPr b="1" i="0" sz="1350" u="none" cap="none" strike="noStrike">
                <a:solidFill>
                  <a:schemeClr val="accent5"/>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 name="Google Shape;21;p2"/>
          <p:cNvSpPr txBox="1"/>
          <p:nvPr>
            <p:ph idx="3" type="body"/>
          </p:nvPr>
        </p:nvSpPr>
        <p:spPr>
          <a:xfrm>
            <a:off x="254217" y="3604710"/>
            <a:ext cx="3472831" cy="361829"/>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750"/>
              </a:spcBef>
              <a:spcAft>
                <a:spcPts val="0"/>
              </a:spcAft>
              <a:buClr>
                <a:srgbClr val="404040"/>
              </a:buClr>
              <a:buSzPts val="1600"/>
              <a:buFont typeface="Arial"/>
              <a:buNone/>
              <a:defRPr b="0" i="0" sz="1600" u="none" cap="none" strike="noStrike">
                <a:solidFill>
                  <a:srgbClr val="404040"/>
                </a:solidFill>
                <a:latin typeface="Calibri"/>
                <a:ea typeface="Calibri"/>
                <a:cs typeface="Calibri"/>
                <a:sym typeface="Calibri"/>
              </a:defRPr>
            </a:lvl1pPr>
            <a:lvl2pPr indent="-228600" lvl="1" marL="914400" marR="0" rtl="0" algn="l">
              <a:lnSpc>
                <a:spcPct val="90000"/>
              </a:lnSpc>
              <a:spcBef>
                <a:spcPts val="375"/>
              </a:spcBef>
              <a:spcAft>
                <a:spcPts val="0"/>
              </a:spcAft>
              <a:buClr>
                <a:schemeClr val="accent5"/>
              </a:buClr>
              <a:buSzPts val="1800"/>
              <a:buFont typeface="Arial"/>
              <a:buNone/>
              <a:defRPr b="1" i="0" sz="1800" u="none" cap="none" strike="noStrike">
                <a:solidFill>
                  <a:schemeClr val="accent5"/>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accent5"/>
              </a:buClr>
              <a:buSzPts val="1500"/>
              <a:buFont typeface="Arial"/>
              <a:buNone/>
              <a:defRPr b="1" i="0" sz="1500" u="none" cap="none" strike="noStrike">
                <a:solidFill>
                  <a:schemeClr val="accent5"/>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accent5"/>
              </a:buClr>
              <a:buSzPts val="1350"/>
              <a:buFont typeface="Arial"/>
              <a:buNone/>
              <a:defRPr b="1" i="0" sz="1350" u="none" cap="none" strike="noStrike">
                <a:solidFill>
                  <a:schemeClr val="accent5"/>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accent5"/>
              </a:buClr>
              <a:buSzPts val="1350"/>
              <a:buFont typeface="Arial"/>
              <a:buNone/>
              <a:defRPr b="1" i="0" sz="1350" u="none" cap="none" strike="noStrike">
                <a:solidFill>
                  <a:schemeClr val="accent5"/>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2" name="Google Shape;22;p2"/>
          <p:cNvSpPr txBox="1"/>
          <p:nvPr>
            <p:ph idx="4" type="body"/>
          </p:nvPr>
        </p:nvSpPr>
        <p:spPr>
          <a:xfrm>
            <a:off x="4011284" y="160004"/>
            <a:ext cx="4956632" cy="361829"/>
          </a:xfrm>
          <a:prstGeom prst="rect">
            <a:avLst/>
          </a:prstGeom>
          <a:noFill/>
          <a:ln>
            <a:noFill/>
          </a:ln>
        </p:spPr>
        <p:txBody>
          <a:bodyPr anchorCtr="0" anchor="t" bIns="45700" lIns="91425" spcFirstLastPara="1" rIns="91425" wrap="square" tIns="45700"/>
          <a:lstStyle>
            <a:lvl1pPr indent="-228600" lvl="0" marL="457200" marR="0" rtl="0" algn="r">
              <a:lnSpc>
                <a:spcPct val="90000"/>
              </a:lnSpc>
              <a:spcBef>
                <a:spcPts val="750"/>
              </a:spcBef>
              <a:spcAft>
                <a:spcPts val="0"/>
              </a:spcAft>
              <a:buClr>
                <a:schemeClr val="accent5"/>
              </a:buClr>
              <a:buSzPts val="1600"/>
              <a:buFont typeface="Arial"/>
              <a:buNone/>
              <a:defRPr b="0" i="0" sz="1600" u="none" cap="none" strike="noStrike">
                <a:solidFill>
                  <a:schemeClr val="accent5"/>
                </a:solidFill>
                <a:latin typeface="Calibri"/>
                <a:ea typeface="Calibri"/>
                <a:cs typeface="Calibri"/>
                <a:sym typeface="Calibri"/>
              </a:defRPr>
            </a:lvl1pPr>
            <a:lvl2pPr indent="-228600" lvl="1" marL="914400" marR="0" rtl="0" algn="l">
              <a:lnSpc>
                <a:spcPct val="90000"/>
              </a:lnSpc>
              <a:spcBef>
                <a:spcPts val="375"/>
              </a:spcBef>
              <a:spcAft>
                <a:spcPts val="0"/>
              </a:spcAft>
              <a:buClr>
                <a:schemeClr val="accent5"/>
              </a:buClr>
              <a:buSzPts val="1800"/>
              <a:buFont typeface="Arial"/>
              <a:buNone/>
              <a:defRPr b="1" i="0" sz="1800" u="none" cap="none" strike="noStrike">
                <a:solidFill>
                  <a:schemeClr val="accent5"/>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accent5"/>
              </a:buClr>
              <a:buSzPts val="1500"/>
              <a:buFont typeface="Arial"/>
              <a:buNone/>
              <a:defRPr b="1" i="0" sz="1500" u="none" cap="none" strike="noStrike">
                <a:solidFill>
                  <a:schemeClr val="accent5"/>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accent5"/>
              </a:buClr>
              <a:buSzPts val="1350"/>
              <a:buFont typeface="Arial"/>
              <a:buNone/>
              <a:defRPr b="1" i="0" sz="1350" u="none" cap="none" strike="noStrike">
                <a:solidFill>
                  <a:schemeClr val="accent5"/>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accent5"/>
              </a:buClr>
              <a:buSzPts val="1350"/>
              <a:buFont typeface="Arial"/>
              <a:buNone/>
              <a:defRPr b="1" i="0" sz="1350" u="none" cap="none" strike="noStrike">
                <a:solidFill>
                  <a:schemeClr val="accent5"/>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23" name="Google Shape;23;p2"/>
          <p:cNvPicPr preferRelativeResize="0"/>
          <p:nvPr/>
        </p:nvPicPr>
        <p:blipFill rotWithShape="1">
          <a:blip r:embed="rId2">
            <a:alphaModFix/>
          </a:blip>
          <a:srcRect b="0" l="0" r="0" t="0"/>
          <a:stretch/>
        </p:blipFill>
        <p:spPr>
          <a:xfrm>
            <a:off x="1" y="3711957"/>
            <a:ext cx="6620719" cy="1863071"/>
          </a:xfrm>
          <a:prstGeom prst="rect">
            <a:avLst/>
          </a:prstGeom>
          <a:noFill/>
          <a:ln>
            <a:noFill/>
          </a:ln>
        </p:spPr>
      </p:pic>
      <p:sp>
        <p:nvSpPr>
          <p:cNvPr id="24" name="Google Shape;24;p2"/>
          <p:cNvSpPr txBox="1"/>
          <p:nvPr>
            <p:ph idx="12" type="sldNum"/>
          </p:nvPr>
        </p:nvSpPr>
        <p:spPr>
          <a:xfrm>
            <a:off x="131630" y="6448489"/>
            <a:ext cx="327880" cy="258533"/>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7F7F7F"/>
                </a:solidFill>
                <a:latin typeface="Calibri"/>
                <a:ea typeface="Calibri"/>
                <a:cs typeface="Calibri"/>
                <a:sym typeface="Calibri"/>
              </a:defRPr>
            </a:lvl1pPr>
            <a:lvl2pPr indent="0" lvl="1" marL="0" marR="0" rtl="0" algn="l">
              <a:spcBef>
                <a:spcPts val="0"/>
              </a:spcBef>
              <a:buNone/>
              <a:defRPr b="0" i="0" sz="800" u="none" cap="none" strike="noStrike">
                <a:solidFill>
                  <a:srgbClr val="7F7F7F"/>
                </a:solidFill>
                <a:latin typeface="Calibri"/>
                <a:ea typeface="Calibri"/>
                <a:cs typeface="Calibri"/>
                <a:sym typeface="Calibri"/>
              </a:defRPr>
            </a:lvl2pPr>
            <a:lvl3pPr indent="0" lvl="2" marL="0" marR="0" rtl="0" algn="l">
              <a:spcBef>
                <a:spcPts val="0"/>
              </a:spcBef>
              <a:buNone/>
              <a:defRPr b="0" i="0" sz="800" u="none" cap="none" strike="noStrike">
                <a:solidFill>
                  <a:srgbClr val="7F7F7F"/>
                </a:solidFill>
                <a:latin typeface="Calibri"/>
                <a:ea typeface="Calibri"/>
                <a:cs typeface="Calibri"/>
                <a:sym typeface="Calibri"/>
              </a:defRPr>
            </a:lvl3pPr>
            <a:lvl4pPr indent="0" lvl="3" marL="0" marR="0" rtl="0" algn="l">
              <a:spcBef>
                <a:spcPts val="0"/>
              </a:spcBef>
              <a:buNone/>
              <a:defRPr b="0" i="0" sz="800" u="none" cap="none" strike="noStrike">
                <a:solidFill>
                  <a:srgbClr val="7F7F7F"/>
                </a:solidFill>
                <a:latin typeface="Calibri"/>
                <a:ea typeface="Calibri"/>
                <a:cs typeface="Calibri"/>
                <a:sym typeface="Calibri"/>
              </a:defRPr>
            </a:lvl4pPr>
            <a:lvl5pPr indent="0" lvl="4" marL="0" marR="0" rtl="0" algn="l">
              <a:spcBef>
                <a:spcPts val="0"/>
              </a:spcBef>
              <a:buNone/>
              <a:defRPr b="0" i="0" sz="800" u="none" cap="none" strike="noStrike">
                <a:solidFill>
                  <a:srgbClr val="7F7F7F"/>
                </a:solidFill>
                <a:latin typeface="Calibri"/>
                <a:ea typeface="Calibri"/>
                <a:cs typeface="Calibri"/>
                <a:sym typeface="Calibri"/>
              </a:defRPr>
            </a:lvl5pPr>
            <a:lvl6pPr indent="0" lvl="5" marL="0" marR="0" rtl="0" algn="l">
              <a:spcBef>
                <a:spcPts val="0"/>
              </a:spcBef>
              <a:buNone/>
              <a:defRPr b="0" i="0" sz="800" u="none" cap="none" strike="noStrike">
                <a:solidFill>
                  <a:srgbClr val="7F7F7F"/>
                </a:solidFill>
                <a:latin typeface="Calibri"/>
                <a:ea typeface="Calibri"/>
                <a:cs typeface="Calibri"/>
                <a:sym typeface="Calibri"/>
              </a:defRPr>
            </a:lvl6pPr>
            <a:lvl7pPr indent="0" lvl="6" marL="0" marR="0" rtl="0" algn="l">
              <a:spcBef>
                <a:spcPts val="0"/>
              </a:spcBef>
              <a:buNone/>
              <a:defRPr b="0" i="0" sz="800" u="none" cap="none" strike="noStrike">
                <a:solidFill>
                  <a:srgbClr val="7F7F7F"/>
                </a:solidFill>
                <a:latin typeface="Calibri"/>
                <a:ea typeface="Calibri"/>
                <a:cs typeface="Calibri"/>
                <a:sym typeface="Calibri"/>
              </a:defRPr>
            </a:lvl7pPr>
            <a:lvl8pPr indent="0" lvl="7" marL="0" marR="0" rtl="0" algn="l">
              <a:spcBef>
                <a:spcPts val="0"/>
              </a:spcBef>
              <a:buNone/>
              <a:defRPr b="0" i="0" sz="800" u="none" cap="none" strike="noStrike">
                <a:solidFill>
                  <a:srgbClr val="7F7F7F"/>
                </a:solidFill>
                <a:latin typeface="Calibri"/>
                <a:ea typeface="Calibri"/>
                <a:cs typeface="Calibri"/>
                <a:sym typeface="Calibri"/>
              </a:defRPr>
            </a:lvl8pPr>
            <a:lvl9pPr indent="0" lvl="8" marL="0" marR="0" rtl="0" algn="l">
              <a:spcBef>
                <a:spcPts val="0"/>
              </a:spcBef>
              <a:buNone/>
              <a:defRPr b="0" i="0" sz="800" u="none" cap="none" strike="noStrike">
                <a:solidFill>
                  <a:srgbClr val="7F7F7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5" name="Shape 75"/>
        <p:cNvGrpSpPr/>
        <p:nvPr/>
      </p:nvGrpSpPr>
      <p:grpSpPr>
        <a:xfrm>
          <a:off x="0" y="0"/>
          <a:ext cx="0" cy="0"/>
          <a:chOff x="0" y="0"/>
          <a:chExt cx="0" cy="0"/>
        </a:xfrm>
      </p:grpSpPr>
      <p:sp>
        <p:nvSpPr>
          <p:cNvPr id="76" name="Google Shape;76;p1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 name="Google Shape;77;p11"/>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78" name="Google Shape;78;p11"/>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75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375"/>
              </a:spcBef>
              <a:spcAft>
                <a:spcPts val="0"/>
              </a:spcAft>
              <a:buClr>
                <a:schemeClr val="dk1"/>
              </a:buClr>
              <a:buSzPts val="1050"/>
              <a:buFont typeface="Arial"/>
              <a:buNone/>
              <a:defRPr b="0" i="0" sz="1050" u="none" cap="none" strike="noStrike">
                <a:solidFill>
                  <a:schemeClr val="dk1"/>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5pPr>
            <a:lvl6pPr indent="-228600" lvl="5" marL="27432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6pPr>
            <a:lvl7pPr indent="-228600" lvl="6" marL="32004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7pPr>
            <a:lvl8pPr indent="-228600" lvl="7" marL="36576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8pPr>
            <a:lvl9pPr indent="-228600" lvl="8" marL="41148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9pPr>
          </a:lstStyle>
          <a:p/>
        </p:txBody>
      </p:sp>
      <p:sp>
        <p:nvSpPr>
          <p:cNvPr id="79" name="Google Shape;79;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Google Shape;80;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900">
                <a:solidFill>
                  <a:srgbClr val="888888"/>
                </a:solidFill>
                <a:latin typeface="Calibri"/>
                <a:ea typeface="Calibri"/>
                <a:cs typeface="Calibri"/>
                <a:sym typeface="Calibri"/>
              </a:defRPr>
            </a:lvl1pPr>
            <a:lvl2pPr indent="0" lvl="1" marL="0" marR="0" rtl="0" algn="r">
              <a:spcBef>
                <a:spcPts val="0"/>
              </a:spcBef>
              <a:spcAft>
                <a:spcPts val="0"/>
              </a:spcAft>
              <a:buNone/>
              <a:defRPr sz="900">
                <a:solidFill>
                  <a:srgbClr val="888888"/>
                </a:solidFill>
                <a:latin typeface="Calibri"/>
                <a:ea typeface="Calibri"/>
                <a:cs typeface="Calibri"/>
                <a:sym typeface="Calibri"/>
              </a:defRPr>
            </a:lvl2pPr>
            <a:lvl3pPr indent="0" lvl="2" marL="0" marR="0" rtl="0" algn="r">
              <a:spcBef>
                <a:spcPts val="0"/>
              </a:spcBef>
              <a:spcAft>
                <a:spcPts val="0"/>
              </a:spcAft>
              <a:buNone/>
              <a:defRPr sz="900">
                <a:solidFill>
                  <a:srgbClr val="888888"/>
                </a:solidFill>
                <a:latin typeface="Calibri"/>
                <a:ea typeface="Calibri"/>
                <a:cs typeface="Calibri"/>
                <a:sym typeface="Calibri"/>
              </a:defRPr>
            </a:lvl3pPr>
            <a:lvl4pPr indent="0" lvl="3" marL="0" marR="0" rtl="0" algn="r">
              <a:spcBef>
                <a:spcPts val="0"/>
              </a:spcBef>
              <a:spcAft>
                <a:spcPts val="0"/>
              </a:spcAft>
              <a:buNone/>
              <a:defRPr sz="900">
                <a:solidFill>
                  <a:srgbClr val="888888"/>
                </a:solidFill>
                <a:latin typeface="Calibri"/>
                <a:ea typeface="Calibri"/>
                <a:cs typeface="Calibri"/>
                <a:sym typeface="Calibri"/>
              </a:defRPr>
            </a:lvl4pPr>
            <a:lvl5pPr indent="0" lvl="4" marL="0" marR="0" rtl="0" algn="r">
              <a:spcBef>
                <a:spcPts val="0"/>
              </a:spcBef>
              <a:spcAft>
                <a:spcPts val="0"/>
              </a:spcAft>
              <a:buNone/>
              <a:defRPr sz="900">
                <a:solidFill>
                  <a:srgbClr val="888888"/>
                </a:solidFill>
                <a:latin typeface="Calibri"/>
                <a:ea typeface="Calibri"/>
                <a:cs typeface="Calibri"/>
                <a:sym typeface="Calibri"/>
              </a:defRPr>
            </a:lvl5pPr>
            <a:lvl6pPr indent="0" lvl="5" marL="0" marR="0" rtl="0" algn="r">
              <a:spcBef>
                <a:spcPts val="0"/>
              </a:spcBef>
              <a:spcAft>
                <a:spcPts val="0"/>
              </a:spcAft>
              <a:buNone/>
              <a:defRPr sz="900">
                <a:solidFill>
                  <a:srgbClr val="888888"/>
                </a:solidFill>
                <a:latin typeface="Calibri"/>
                <a:ea typeface="Calibri"/>
                <a:cs typeface="Calibri"/>
                <a:sym typeface="Calibri"/>
              </a:defRPr>
            </a:lvl6pPr>
            <a:lvl7pPr indent="0" lvl="6" marL="0" marR="0" rtl="0" algn="r">
              <a:spcBef>
                <a:spcPts val="0"/>
              </a:spcBef>
              <a:spcAft>
                <a:spcPts val="0"/>
              </a:spcAft>
              <a:buNone/>
              <a:defRPr sz="900">
                <a:solidFill>
                  <a:srgbClr val="888888"/>
                </a:solidFill>
                <a:latin typeface="Calibri"/>
                <a:ea typeface="Calibri"/>
                <a:cs typeface="Calibri"/>
                <a:sym typeface="Calibri"/>
              </a:defRPr>
            </a:lvl7pPr>
            <a:lvl8pPr indent="0" lvl="7" marL="0" marR="0" rtl="0" algn="r">
              <a:spcBef>
                <a:spcPts val="0"/>
              </a:spcBef>
              <a:spcAft>
                <a:spcPts val="0"/>
              </a:spcAft>
              <a:buNone/>
              <a:defRPr sz="900">
                <a:solidFill>
                  <a:srgbClr val="888888"/>
                </a:solidFill>
                <a:latin typeface="Calibri"/>
                <a:ea typeface="Calibri"/>
                <a:cs typeface="Calibri"/>
                <a:sym typeface="Calibri"/>
              </a:defRPr>
            </a:lvl8pPr>
            <a:lvl9pPr indent="0" lvl="8" marL="0" marR="0" rtl="0" algn="r">
              <a:spcBef>
                <a:spcPts val="0"/>
              </a:spcBef>
              <a:spcAft>
                <a:spcPts val="0"/>
              </a:spcAft>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2" name="Shape 82"/>
        <p:cNvGrpSpPr/>
        <p:nvPr/>
      </p:nvGrpSpPr>
      <p:grpSpPr>
        <a:xfrm>
          <a:off x="0" y="0"/>
          <a:ext cx="0" cy="0"/>
          <a:chOff x="0" y="0"/>
          <a:chExt cx="0" cy="0"/>
        </a:xfrm>
      </p:grpSpPr>
      <p:sp>
        <p:nvSpPr>
          <p:cNvPr id="83" name="Google Shape;83;p1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4" name="Google Shape;84;p12"/>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5" name="Google Shape;85;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6" name="Google Shape;86;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900">
                <a:solidFill>
                  <a:srgbClr val="888888"/>
                </a:solidFill>
                <a:latin typeface="Calibri"/>
                <a:ea typeface="Calibri"/>
                <a:cs typeface="Calibri"/>
                <a:sym typeface="Calibri"/>
              </a:defRPr>
            </a:lvl1pPr>
            <a:lvl2pPr indent="0" lvl="1" marL="0" marR="0" rtl="0" algn="r">
              <a:spcBef>
                <a:spcPts val="0"/>
              </a:spcBef>
              <a:spcAft>
                <a:spcPts val="0"/>
              </a:spcAft>
              <a:buNone/>
              <a:defRPr sz="900">
                <a:solidFill>
                  <a:srgbClr val="888888"/>
                </a:solidFill>
                <a:latin typeface="Calibri"/>
                <a:ea typeface="Calibri"/>
                <a:cs typeface="Calibri"/>
                <a:sym typeface="Calibri"/>
              </a:defRPr>
            </a:lvl2pPr>
            <a:lvl3pPr indent="0" lvl="2" marL="0" marR="0" rtl="0" algn="r">
              <a:spcBef>
                <a:spcPts val="0"/>
              </a:spcBef>
              <a:spcAft>
                <a:spcPts val="0"/>
              </a:spcAft>
              <a:buNone/>
              <a:defRPr sz="900">
                <a:solidFill>
                  <a:srgbClr val="888888"/>
                </a:solidFill>
                <a:latin typeface="Calibri"/>
                <a:ea typeface="Calibri"/>
                <a:cs typeface="Calibri"/>
                <a:sym typeface="Calibri"/>
              </a:defRPr>
            </a:lvl3pPr>
            <a:lvl4pPr indent="0" lvl="3" marL="0" marR="0" rtl="0" algn="r">
              <a:spcBef>
                <a:spcPts val="0"/>
              </a:spcBef>
              <a:spcAft>
                <a:spcPts val="0"/>
              </a:spcAft>
              <a:buNone/>
              <a:defRPr sz="900">
                <a:solidFill>
                  <a:srgbClr val="888888"/>
                </a:solidFill>
                <a:latin typeface="Calibri"/>
                <a:ea typeface="Calibri"/>
                <a:cs typeface="Calibri"/>
                <a:sym typeface="Calibri"/>
              </a:defRPr>
            </a:lvl4pPr>
            <a:lvl5pPr indent="0" lvl="4" marL="0" marR="0" rtl="0" algn="r">
              <a:spcBef>
                <a:spcPts val="0"/>
              </a:spcBef>
              <a:spcAft>
                <a:spcPts val="0"/>
              </a:spcAft>
              <a:buNone/>
              <a:defRPr sz="900">
                <a:solidFill>
                  <a:srgbClr val="888888"/>
                </a:solidFill>
                <a:latin typeface="Calibri"/>
                <a:ea typeface="Calibri"/>
                <a:cs typeface="Calibri"/>
                <a:sym typeface="Calibri"/>
              </a:defRPr>
            </a:lvl5pPr>
            <a:lvl6pPr indent="0" lvl="5" marL="0" marR="0" rtl="0" algn="r">
              <a:spcBef>
                <a:spcPts val="0"/>
              </a:spcBef>
              <a:spcAft>
                <a:spcPts val="0"/>
              </a:spcAft>
              <a:buNone/>
              <a:defRPr sz="900">
                <a:solidFill>
                  <a:srgbClr val="888888"/>
                </a:solidFill>
                <a:latin typeface="Calibri"/>
                <a:ea typeface="Calibri"/>
                <a:cs typeface="Calibri"/>
                <a:sym typeface="Calibri"/>
              </a:defRPr>
            </a:lvl6pPr>
            <a:lvl7pPr indent="0" lvl="6" marL="0" marR="0" rtl="0" algn="r">
              <a:spcBef>
                <a:spcPts val="0"/>
              </a:spcBef>
              <a:spcAft>
                <a:spcPts val="0"/>
              </a:spcAft>
              <a:buNone/>
              <a:defRPr sz="900">
                <a:solidFill>
                  <a:srgbClr val="888888"/>
                </a:solidFill>
                <a:latin typeface="Calibri"/>
                <a:ea typeface="Calibri"/>
                <a:cs typeface="Calibri"/>
                <a:sym typeface="Calibri"/>
              </a:defRPr>
            </a:lvl7pPr>
            <a:lvl8pPr indent="0" lvl="7" marL="0" marR="0" rtl="0" algn="r">
              <a:spcBef>
                <a:spcPts val="0"/>
              </a:spcBef>
              <a:spcAft>
                <a:spcPts val="0"/>
              </a:spcAft>
              <a:buNone/>
              <a:defRPr sz="900">
                <a:solidFill>
                  <a:srgbClr val="888888"/>
                </a:solidFill>
                <a:latin typeface="Calibri"/>
                <a:ea typeface="Calibri"/>
                <a:cs typeface="Calibri"/>
                <a:sym typeface="Calibri"/>
              </a:defRPr>
            </a:lvl8pPr>
            <a:lvl9pPr indent="0" lvl="8" marL="0" marR="0" rtl="0" algn="r">
              <a:spcBef>
                <a:spcPts val="0"/>
              </a:spcBef>
              <a:spcAft>
                <a:spcPts val="0"/>
              </a:spcAft>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3"/>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0" name="Google Shape;90;p13"/>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1" name="Google Shape;91;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2" name="Google Shape;92;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900">
                <a:solidFill>
                  <a:srgbClr val="888888"/>
                </a:solidFill>
                <a:latin typeface="Calibri"/>
                <a:ea typeface="Calibri"/>
                <a:cs typeface="Calibri"/>
                <a:sym typeface="Calibri"/>
              </a:defRPr>
            </a:lvl1pPr>
            <a:lvl2pPr indent="0" lvl="1" marL="0" marR="0" rtl="0" algn="r">
              <a:spcBef>
                <a:spcPts val="0"/>
              </a:spcBef>
              <a:spcAft>
                <a:spcPts val="0"/>
              </a:spcAft>
              <a:buNone/>
              <a:defRPr sz="900">
                <a:solidFill>
                  <a:srgbClr val="888888"/>
                </a:solidFill>
                <a:latin typeface="Calibri"/>
                <a:ea typeface="Calibri"/>
                <a:cs typeface="Calibri"/>
                <a:sym typeface="Calibri"/>
              </a:defRPr>
            </a:lvl2pPr>
            <a:lvl3pPr indent="0" lvl="2" marL="0" marR="0" rtl="0" algn="r">
              <a:spcBef>
                <a:spcPts val="0"/>
              </a:spcBef>
              <a:spcAft>
                <a:spcPts val="0"/>
              </a:spcAft>
              <a:buNone/>
              <a:defRPr sz="900">
                <a:solidFill>
                  <a:srgbClr val="888888"/>
                </a:solidFill>
                <a:latin typeface="Calibri"/>
                <a:ea typeface="Calibri"/>
                <a:cs typeface="Calibri"/>
                <a:sym typeface="Calibri"/>
              </a:defRPr>
            </a:lvl3pPr>
            <a:lvl4pPr indent="0" lvl="3" marL="0" marR="0" rtl="0" algn="r">
              <a:spcBef>
                <a:spcPts val="0"/>
              </a:spcBef>
              <a:spcAft>
                <a:spcPts val="0"/>
              </a:spcAft>
              <a:buNone/>
              <a:defRPr sz="900">
                <a:solidFill>
                  <a:srgbClr val="888888"/>
                </a:solidFill>
                <a:latin typeface="Calibri"/>
                <a:ea typeface="Calibri"/>
                <a:cs typeface="Calibri"/>
                <a:sym typeface="Calibri"/>
              </a:defRPr>
            </a:lvl4pPr>
            <a:lvl5pPr indent="0" lvl="4" marL="0" marR="0" rtl="0" algn="r">
              <a:spcBef>
                <a:spcPts val="0"/>
              </a:spcBef>
              <a:spcAft>
                <a:spcPts val="0"/>
              </a:spcAft>
              <a:buNone/>
              <a:defRPr sz="900">
                <a:solidFill>
                  <a:srgbClr val="888888"/>
                </a:solidFill>
                <a:latin typeface="Calibri"/>
                <a:ea typeface="Calibri"/>
                <a:cs typeface="Calibri"/>
                <a:sym typeface="Calibri"/>
              </a:defRPr>
            </a:lvl5pPr>
            <a:lvl6pPr indent="0" lvl="5" marL="0" marR="0" rtl="0" algn="r">
              <a:spcBef>
                <a:spcPts val="0"/>
              </a:spcBef>
              <a:spcAft>
                <a:spcPts val="0"/>
              </a:spcAft>
              <a:buNone/>
              <a:defRPr sz="900">
                <a:solidFill>
                  <a:srgbClr val="888888"/>
                </a:solidFill>
                <a:latin typeface="Calibri"/>
                <a:ea typeface="Calibri"/>
                <a:cs typeface="Calibri"/>
                <a:sym typeface="Calibri"/>
              </a:defRPr>
            </a:lvl6pPr>
            <a:lvl7pPr indent="0" lvl="6" marL="0" marR="0" rtl="0" algn="r">
              <a:spcBef>
                <a:spcPts val="0"/>
              </a:spcBef>
              <a:spcAft>
                <a:spcPts val="0"/>
              </a:spcAft>
              <a:buNone/>
              <a:defRPr sz="900">
                <a:solidFill>
                  <a:srgbClr val="888888"/>
                </a:solidFill>
                <a:latin typeface="Calibri"/>
                <a:ea typeface="Calibri"/>
                <a:cs typeface="Calibri"/>
                <a:sym typeface="Calibri"/>
              </a:defRPr>
            </a:lvl7pPr>
            <a:lvl8pPr indent="0" lvl="7" marL="0" marR="0" rtl="0" algn="r">
              <a:spcBef>
                <a:spcPts val="0"/>
              </a:spcBef>
              <a:spcAft>
                <a:spcPts val="0"/>
              </a:spcAft>
              <a:buNone/>
              <a:defRPr sz="900">
                <a:solidFill>
                  <a:srgbClr val="888888"/>
                </a:solidFill>
                <a:latin typeface="Calibri"/>
                <a:ea typeface="Calibri"/>
                <a:cs typeface="Calibri"/>
                <a:sym typeface="Calibri"/>
              </a:defRPr>
            </a:lvl8pPr>
            <a:lvl9pPr indent="0" lvl="8" marL="0" marR="0" rtl="0" algn="r">
              <a:spcBef>
                <a:spcPts val="0"/>
              </a:spcBef>
              <a:spcAft>
                <a:spcPts val="0"/>
              </a:spcAft>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showMasterSp="0">
  <p:cSld name="1_Title Slide">
    <p:bg>
      <p:bgPr>
        <a:solidFill>
          <a:schemeClr val="lt1"/>
        </a:solidFill>
      </p:bgPr>
    </p:bg>
    <p:spTree>
      <p:nvGrpSpPr>
        <p:cNvPr id="94" name="Shape 94"/>
        <p:cNvGrpSpPr/>
        <p:nvPr/>
      </p:nvGrpSpPr>
      <p:grpSpPr>
        <a:xfrm>
          <a:off x="0" y="0"/>
          <a:ext cx="0" cy="0"/>
          <a:chOff x="0" y="0"/>
          <a:chExt cx="0" cy="0"/>
        </a:xfrm>
      </p:grpSpPr>
      <p:sp>
        <p:nvSpPr>
          <p:cNvPr id="95" name="Google Shape;95;p14"/>
          <p:cNvSpPr/>
          <p:nvPr/>
        </p:nvSpPr>
        <p:spPr>
          <a:xfrm>
            <a:off x="0" y="0"/>
            <a:ext cx="9144000" cy="3752096"/>
          </a:xfrm>
          <a:prstGeom prst="rect">
            <a:avLst/>
          </a:prstGeom>
          <a:solidFill>
            <a:srgbClr val="5E82A3"/>
          </a:solidFill>
          <a:ln>
            <a:noFill/>
          </a:ln>
        </p:spPr>
        <p:txBody>
          <a:bodyPr anchorCtr="0" anchor="ctr" bIns="60900" lIns="243600" spcFirstLastPara="1" rIns="0" wrap="square" tIns="60900">
            <a:noAutofit/>
          </a:bodyPr>
          <a:lstStyle/>
          <a:p>
            <a:pPr indent="0" lvl="0" marL="0" marR="0" rtl="0" algn="ctr">
              <a:spcBef>
                <a:spcPts val="0"/>
              </a:spcBef>
              <a:spcAft>
                <a:spcPts val="0"/>
              </a:spcAft>
              <a:buNone/>
            </a:pPr>
            <a:r>
              <a:t/>
            </a:r>
            <a:endParaRPr sz="1199">
              <a:solidFill>
                <a:srgbClr val="292929"/>
              </a:solidFill>
              <a:latin typeface="Calibri"/>
              <a:ea typeface="Calibri"/>
              <a:cs typeface="Calibri"/>
              <a:sym typeface="Calibri"/>
            </a:endParaRPr>
          </a:p>
        </p:txBody>
      </p:sp>
      <p:pic>
        <p:nvPicPr>
          <p:cNvPr id="96" name="Google Shape;96;p14"/>
          <p:cNvPicPr preferRelativeResize="0"/>
          <p:nvPr/>
        </p:nvPicPr>
        <p:blipFill rotWithShape="1">
          <a:blip r:embed="rId2">
            <a:alphaModFix/>
          </a:blip>
          <a:srcRect b="0" l="0" r="0" t="0"/>
          <a:stretch/>
        </p:blipFill>
        <p:spPr>
          <a:xfrm>
            <a:off x="4590288" y="380651"/>
            <a:ext cx="4553712" cy="5199530"/>
          </a:xfrm>
          <a:prstGeom prst="rect">
            <a:avLst/>
          </a:prstGeom>
          <a:noFill/>
          <a:ln>
            <a:noFill/>
          </a:ln>
        </p:spPr>
      </p:pic>
      <p:sp>
        <p:nvSpPr>
          <p:cNvPr id="97" name="Google Shape;97;p14"/>
          <p:cNvSpPr/>
          <p:nvPr/>
        </p:nvSpPr>
        <p:spPr>
          <a:xfrm>
            <a:off x="640080" y="3931920"/>
            <a:ext cx="3755056" cy="1793267"/>
          </a:xfrm>
          <a:prstGeom prst="rect">
            <a:avLst/>
          </a:prstGeom>
          <a:solidFill>
            <a:srgbClr val="568E14"/>
          </a:solidFill>
          <a:ln>
            <a:noFill/>
          </a:ln>
        </p:spPr>
        <p:txBody>
          <a:bodyPr anchorCtr="0" anchor="ctr" bIns="38350" lIns="153400" spcFirstLastPara="1" rIns="0" wrap="square" tIns="38350">
            <a:noAutofit/>
          </a:bodyPr>
          <a:lstStyle/>
          <a:p>
            <a:pPr indent="0" lvl="0" marL="0" marR="0" rtl="0" algn="ctr">
              <a:spcBef>
                <a:spcPts val="0"/>
              </a:spcBef>
              <a:spcAft>
                <a:spcPts val="0"/>
              </a:spcAft>
              <a:buNone/>
            </a:pPr>
            <a:r>
              <a:t/>
            </a:r>
            <a:endParaRPr b="1" sz="799">
              <a:solidFill>
                <a:srgbClr val="292929"/>
              </a:solidFill>
              <a:latin typeface="Avenir"/>
              <a:ea typeface="Avenir"/>
              <a:cs typeface="Avenir"/>
              <a:sym typeface="Avenir"/>
            </a:endParaRPr>
          </a:p>
        </p:txBody>
      </p:sp>
      <p:sp>
        <p:nvSpPr>
          <p:cNvPr id="98" name="Google Shape;98;p14"/>
          <p:cNvSpPr/>
          <p:nvPr/>
        </p:nvSpPr>
        <p:spPr>
          <a:xfrm flipH="1" rot="10800000">
            <a:off x="0" y="3737264"/>
            <a:ext cx="9144000" cy="197301"/>
          </a:xfrm>
          <a:prstGeom prst="rect">
            <a:avLst/>
          </a:prstGeom>
          <a:gradFill>
            <a:gsLst>
              <a:gs pos="0">
                <a:srgbClr val="788082">
                  <a:alpha val="80000"/>
                </a:srgbClr>
              </a:gs>
              <a:gs pos="100000">
                <a:srgbClr val="181D20">
                  <a:alpha val="84705"/>
                </a:srgbClr>
              </a:gs>
            </a:gsLst>
            <a:lin ang="0" scaled="0"/>
          </a:gradFill>
          <a:ln>
            <a:noFill/>
          </a:ln>
        </p:spPr>
        <p:txBody>
          <a:bodyPr anchorCtr="0" anchor="ctr" bIns="38350" lIns="153400" spcFirstLastPara="1" rIns="0" wrap="square" tIns="38350">
            <a:noAutofit/>
          </a:bodyPr>
          <a:lstStyle/>
          <a:p>
            <a:pPr indent="0" lvl="0" marL="0" marR="0" rtl="0" algn="ctr">
              <a:spcBef>
                <a:spcPts val="0"/>
              </a:spcBef>
              <a:spcAft>
                <a:spcPts val="0"/>
              </a:spcAft>
              <a:buNone/>
            </a:pPr>
            <a:r>
              <a:t/>
            </a:r>
            <a:endParaRPr b="1" sz="799">
              <a:solidFill>
                <a:srgbClr val="292929"/>
              </a:solidFill>
              <a:latin typeface="Avenir"/>
              <a:ea typeface="Avenir"/>
              <a:cs typeface="Avenir"/>
              <a:sym typeface="Avenir"/>
            </a:endParaRPr>
          </a:p>
        </p:txBody>
      </p:sp>
      <p:sp>
        <p:nvSpPr>
          <p:cNvPr id="99" name="Google Shape;99;p14"/>
          <p:cNvSpPr txBox="1"/>
          <p:nvPr>
            <p:ph idx="1" type="body"/>
          </p:nvPr>
        </p:nvSpPr>
        <p:spPr>
          <a:xfrm>
            <a:off x="849600" y="4091777"/>
            <a:ext cx="3404541" cy="235962"/>
          </a:xfrm>
          <a:prstGeom prst="rect">
            <a:avLst/>
          </a:prstGeom>
          <a:noFill/>
          <a:ln>
            <a:noFill/>
          </a:ln>
        </p:spPr>
        <p:txBody>
          <a:bodyPr anchorCtr="0" anchor="t" bIns="45700" lIns="0" spcFirstLastPara="1" rIns="91425" wrap="square" tIns="45700"/>
          <a:lstStyle>
            <a:lvl1pPr indent="-228600" lvl="0" marL="457200" marR="0" rtl="0" algn="l">
              <a:lnSpc>
                <a:spcPct val="90000"/>
              </a:lnSpc>
              <a:spcBef>
                <a:spcPts val="799"/>
              </a:spcBef>
              <a:spcAft>
                <a:spcPts val="0"/>
              </a:spcAft>
              <a:buClr>
                <a:schemeClr val="lt1"/>
              </a:buClr>
              <a:buSzPts val="1400"/>
              <a:buFont typeface="Arial"/>
              <a:buNone/>
              <a:defRPr b="0" baseline="30000" i="0" sz="1400" u="none" cap="none" strike="noStrike">
                <a:solidFill>
                  <a:schemeClr val="lt1"/>
                </a:solidFill>
                <a:latin typeface="Century Gothic"/>
                <a:ea typeface="Century Gothic"/>
                <a:cs typeface="Century Gothic"/>
                <a:sym typeface="Century Gothic"/>
              </a:defRPr>
            </a:lvl1pPr>
            <a:lvl2pPr indent="-342900" lvl="1" marL="914400" marR="0" rtl="0" algn="l">
              <a:lnSpc>
                <a:spcPct val="90000"/>
              </a:lnSpc>
              <a:spcBef>
                <a:spcPts val="799"/>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0" name="Google Shape;100;p14"/>
          <p:cNvSpPr txBox="1"/>
          <p:nvPr>
            <p:ph idx="11" type="ftr"/>
          </p:nvPr>
        </p:nvSpPr>
        <p:spPr>
          <a:xfrm>
            <a:off x="640080" y="6282673"/>
            <a:ext cx="6354763" cy="310863"/>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1" name="Google Shape;101;p14"/>
          <p:cNvSpPr txBox="1"/>
          <p:nvPr>
            <p:ph type="ctrTitle"/>
          </p:nvPr>
        </p:nvSpPr>
        <p:spPr>
          <a:xfrm>
            <a:off x="640080" y="1146173"/>
            <a:ext cx="7772400" cy="716887"/>
          </a:xfrm>
          <a:prstGeom prst="rect">
            <a:avLst/>
          </a:prstGeom>
          <a:noFill/>
          <a:ln>
            <a:noFill/>
          </a:ln>
        </p:spPr>
        <p:txBody>
          <a:bodyPr anchorCtr="0" anchor="b" bIns="45700" lIns="0" spcFirstLastPara="1" rIns="91425" wrap="square" tIns="45700"/>
          <a:lstStyle>
            <a:lvl1pPr lvl="0" marR="0" rtl="0" algn="l">
              <a:lnSpc>
                <a:spcPct val="90000"/>
              </a:lnSpc>
              <a:spcBef>
                <a:spcPts val="0"/>
              </a:spcBef>
              <a:spcAft>
                <a:spcPts val="0"/>
              </a:spcAft>
              <a:buClr>
                <a:schemeClr val="lt1"/>
              </a:buClr>
              <a:buSzPts val="2800"/>
              <a:buFont typeface="Calibri"/>
              <a:buNone/>
              <a:defRPr b="1" i="0" sz="28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2" name="Google Shape;102;p14"/>
          <p:cNvSpPr txBox="1"/>
          <p:nvPr>
            <p:ph idx="2" type="subTitle"/>
          </p:nvPr>
        </p:nvSpPr>
        <p:spPr>
          <a:xfrm>
            <a:off x="640080" y="2015318"/>
            <a:ext cx="7772400" cy="750721"/>
          </a:xfrm>
          <a:prstGeom prst="rect">
            <a:avLst/>
          </a:prstGeom>
          <a:noFill/>
          <a:ln>
            <a:noFill/>
          </a:ln>
        </p:spPr>
        <p:txBody>
          <a:bodyPr anchorCtr="0" anchor="t" bIns="45700" lIns="91425" spcFirstLastPara="1" rIns="91425" wrap="square" tIns="45700"/>
          <a:lstStyle>
            <a:lvl1pPr lvl="0" marR="0" rtl="0" algn="l">
              <a:lnSpc>
                <a:spcPct val="90000"/>
              </a:lnSpc>
              <a:spcBef>
                <a:spcPts val="75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103" name="Google Shape;103;p14"/>
          <p:cNvPicPr preferRelativeResize="0"/>
          <p:nvPr/>
        </p:nvPicPr>
        <p:blipFill rotWithShape="1">
          <a:blip r:embed="rId3">
            <a:alphaModFix/>
          </a:blip>
          <a:srcRect b="0" l="0" r="0" t="0"/>
          <a:stretch/>
        </p:blipFill>
        <p:spPr>
          <a:xfrm>
            <a:off x="7333488" y="6423729"/>
            <a:ext cx="1437951" cy="310597"/>
          </a:xfrm>
          <a:prstGeom prst="rect">
            <a:avLst/>
          </a:prstGeom>
          <a:noFill/>
          <a:ln>
            <a:noFill/>
          </a:ln>
        </p:spPr>
      </p:pic>
    </p:spTree>
  </p:cSld>
  <p:clrMapOvr>
    <a:masterClrMapping/>
  </p:clrMapOvr>
  <p:extLst>
    <p:ext uri="{DCECCB84-F9BA-43D5-87BE-67443E8EF086}">
      <p15:sldGuideLst>
        <p15:guide id="1" orient="horz" pos="2159">
          <p15:clr>
            <a:srgbClr val="FBAE40"/>
          </p15:clr>
        </p15:guide>
        <p15:guide id="2" pos="2880">
          <p15:clr>
            <a:srgbClr val="FBAE40"/>
          </p15:clr>
        </p15:guide>
        <p15:guide id="3" pos="504">
          <p15:clr>
            <a:srgbClr val="FBAE40"/>
          </p15:clr>
        </p15:guide>
        <p15:guide id="4" orient="horz" pos="4175">
          <p15:clr>
            <a:srgbClr val="FBAE40"/>
          </p15:clr>
        </p15:guide>
        <p15:guide id="5" pos="5520">
          <p15:clr>
            <a:srgbClr val="FBAE40"/>
          </p15:clr>
        </p15:guide>
        <p15:guide id="6" orient="horz" pos="23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OC Slide" showMasterSp="0">
  <p:cSld name="TOC Slide">
    <p:bg>
      <p:bgPr>
        <a:solidFill>
          <a:schemeClr val="lt1"/>
        </a:solidFill>
      </p:bgPr>
    </p:bg>
    <p:spTree>
      <p:nvGrpSpPr>
        <p:cNvPr id="104" name="Shape 104"/>
        <p:cNvGrpSpPr/>
        <p:nvPr/>
      </p:nvGrpSpPr>
      <p:grpSpPr>
        <a:xfrm>
          <a:off x="0" y="0"/>
          <a:ext cx="0" cy="0"/>
          <a:chOff x="0" y="0"/>
          <a:chExt cx="0" cy="0"/>
        </a:xfrm>
      </p:grpSpPr>
      <p:sp>
        <p:nvSpPr>
          <p:cNvPr id="105" name="Google Shape;105;p15"/>
          <p:cNvSpPr/>
          <p:nvPr/>
        </p:nvSpPr>
        <p:spPr>
          <a:xfrm>
            <a:off x="640800" y="2795484"/>
            <a:ext cx="3771901" cy="946789"/>
          </a:xfrm>
          <a:prstGeom prst="rect">
            <a:avLst/>
          </a:prstGeom>
          <a:solidFill>
            <a:srgbClr val="568E14"/>
          </a:solidFill>
          <a:ln>
            <a:noFill/>
          </a:ln>
        </p:spPr>
        <p:txBody>
          <a:bodyPr anchorCtr="0" anchor="ctr" bIns="38350" lIns="153400" spcFirstLastPara="1" rIns="0" wrap="square" tIns="38350">
            <a:noAutofit/>
          </a:bodyPr>
          <a:lstStyle/>
          <a:p>
            <a:pPr indent="0" lvl="0" marL="0" marR="0" rtl="0" algn="ctr">
              <a:spcBef>
                <a:spcPts val="0"/>
              </a:spcBef>
              <a:spcAft>
                <a:spcPts val="0"/>
              </a:spcAft>
              <a:buNone/>
            </a:pPr>
            <a:r>
              <a:t/>
            </a:r>
            <a:endParaRPr b="1" sz="799">
              <a:solidFill>
                <a:srgbClr val="292929"/>
              </a:solidFill>
              <a:latin typeface="Avenir"/>
              <a:ea typeface="Avenir"/>
              <a:cs typeface="Avenir"/>
              <a:sym typeface="Avenir"/>
            </a:endParaRPr>
          </a:p>
        </p:txBody>
      </p:sp>
      <p:sp>
        <p:nvSpPr>
          <p:cNvPr id="106" name="Google Shape;106;p15"/>
          <p:cNvSpPr/>
          <p:nvPr/>
        </p:nvSpPr>
        <p:spPr>
          <a:xfrm>
            <a:off x="640800" y="3798171"/>
            <a:ext cx="3771901" cy="1732358"/>
          </a:xfrm>
          <a:prstGeom prst="rect">
            <a:avLst/>
          </a:prstGeom>
          <a:solidFill>
            <a:srgbClr val="5E82A3"/>
          </a:solidFill>
          <a:ln>
            <a:noFill/>
          </a:ln>
        </p:spPr>
        <p:txBody>
          <a:bodyPr anchorCtr="0" anchor="ctr" bIns="60900" lIns="243600" spcFirstLastPara="1" rIns="0" wrap="square" tIns="60900">
            <a:noAutofit/>
          </a:bodyPr>
          <a:lstStyle/>
          <a:p>
            <a:pPr indent="0" lvl="0" marL="0" marR="0" rtl="0" algn="ctr">
              <a:spcBef>
                <a:spcPts val="0"/>
              </a:spcBef>
              <a:spcAft>
                <a:spcPts val="0"/>
              </a:spcAft>
              <a:buNone/>
            </a:pPr>
            <a:r>
              <a:t/>
            </a:r>
            <a:endParaRPr sz="1199">
              <a:solidFill>
                <a:srgbClr val="292929"/>
              </a:solidFill>
              <a:latin typeface="Calibri"/>
              <a:ea typeface="Calibri"/>
              <a:cs typeface="Calibri"/>
              <a:sym typeface="Calibri"/>
            </a:endParaRPr>
          </a:p>
        </p:txBody>
      </p:sp>
      <p:sp>
        <p:nvSpPr>
          <p:cNvPr id="107" name="Google Shape;107;p15"/>
          <p:cNvSpPr/>
          <p:nvPr/>
        </p:nvSpPr>
        <p:spPr>
          <a:xfrm flipH="1" rot="10800000">
            <a:off x="0" y="3737263"/>
            <a:ext cx="9144000" cy="60902"/>
          </a:xfrm>
          <a:prstGeom prst="rect">
            <a:avLst/>
          </a:prstGeom>
          <a:solidFill>
            <a:srgbClr val="3C5563"/>
          </a:solidFill>
          <a:ln>
            <a:noFill/>
          </a:ln>
        </p:spPr>
        <p:txBody>
          <a:bodyPr anchorCtr="0" anchor="ctr" bIns="38350" lIns="153400" spcFirstLastPara="1" rIns="0" wrap="square" tIns="38350">
            <a:noAutofit/>
          </a:bodyPr>
          <a:lstStyle/>
          <a:p>
            <a:pPr indent="0" lvl="0" marL="0" marR="0" rtl="0" algn="ctr">
              <a:spcBef>
                <a:spcPts val="0"/>
              </a:spcBef>
              <a:spcAft>
                <a:spcPts val="0"/>
              </a:spcAft>
              <a:buNone/>
            </a:pPr>
            <a:r>
              <a:t/>
            </a:r>
            <a:endParaRPr b="1" sz="799">
              <a:solidFill>
                <a:srgbClr val="292929"/>
              </a:solidFill>
              <a:latin typeface="Avenir"/>
              <a:ea typeface="Avenir"/>
              <a:cs typeface="Avenir"/>
              <a:sym typeface="Avenir"/>
            </a:endParaRPr>
          </a:p>
        </p:txBody>
      </p:sp>
      <p:sp>
        <p:nvSpPr>
          <p:cNvPr id="108" name="Google Shape;108;p15"/>
          <p:cNvSpPr txBox="1"/>
          <p:nvPr>
            <p:ph idx="1" type="body"/>
          </p:nvPr>
        </p:nvSpPr>
        <p:spPr>
          <a:xfrm>
            <a:off x="850392" y="3160549"/>
            <a:ext cx="3404541" cy="338554"/>
          </a:xfrm>
          <a:prstGeom prst="rect">
            <a:avLst/>
          </a:prstGeom>
          <a:noFill/>
          <a:ln>
            <a:noFill/>
          </a:ln>
        </p:spPr>
        <p:txBody>
          <a:bodyPr anchorCtr="0" anchor="ctr" bIns="45700" lIns="0" spcFirstLastPara="1" rIns="91425" wrap="square" tIns="45700"/>
          <a:lstStyle>
            <a:lvl1pPr indent="-228600" lvl="0" marL="457200" marR="0" rtl="0" algn="l">
              <a:lnSpc>
                <a:spcPct val="90000"/>
              </a:lnSpc>
              <a:spcBef>
                <a:spcPts val="799"/>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1pPr>
            <a:lvl2pPr indent="-342900" lvl="1" marL="914400" marR="0" rtl="0" algn="l">
              <a:lnSpc>
                <a:spcPct val="90000"/>
              </a:lnSpc>
              <a:spcBef>
                <a:spcPts val="799"/>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9" name="Google Shape;109;p15"/>
          <p:cNvSpPr txBox="1"/>
          <p:nvPr>
            <p:ph idx="2" type="body"/>
          </p:nvPr>
        </p:nvSpPr>
        <p:spPr>
          <a:xfrm>
            <a:off x="850392" y="3964271"/>
            <a:ext cx="3415626" cy="1218795"/>
          </a:xfrm>
          <a:prstGeom prst="rect">
            <a:avLst/>
          </a:prstGeom>
          <a:noFill/>
          <a:ln>
            <a:noFill/>
          </a:ln>
        </p:spPr>
        <p:txBody>
          <a:bodyPr anchorCtr="0" anchor="t" bIns="0" lIns="0" spcFirstLastPara="1" rIns="0" wrap="square" tIns="0"/>
          <a:lstStyle>
            <a:lvl1pPr indent="-228600" lvl="0" marL="457200" marR="0" rtl="0" algn="l">
              <a:lnSpc>
                <a:spcPct val="110000"/>
              </a:lnSpc>
              <a:spcBef>
                <a:spcPts val="0"/>
              </a:spcBef>
              <a:spcAft>
                <a:spcPts val="0"/>
              </a:spcAft>
              <a:buClr>
                <a:schemeClr val="lt1"/>
              </a:buClr>
              <a:buSzPts val="480"/>
              <a:buFont typeface="Arial"/>
              <a:buNone/>
              <a:defRPr b="0" i="0" sz="1200" u="none" cap="none" strike="noStrike">
                <a:solidFill>
                  <a:schemeClr val="lt1"/>
                </a:solidFill>
                <a:latin typeface="Century Gothic"/>
                <a:ea typeface="Century Gothic"/>
                <a:cs typeface="Century Gothic"/>
                <a:sym typeface="Century Gothic"/>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10" name="Google Shape;110;p15"/>
          <p:cNvSpPr txBox="1"/>
          <p:nvPr>
            <p:ph idx="11" type="ftr"/>
          </p:nvPr>
        </p:nvSpPr>
        <p:spPr>
          <a:xfrm>
            <a:off x="640800" y="6282673"/>
            <a:ext cx="6354763" cy="310863"/>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pic>
        <p:nvPicPr>
          <p:cNvPr id="111" name="Google Shape;111;p15"/>
          <p:cNvPicPr preferRelativeResize="0"/>
          <p:nvPr/>
        </p:nvPicPr>
        <p:blipFill rotWithShape="1">
          <a:blip r:embed="rId2">
            <a:alphaModFix/>
          </a:blip>
          <a:srcRect b="0" l="0" r="0" t="0"/>
          <a:stretch/>
        </p:blipFill>
        <p:spPr>
          <a:xfrm>
            <a:off x="7333488" y="6423729"/>
            <a:ext cx="1437951" cy="310597"/>
          </a:xfrm>
          <a:prstGeom prst="rect">
            <a:avLst/>
          </a:prstGeom>
          <a:noFill/>
          <a:ln>
            <a:noFill/>
          </a:ln>
        </p:spPr>
      </p:pic>
    </p:spTree>
  </p:cSld>
  <p:clrMapOvr>
    <a:masterClrMapping/>
  </p:clrMapOvr>
  <p:extLst>
    <p:ext uri="{DCECCB84-F9BA-43D5-87BE-67443E8EF086}">
      <p15:sldGuideLst>
        <p15:guide id="1" orient="horz" pos="2159">
          <p15:clr>
            <a:srgbClr val="FBAE40"/>
          </p15:clr>
        </p15:guide>
        <p15:guide id="2" pos="2880">
          <p15:clr>
            <a:srgbClr val="FBAE40"/>
          </p15:clr>
        </p15:guide>
        <p15:guide id="3" pos="504">
          <p15:clr>
            <a:srgbClr val="FBAE40"/>
          </p15:clr>
        </p15:guide>
        <p15:guide id="4" orient="horz" pos="4175">
          <p15:clr>
            <a:srgbClr val="FBAE40"/>
          </p15:clr>
        </p15:guide>
        <p15:guide id="5" pos="5520">
          <p15:clr>
            <a:srgbClr val="FBAE40"/>
          </p15:clr>
        </p15:guide>
        <p15:guide id="6" orient="horz" pos="2352">
          <p15:clr>
            <a:srgbClr val="FBAE40"/>
          </p15:clr>
        </p15:guide>
        <p15:guide id="7" pos="6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OC Slide 2X" showMasterSp="0">
  <p:cSld name="TOC Slide 2X">
    <p:bg>
      <p:bgPr>
        <a:solidFill>
          <a:schemeClr val="lt1"/>
        </a:solidFill>
      </p:bgPr>
    </p:bg>
    <p:spTree>
      <p:nvGrpSpPr>
        <p:cNvPr id="112" name="Shape 112"/>
        <p:cNvGrpSpPr/>
        <p:nvPr/>
      </p:nvGrpSpPr>
      <p:grpSpPr>
        <a:xfrm>
          <a:off x="0" y="0"/>
          <a:ext cx="0" cy="0"/>
          <a:chOff x="0" y="0"/>
          <a:chExt cx="0" cy="0"/>
        </a:xfrm>
      </p:grpSpPr>
      <p:sp>
        <p:nvSpPr>
          <p:cNvPr id="113" name="Google Shape;113;p16"/>
          <p:cNvSpPr/>
          <p:nvPr/>
        </p:nvSpPr>
        <p:spPr>
          <a:xfrm>
            <a:off x="640800" y="2795484"/>
            <a:ext cx="7823399" cy="946789"/>
          </a:xfrm>
          <a:prstGeom prst="rect">
            <a:avLst/>
          </a:prstGeom>
          <a:solidFill>
            <a:srgbClr val="568E14"/>
          </a:solidFill>
          <a:ln>
            <a:noFill/>
          </a:ln>
        </p:spPr>
        <p:txBody>
          <a:bodyPr anchorCtr="0" anchor="ctr" bIns="38350" lIns="153400" spcFirstLastPara="1" rIns="0" wrap="square" tIns="38350">
            <a:noAutofit/>
          </a:bodyPr>
          <a:lstStyle/>
          <a:p>
            <a:pPr indent="0" lvl="0" marL="0" marR="0" rtl="0" algn="ctr">
              <a:spcBef>
                <a:spcPts val="0"/>
              </a:spcBef>
              <a:spcAft>
                <a:spcPts val="0"/>
              </a:spcAft>
              <a:buNone/>
            </a:pPr>
            <a:r>
              <a:t/>
            </a:r>
            <a:endParaRPr b="1" sz="799">
              <a:solidFill>
                <a:srgbClr val="292929"/>
              </a:solidFill>
              <a:latin typeface="Avenir"/>
              <a:ea typeface="Avenir"/>
              <a:cs typeface="Avenir"/>
              <a:sym typeface="Avenir"/>
            </a:endParaRPr>
          </a:p>
        </p:txBody>
      </p:sp>
      <p:sp>
        <p:nvSpPr>
          <p:cNvPr id="114" name="Google Shape;114;p16"/>
          <p:cNvSpPr/>
          <p:nvPr/>
        </p:nvSpPr>
        <p:spPr>
          <a:xfrm>
            <a:off x="640800" y="3798171"/>
            <a:ext cx="7823399" cy="1732358"/>
          </a:xfrm>
          <a:prstGeom prst="rect">
            <a:avLst/>
          </a:prstGeom>
          <a:solidFill>
            <a:srgbClr val="5E82A3"/>
          </a:solidFill>
          <a:ln>
            <a:noFill/>
          </a:ln>
        </p:spPr>
        <p:txBody>
          <a:bodyPr anchorCtr="0" anchor="ctr" bIns="60900" lIns="243600" spcFirstLastPara="1" rIns="0" wrap="square" tIns="60900">
            <a:noAutofit/>
          </a:bodyPr>
          <a:lstStyle/>
          <a:p>
            <a:pPr indent="0" lvl="0" marL="0" marR="0" rtl="0" algn="ctr">
              <a:spcBef>
                <a:spcPts val="0"/>
              </a:spcBef>
              <a:spcAft>
                <a:spcPts val="0"/>
              </a:spcAft>
              <a:buNone/>
            </a:pPr>
            <a:r>
              <a:t/>
            </a:r>
            <a:endParaRPr sz="1199">
              <a:solidFill>
                <a:srgbClr val="292929"/>
              </a:solidFill>
              <a:latin typeface="Calibri"/>
              <a:ea typeface="Calibri"/>
              <a:cs typeface="Calibri"/>
              <a:sym typeface="Calibri"/>
            </a:endParaRPr>
          </a:p>
        </p:txBody>
      </p:sp>
      <p:sp>
        <p:nvSpPr>
          <p:cNvPr id="115" name="Google Shape;115;p16"/>
          <p:cNvSpPr txBox="1"/>
          <p:nvPr>
            <p:ph idx="1" type="body"/>
          </p:nvPr>
        </p:nvSpPr>
        <p:spPr>
          <a:xfrm>
            <a:off x="850716" y="3160549"/>
            <a:ext cx="7349308" cy="338554"/>
          </a:xfrm>
          <a:prstGeom prst="rect">
            <a:avLst/>
          </a:prstGeom>
          <a:noFill/>
          <a:ln>
            <a:noFill/>
          </a:ln>
        </p:spPr>
        <p:txBody>
          <a:bodyPr anchorCtr="0" anchor="ctr" bIns="45700" lIns="0" spcFirstLastPara="1" rIns="91425" wrap="square" tIns="45700"/>
          <a:lstStyle>
            <a:lvl1pPr indent="-228600" lvl="0" marL="457200" marR="0" rtl="0" algn="l">
              <a:lnSpc>
                <a:spcPct val="90000"/>
              </a:lnSpc>
              <a:spcBef>
                <a:spcPts val="799"/>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1pPr>
            <a:lvl2pPr indent="-342900" lvl="1" marL="914400" marR="0" rtl="0" algn="l">
              <a:lnSpc>
                <a:spcPct val="90000"/>
              </a:lnSpc>
              <a:spcBef>
                <a:spcPts val="799"/>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16" name="Google Shape;116;p16"/>
          <p:cNvSpPr txBox="1"/>
          <p:nvPr>
            <p:ph idx="2" type="body"/>
          </p:nvPr>
        </p:nvSpPr>
        <p:spPr>
          <a:xfrm>
            <a:off x="850715" y="3964271"/>
            <a:ext cx="3415626" cy="1218795"/>
          </a:xfrm>
          <a:prstGeom prst="rect">
            <a:avLst/>
          </a:prstGeom>
          <a:noFill/>
          <a:ln>
            <a:noFill/>
          </a:ln>
        </p:spPr>
        <p:txBody>
          <a:bodyPr anchorCtr="0" anchor="t" bIns="0" lIns="0" spcFirstLastPara="1" rIns="0" wrap="square" tIns="0"/>
          <a:lstStyle>
            <a:lvl1pPr indent="-228600" lvl="0" marL="457200" marR="0" rtl="0" algn="l">
              <a:lnSpc>
                <a:spcPct val="110000"/>
              </a:lnSpc>
              <a:spcBef>
                <a:spcPts val="0"/>
              </a:spcBef>
              <a:spcAft>
                <a:spcPts val="0"/>
              </a:spcAft>
              <a:buClr>
                <a:schemeClr val="lt1"/>
              </a:buClr>
              <a:buSzPts val="480"/>
              <a:buFont typeface="Arial"/>
              <a:buNone/>
              <a:defRPr b="0" i="0" sz="1200" u="none" cap="none" strike="noStrike">
                <a:solidFill>
                  <a:schemeClr val="lt1"/>
                </a:solidFill>
                <a:latin typeface="Century Gothic"/>
                <a:ea typeface="Century Gothic"/>
                <a:cs typeface="Century Gothic"/>
                <a:sym typeface="Century Gothic"/>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17" name="Google Shape;117;p16"/>
          <p:cNvSpPr txBox="1"/>
          <p:nvPr>
            <p:ph idx="11" type="ftr"/>
          </p:nvPr>
        </p:nvSpPr>
        <p:spPr>
          <a:xfrm>
            <a:off x="640800" y="6282673"/>
            <a:ext cx="6354763" cy="310863"/>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8" name="Google Shape;118;p16"/>
          <p:cNvSpPr txBox="1"/>
          <p:nvPr>
            <p:ph idx="3" type="body"/>
          </p:nvPr>
        </p:nvSpPr>
        <p:spPr>
          <a:xfrm>
            <a:off x="4784398" y="3964271"/>
            <a:ext cx="3415626" cy="1218795"/>
          </a:xfrm>
          <a:prstGeom prst="rect">
            <a:avLst/>
          </a:prstGeom>
          <a:noFill/>
          <a:ln>
            <a:noFill/>
          </a:ln>
        </p:spPr>
        <p:txBody>
          <a:bodyPr anchorCtr="0" anchor="t" bIns="0" lIns="0" spcFirstLastPara="1" rIns="0" wrap="square" tIns="0"/>
          <a:lstStyle>
            <a:lvl1pPr indent="-228600" lvl="0" marL="457200" marR="0" rtl="0" algn="l">
              <a:lnSpc>
                <a:spcPct val="110000"/>
              </a:lnSpc>
              <a:spcBef>
                <a:spcPts val="0"/>
              </a:spcBef>
              <a:spcAft>
                <a:spcPts val="0"/>
              </a:spcAft>
              <a:buClr>
                <a:schemeClr val="lt1"/>
              </a:buClr>
              <a:buSzPts val="480"/>
              <a:buFont typeface="Arial"/>
              <a:buNone/>
              <a:defRPr b="0" i="0" sz="1200" u="none" cap="none" strike="noStrike">
                <a:solidFill>
                  <a:schemeClr val="lt1"/>
                </a:solidFill>
                <a:latin typeface="Century Gothic"/>
                <a:ea typeface="Century Gothic"/>
                <a:cs typeface="Century Gothic"/>
                <a:sym typeface="Century Gothic"/>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19" name="Google Shape;119;p16"/>
          <p:cNvSpPr/>
          <p:nvPr/>
        </p:nvSpPr>
        <p:spPr>
          <a:xfrm flipH="1" rot="10800000">
            <a:off x="0" y="3737263"/>
            <a:ext cx="9144000" cy="60902"/>
          </a:xfrm>
          <a:prstGeom prst="rect">
            <a:avLst/>
          </a:prstGeom>
          <a:solidFill>
            <a:srgbClr val="3C5563"/>
          </a:solidFill>
          <a:ln>
            <a:noFill/>
          </a:ln>
        </p:spPr>
        <p:txBody>
          <a:bodyPr anchorCtr="0" anchor="ctr" bIns="38350" lIns="153400" spcFirstLastPara="1" rIns="0" wrap="square" tIns="38350">
            <a:noAutofit/>
          </a:bodyPr>
          <a:lstStyle/>
          <a:p>
            <a:pPr indent="0" lvl="0" marL="0" marR="0" rtl="0" algn="ctr">
              <a:spcBef>
                <a:spcPts val="0"/>
              </a:spcBef>
              <a:spcAft>
                <a:spcPts val="0"/>
              </a:spcAft>
              <a:buNone/>
            </a:pPr>
            <a:r>
              <a:t/>
            </a:r>
            <a:endParaRPr b="1" sz="799">
              <a:solidFill>
                <a:srgbClr val="292929"/>
              </a:solidFill>
              <a:latin typeface="Avenir"/>
              <a:ea typeface="Avenir"/>
              <a:cs typeface="Avenir"/>
              <a:sym typeface="Avenir"/>
            </a:endParaRPr>
          </a:p>
        </p:txBody>
      </p:sp>
      <p:pic>
        <p:nvPicPr>
          <p:cNvPr id="120" name="Google Shape;120;p16"/>
          <p:cNvPicPr preferRelativeResize="0"/>
          <p:nvPr/>
        </p:nvPicPr>
        <p:blipFill rotWithShape="1">
          <a:blip r:embed="rId2">
            <a:alphaModFix/>
          </a:blip>
          <a:srcRect b="0" l="0" r="0" t="0"/>
          <a:stretch/>
        </p:blipFill>
        <p:spPr>
          <a:xfrm>
            <a:off x="7333488" y="6423729"/>
            <a:ext cx="1437951" cy="310597"/>
          </a:xfrm>
          <a:prstGeom prst="rect">
            <a:avLst/>
          </a:prstGeom>
          <a:noFill/>
          <a:ln>
            <a:noFill/>
          </a:ln>
        </p:spPr>
      </p:pic>
    </p:spTree>
  </p:cSld>
  <p:clrMapOvr>
    <a:masterClrMapping/>
  </p:clrMapOvr>
  <p:extLst>
    <p:ext uri="{DCECCB84-F9BA-43D5-87BE-67443E8EF086}">
      <p15:sldGuideLst>
        <p15:guide id="1" orient="horz" pos="2159">
          <p15:clr>
            <a:srgbClr val="FBAE40"/>
          </p15:clr>
        </p15:guide>
        <p15:guide id="2" pos="2880">
          <p15:clr>
            <a:srgbClr val="FBAE40"/>
          </p15:clr>
        </p15:guide>
        <p15:guide id="3" pos="504">
          <p15:clr>
            <a:srgbClr val="FBAE40"/>
          </p15:clr>
        </p15:guide>
        <p15:guide id="4" orient="horz" pos="4175">
          <p15:clr>
            <a:srgbClr val="FBAE40"/>
          </p15:clr>
        </p15:guide>
        <p15:guide id="5" pos="5520">
          <p15:clr>
            <a:srgbClr val="FBAE40"/>
          </p15:clr>
        </p15:guide>
        <p15:guide id="6" orient="horz" pos="2352">
          <p15:clr>
            <a:srgbClr val="FBAE40"/>
          </p15:clr>
        </p15:guide>
        <p15:guide id="7" pos="6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Slide" showMasterSp="0">
  <p:cSld name="Divider Slide">
    <p:bg>
      <p:bgPr>
        <a:solidFill>
          <a:schemeClr val="lt1"/>
        </a:solidFill>
      </p:bgPr>
    </p:bg>
    <p:spTree>
      <p:nvGrpSpPr>
        <p:cNvPr id="121" name="Shape 121"/>
        <p:cNvGrpSpPr/>
        <p:nvPr/>
      </p:nvGrpSpPr>
      <p:grpSpPr>
        <a:xfrm>
          <a:off x="0" y="0"/>
          <a:ext cx="0" cy="0"/>
          <a:chOff x="0" y="0"/>
          <a:chExt cx="0" cy="0"/>
        </a:xfrm>
      </p:grpSpPr>
      <p:sp>
        <p:nvSpPr>
          <p:cNvPr id="122" name="Google Shape;122;p17"/>
          <p:cNvSpPr txBox="1"/>
          <p:nvPr>
            <p:ph idx="1" type="body"/>
          </p:nvPr>
        </p:nvSpPr>
        <p:spPr>
          <a:xfrm>
            <a:off x="640080" y="3175176"/>
            <a:ext cx="7586529" cy="309302"/>
          </a:xfrm>
          <a:prstGeom prst="rect">
            <a:avLst/>
          </a:prstGeom>
          <a:noFill/>
          <a:ln>
            <a:noFill/>
          </a:ln>
        </p:spPr>
        <p:txBody>
          <a:bodyPr anchorCtr="0" anchor="ctr" bIns="45700" lIns="0" spcFirstLastPara="1" rIns="91425" wrap="square" tIns="45700"/>
          <a:lstStyle>
            <a:lvl1pPr indent="-228600" lvl="0" marL="457200" marR="0" rtl="0" algn="l">
              <a:lnSpc>
                <a:spcPct val="90000"/>
              </a:lnSpc>
              <a:spcBef>
                <a:spcPts val="799"/>
              </a:spcBef>
              <a:spcAft>
                <a:spcPts val="0"/>
              </a:spcAft>
              <a:buClr>
                <a:srgbClr val="568E14"/>
              </a:buClr>
              <a:buSzPts val="1600"/>
              <a:buFont typeface="Arial"/>
              <a:buNone/>
              <a:defRPr b="1" i="0" sz="1600" u="none" cap="none" strike="noStrike">
                <a:solidFill>
                  <a:srgbClr val="568E14"/>
                </a:solidFill>
                <a:latin typeface="Century Gothic"/>
                <a:ea typeface="Century Gothic"/>
                <a:cs typeface="Century Gothic"/>
                <a:sym typeface="Century Gothic"/>
              </a:defRPr>
            </a:lvl1pPr>
            <a:lvl2pPr indent="-342900" lvl="1" marL="914400" marR="0" rtl="0" algn="l">
              <a:lnSpc>
                <a:spcPct val="90000"/>
              </a:lnSpc>
              <a:spcBef>
                <a:spcPts val="799"/>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cxnSp>
        <p:nvCxnSpPr>
          <p:cNvPr id="123" name="Google Shape;123;p17"/>
          <p:cNvCxnSpPr/>
          <p:nvPr/>
        </p:nvCxnSpPr>
        <p:spPr>
          <a:xfrm>
            <a:off x="0" y="3731732"/>
            <a:ext cx="9144000" cy="0"/>
          </a:xfrm>
          <a:prstGeom prst="straightConnector1">
            <a:avLst/>
          </a:prstGeom>
          <a:solidFill>
            <a:schemeClr val="accent1"/>
          </a:solidFill>
          <a:ln cap="flat" cmpd="sng" w="9525">
            <a:solidFill>
              <a:schemeClr val="accent1"/>
            </a:solidFill>
            <a:prstDash val="solid"/>
            <a:round/>
            <a:headEnd len="sm" w="sm" type="none"/>
            <a:tailEnd len="sm" w="sm" type="none"/>
          </a:ln>
        </p:spPr>
      </p:cxnSp>
      <p:sp>
        <p:nvSpPr>
          <p:cNvPr id="124" name="Google Shape;124;p17"/>
          <p:cNvSpPr txBox="1"/>
          <p:nvPr>
            <p:ph idx="11" type="ftr"/>
          </p:nvPr>
        </p:nvSpPr>
        <p:spPr>
          <a:xfrm>
            <a:off x="640080" y="6282673"/>
            <a:ext cx="6354763" cy="310863"/>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pic>
        <p:nvPicPr>
          <p:cNvPr id="125" name="Google Shape;125;p17"/>
          <p:cNvPicPr preferRelativeResize="0"/>
          <p:nvPr/>
        </p:nvPicPr>
        <p:blipFill rotWithShape="1">
          <a:blip r:embed="rId2">
            <a:alphaModFix/>
          </a:blip>
          <a:srcRect b="0" l="0" r="0" t="0"/>
          <a:stretch/>
        </p:blipFill>
        <p:spPr>
          <a:xfrm>
            <a:off x="7333488" y="6423729"/>
            <a:ext cx="1437951" cy="310597"/>
          </a:xfrm>
          <a:prstGeom prst="rect">
            <a:avLst/>
          </a:prstGeom>
          <a:noFill/>
          <a:ln>
            <a:noFill/>
          </a:ln>
        </p:spPr>
      </p:pic>
    </p:spTree>
  </p:cSld>
  <p:clrMapOvr>
    <a:masterClrMapping/>
  </p:clrMapOvr>
  <p:extLst>
    <p:ext uri="{DCECCB84-F9BA-43D5-87BE-67443E8EF086}">
      <p15:sldGuideLst>
        <p15:guide id="1" orient="horz" pos="2159">
          <p15:clr>
            <a:srgbClr val="FBAE40"/>
          </p15:clr>
        </p15:guide>
        <p15:guide id="2" pos="2880">
          <p15:clr>
            <a:srgbClr val="FBAE40"/>
          </p15:clr>
        </p15:guide>
        <p15:guide id="3" pos="504">
          <p15:clr>
            <a:srgbClr val="FBAE40"/>
          </p15:clr>
        </p15:guide>
        <p15:guide id="4" orient="horz" pos="4175">
          <p15:clr>
            <a:srgbClr val="FBAE40"/>
          </p15:clr>
        </p15:guide>
        <p15:guide id="5" pos="5520">
          <p15:clr>
            <a:srgbClr val="FBAE40"/>
          </p15:clr>
        </p15:guide>
        <p15:guide id="6" orient="horz" pos="2352">
          <p15:clr>
            <a:srgbClr val="FBAE40"/>
          </p15:clr>
        </p15:guide>
        <p15:guide id="7" pos="6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Slide Top Pic" showMasterSp="0">
  <p:cSld name="Divider Slide Top Pic">
    <p:bg>
      <p:bgPr>
        <a:solidFill>
          <a:schemeClr val="lt1"/>
        </a:solidFill>
      </p:bgPr>
    </p:bg>
    <p:spTree>
      <p:nvGrpSpPr>
        <p:cNvPr id="126" name="Shape 126"/>
        <p:cNvGrpSpPr/>
        <p:nvPr/>
      </p:nvGrpSpPr>
      <p:grpSpPr>
        <a:xfrm>
          <a:off x="0" y="0"/>
          <a:ext cx="0" cy="0"/>
          <a:chOff x="0" y="0"/>
          <a:chExt cx="0" cy="0"/>
        </a:xfrm>
      </p:grpSpPr>
      <p:sp>
        <p:nvSpPr>
          <p:cNvPr id="127" name="Google Shape;127;p18"/>
          <p:cNvSpPr txBox="1"/>
          <p:nvPr>
            <p:ph idx="1" type="body"/>
          </p:nvPr>
        </p:nvSpPr>
        <p:spPr>
          <a:xfrm>
            <a:off x="640080" y="3983096"/>
            <a:ext cx="7593014" cy="309302"/>
          </a:xfrm>
          <a:prstGeom prst="rect">
            <a:avLst/>
          </a:prstGeom>
          <a:noFill/>
          <a:ln>
            <a:noFill/>
          </a:ln>
        </p:spPr>
        <p:txBody>
          <a:bodyPr anchorCtr="0" anchor="ctr" bIns="45700" lIns="0" spcFirstLastPara="1" rIns="91425" wrap="square" tIns="45700"/>
          <a:lstStyle>
            <a:lvl1pPr indent="-228600" lvl="0" marL="457200" marR="0" rtl="0" algn="l">
              <a:lnSpc>
                <a:spcPct val="90000"/>
              </a:lnSpc>
              <a:spcBef>
                <a:spcPts val="799"/>
              </a:spcBef>
              <a:spcAft>
                <a:spcPts val="0"/>
              </a:spcAft>
              <a:buClr>
                <a:srgbClr val="568E14"/>
              </a:buClr>
              <a:buSzPts val="1600"/>
              <a:buFont typeface="Arial"/>
              <a:buNone/>
              <a:defRPr b="1" i="0" sz="1600" u="none" cap="none" strike="noStrike">
                <a:solidFill>
                  <a:srgbClr val="568E14"/>
                </a:solidFill>
                <a:latin typeface="Century Gothic"/>
                <a:ea typeface="Century Gothic"/>
                <a:cs typeface="Century Gothic"/>
                <a:sym typeface="Century Gothic"/>
              </a:defRPr>
            </a:lvl1pPr>
            <a:lvl2pPr indent="-342900" lvl="1" marL="914400" marR="0" rtl="0" algn="l">
              <a:lnSpc>
                <a:spcPct val="90000"/>
              </a:lnSpc>
              <a:spcBef>
                <a:spcPts val="799"/>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cxnSp>
        <p:nvCxnSpPr>
          <p:cNvPr id="128" name="Google Shape;128;p18"/>
          <p:cNvCxnSpPr/>
          <p:nvPr/>
        </p:nvCxnSpPr>
        <p:spPr>
          <a:xfrm>
            <a:off x="0" y="3731732"/>
            <a:ext cx="9144000" cy="0"/>
          </a:xfrm>
          <a:prstGeom prst="straightConnector1">
            <a:avLst/>
          </a:prstGeom>
          <a:solidFill>
            <a:schemeClr val="accent1"/>
          </a:solidFill>
          <a:ln cap="flat" cmpd="sng" w="9525">
            <a:solidFill>
              <a:schemeClr val="accent1"/>
            </a:solidFill>
            <a:prstDash val="solid"/>
            <a:round/>
            <a:headEnd len="sm" w="sm" type="none"/>
            <a:tailEnd len="sm" w="sm" type="none"/>
          </a:ln>
        </p:spPr>
      </p:cxnSp>
      <p:sp>
        <p:nvSpPr>
          <p:cNvPr id="129" name="Google Shape;129;p18"/>
          <p:cNvSpPr txBox="1"/>
          <p:nvPr>
            <p:ph idx="11" type="ftr"/>
          </p:nvPr>
        </p:nvSpPr>
        <p:spPr>
          <a:xfrm>
            <a:off x="640080" y="6282673"/>
            <a:ext cx="6354763" cy="310863"/>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0" name="Google Shape;130;p18"/>
          <p:cNvSpPr/>
          <p:nvPr>
            <p:ph idx="2" type="pic"/>
          </p:nvPr>
        </p:nvSpPr>
        <p:spPr>
          <a:xfrm>
            <a:off x="0" y="0"/>
            <a:ext cx="9144000" cy="3732397"/>
          </a:xfrm>
          <a:prstGeom prst="rect">
            <a:avLst/>
          </a:prstGeom>
          <a:solidFill>
            <a:srgbClr val="78838E"/>
          </a:solidFill>
          <a:ln>
            <a:noFill/>
          </a:ln>
        </p:spPr>
        <p:txBody>
          <a:bodyPr anchorCtr="0" anchor="t" bIns="45700" lIns="91425" spcFirstLastPara="1" rIns="91425" wrap="square" tIns="45700"/>
          <a:lstStyle>
            <a:lvl1pPr lvl="0" marR="0" rtl="0" algn="l">
              <a:lnSpc>
                <a:spcPct val="90000"/>
              </a:lnSpc>
              <a:spcBef>
                <a:spcPts val="75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131" name="Google Shape;131;p18"/>
          <p:cNvPicPr preferRelativeResize="0"/>
          <p:nvPr/>
        </p:nvPicPr>
        <p:blipFill rotWithShape="1">
          <a:blip r:embed="rId2">
            <a:alphaModFix/>
          </a:blip>
          <a:srcRect b="0" l="0" r="0" t="0"/>
          <a:stretch/>
        </p:blipFill>
        <p:spPr>
          <a:xfrm>
            <a:off x="7333488" y="6423729"/>
            <a:ext cx="1437951" cy="310597"/>
          </a:xfrm>
          <a:prstGeom prst="rect">
            <a:avLst/>
          </a:prstGeom>
          <a:noFill/>
          <a:ln>
            <a:noFill/>
          </a:ln>
        </p:spPr>
      </p:pic>
    </p:spTree>
  </p:cSld>
  <p:clrMapOvr>
    <a:masterClrMapping/>
  </p:clrMapOvr>
  <p:extLst>
    <p:ext uri="{DCECCB84-F9BA-43D5-87BE-67443E8EF086}">
      <p15:sldGuideLst>
        <p15:guide id="1" orient="horz" pos="2159">
          <p15:clr>
            <a:srgbClr val="FBAE40"/>
          </p15:clr>
        </p15:guide>
        <p15:guide id="2" pos="2880">
          <p15:clr>
            <a:srgbClr val="FBAE40"/>
          </p15:clr>
        </p15:guide>
        <p15:guide id="3" pos="504">
          <p15:clr>
            <a:srgbClr val="FBAE40"/>
          </p15:clr>
        </p15:guide>
        <p15:guide id="4" orient="horz" pos="4175">
          <p15:clr>
            <a:srgbClr val="FBAE40"/>
          </p15:clr>
        </p15:guide>
        <p15:guide id="5" pos="5520">
          <p15:clr>
            <a:srgbClr val="FBAE40"/>
          </p15:clr>
        </p15:guide>
        <p15:guide id="6" orient="horz" pos="2352">
          <p15:clr>
            <a:srgbClr val="FBAE40"/>
          </p15:clr>
        </p15:guide>
        <p15:guide id="7" pos="64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Title Slide">
  <p:cSld name="Divider Title Slide">
    <p:spTree>
      <p:nvGrpSpPr>
        <p:cNvPr id="132" name="Shape 132"/>
        <p:cNvGrpSpPr/>
        <p:nvPr/>
      </p:nvGrpSpPr>
      <p:grpSpPr>
        <a:xfrm>
          <a:off x="0" y="0"/>
          <a:ext cx="0" cy="0"/>
          <a:chOff x="0" y="0"/>
          <a:chExt cx="0" cy="0"/>
        </a:xfrm>
      </p:grpSpPr>
      <p:sp>
        <p:nvSpPr>
          <p:cNvPr id="133" name="Google Shape;133;p19"/>
          <p:cNvSpPr txBox="1"/>
          <p:nvPr>
            <p:ph idx="1" type="subTitle"/>
          </p:nvPr>
        </p:nvSpPr>
        <p:spPr>
          <a:xfrm>
            <a:off x="640081" y="3912322"/>
            <a:ext cx="7935913" cy="1695249"/>
          </a:xfrm>
          <a:prstGeom prst="rect">
            <a:avLst/>
          </a:prstGeom>
          <a:noFill/>
          <a:ln>
            <a:noFill/>
          </a:ln>
        </p:spPr>
        <p:txBody>
          <a:bodyPr anchorCtr="0" anchor="t" bIns="45700" lIns="91425" spcFirstLastPara="1" rIns="91425" wrap="square" tIns="45700"/>
          <a:lstStyle>
            <a:lvl1pPr lvl="0" marR="0" rtl="0" algn="l">
              <a:lnSpc>
                <a:spcPct val="90000"/>
              </a:lnSpc>
              <a:spcBef>
                <a:spcPts val="750"/>
              </a:spcBef>
              <a:spcAft>
                <a:spcPts val="0"/>
              </a:spcAft>
              <a:buClr>
                <a:srgbClr val="444F51"/>
              </a:buClr>
              <a:buSzPts val="1800"/>
              <a:buFont typeface="Arial"/>
              <a:buChar char="•"/>
              <a:defRPr b="0" i="0" sz="1800" u="none" cap="none" strike="noStrike">
                <a:solidFill>
                  <a:srgbClr val="444F51"/>
                </a:solidFill>
                <a:latin typeface="Century Gothic"/>
                <a:ea typeface="Century Gothic"/>
                <a:cs typeface="Century Gothic"/>
                <a:sym typeface="Century Gothic"/>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4" name="Google Shape;134;p19"/>
          <p:cNvSpPr txBox="1"/>
          <p:nvPr>
            <p:ph type="ctrTitle"/>
          </p:nvPr>
        </p:nvSpPr>
        <p:spPr>
          <a:xfrm>
            <a:off x="640080" y="1514492"/>
            <a:ext cx="7922188" cy="207168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rgbClr val="444F51"/>
              </a:buClr>
              <a:buSzPts val="2800"/>
              <a:buFont typeface="Calibri"/>
              <a:buNone/>
              <a:defRPr b="0" i="0" sz="2800" u="none" cap="none" strike="noStrike">
                <a:solidFill>
                  <a:srgbClr val="444F5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5" name="Google Shape;135;p19"/>
          <p:cNvSpPr txBox="1"/>
          <p:nvPr>
            <p:ph idx="11" type="ftr"/>
          </p:nvPr>
        </p:nvSpPr>
        <p:spPr>
          <a:xfrm>
            <a:off x="640081" y="6282673"/>
            <a:ext cx="6354763" cy="310863"/>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cxnSp>
        <p:nvCxnSpPr>
          <p:cNvPr id="136" name="Google Shape;136;p19"/>
          <p:cNvCxnSpPr/>
          <p:nvPr/>
        </p:nvCxnSpPr>
        <p:spPr>
          <a:xfrm>
            <a:off x="0" y="3731732"/>
            <a:ext cx="9144000" cy="0"/>
          </a:xfrm>
          <a:prstGeom prst="straightConnector1">
            <a:avLst/>
          </a:prstGeom>
          <a:solidFill>
            <a:schemeClr val="accent1"/>
          </a:solidFill>
          <a:ln cap="flat" cmpd="sng" w="9525">
            <a:solidFill>
              <a:schemeClr val="accent1"/>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ivider Title Slide" showMasterSp="0">
  <p:cSld name="1_Divider Title Slide">
    <p:bg>
      <p:bgPr>
        <a:solidFill>
          <a:srgbClr val="607C8C"/>
        </a:solidFill>
      </p:bgPr>
    </p:bg>
    <p:spTree>
      <p:nvGrpSpPr>
        <p:cNvPr id="137" name="Shape 137"/>
        <p:cNvGrpSpPr/>
        <p:nvPr/>
      </p:nvGrpSpPr>
      <p:grpSpPr>
        <a:xfrm>
          <a:off x="0" y="0"/>
          <a:ext cx="0" cy="0"/>
          <a:chOff x="0" y="0"/>
          <a:chExt cx="0" cy="0"/>
        </a:xfrm>
      </p:grpSpPr>
      <p:sp>
        <p:nvSpPr>
          <p:cNvPr id="138" name="Google Shape;138;p20"/>
          <p:cNvSpPr txBox="1"/>
          <p:nvPr>
            <p:ph idx="1" type="subTitle"/>
          </p:nvPr>
        </p:nvSpPr>
        <p:spPr>
          <a:xfrm>
            <a:off x="640081" y="3912322"/>
            <a:ext cx="7935913" cy="1695249"/>
          </a:xfrm>
          <a:prstGeom prst="rect">
            <a:avLst/>
          </a:prstGeom>
          <a:noFill/>
          <a:ln>
            <a:noFill/>
          </a:ln>
        </p:spPr>
        <p:txBody>
          <a:bodyPr anchorCtr="0" anchor="t" bIns="45700" lIns="91425" spcFirstLastPara="1" rIns="91425" wrap="square" tIns="45700"/>
          <a:lstStyle>
            <a:lvl1pPr lvl="0" marR="0" rtl="0" algn="l">
              <a:lnSpc>
                <a:spcPct val="90000"/>
              </a:lnSpc>
              <a:spcBef>
                <a:spcPts val="75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9" name="Google Shape;139;p20"/>
          <p:cNvSpPr txBox="1"/>
          <p:nvPr>
            <p:ph type="ctrTitle"/>
          </p:nvPr>
        </p:nvSpPr>
        <p:spPr>
          <a:xfrm>
            <a:off x="640080" y="1514492"/>
            <a:ext cx="7922188" cy="207168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lt1"/>
              </a:buClr>
              <a:buSzPts val="2800"/>
              <a:buFont typeface="Calibri"/>
              <a:buNone/>
              <a:defRPr b="0" i="0" sz="28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0" name="Google Shape;140;p20"/>
          <p:cNvSpPr txBox="1"/>
          <p:nvPr>
            <p:ph idx="11" type="ftr"/>
          </p:nvPr>
        </p:nvSpPr>
        <p:spPr>
          <a:xfrm>
            <a:off x="640081" y="6282673"/>
            <a:ext cx="6354763" cy="310863"/>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cxnSp>
        <p:nvCxnSpPr>
          <p:cNvPr id="141" name="Google Shape;141;p20"/>
          <p:cNvCxnSpPr/>
          <p:nvPr/>
        </p:nvCxnSpPr>
        <p:spPr>
          <a:xfrm>
            <a:off x="0" y="3731732"/>
            <a:ext cx="9144000" cy="0"/>
          </a:xfrm>
          <a:prstGeom prst="straightConnector1">
            <a:avLst/>
          </a:prstGeom>
          <a:solidFill>
            <a:schemeClr val="accent1"/>
          </a:solidFill>
          <a:ln cap="flat" cmpd="sng" w="9525">
            <a:solidFill>
              <a:schemeClr val="lt1"/>
            </a:solidFill>
            <a:prstDash val="solid"/>
            <a:round/>
            <a:headEnd len="sm" w="sm" type="none"/>
            <a:tailEnd len="sm" w="sm" type="none"/>
          </a:ln>
        </p:spPr>
      </p:cxnSp>
      <p:pic>
        <p:nvPicPr>
          <p:cNvPr descr="AM_rev" id="142" name="Google Shape;142;p20"/>
          <p:cNvPicPr preferRelativeResize="0"/>
          <p:nvPr/>
        </p:nvPicPr>
        <p:blipFill rotWithShape="1">
          <a:blip r:embed="rId2">
            <a:alphaModFix/>
          </a:blip>
          <a:srcRect b="0" l="0" r="31343" t="0"/>
          <a:stretch/>
        </p:blipFill>
        <p:spPr>
          <a:xfrm>
            <a:off x="7333488" y="6428232"/>
            <a:ext cx="1497013" cy="41751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Google Shape;27;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 name="Google Shape;28;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mentary">
  <p:cSld name="Commentary">
    <p:spTree>
      <p:nvGrpSpPr>
        <p:cNvPr id="143" name="Shape 143"/>
        <p:cNvGrpSpPr/>
        <p:nvPr/>
      </p:nvGrpSpPr>
      <p:grpSpPr>
        <a:xfrm>
          <a:off x="0" y="0"/>
          <a:ext cx="0" cy="0"/>
          <a:chOff x="0" y="0"/>
          <a:chExt cx="0" cy="0"/>
        </a:xfrm>
      </p:grpSpPr>
      <p:sp>
        <p:nvSpPr>
          <p:cNvPr id="144" name="Google Shape;144;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rgbClr val="568E14"/>
              </a:buClr>
              <a:buSzPts val="3300"/>
              <a:buFont typeface="Calibri"/>
              <a:buNone/>
              <a:defRPr b="1" i="0" sz="3300" u="none" cap="none" strike="noStrike">
                <a:solidFill>
                  <a:srgbClr val="568E14"/>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5" name="Google Shape;145;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146" name="Google Shape;146;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7" name="Google Shape;147;p21"/>
          <p:cNvSpPr txBox="1"/>
          <p:nvPr>
            <p:ph idx="1" type="body"/>
          </p:nvPr>
        </p:nvSpPr>
        <p:spPr>
          <a:xfrm>
            <a:off x="640081" y="877013"/>
            <a:ext cx="7974013" cy="492726"/>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50"/>
              </a:spcBef>
              <a:spcAft>
                <a:spcPts val="0"/>
              </a:spcAft>
              <a:buClr>
                <a:srgbClr val="444F51"/>
              </a:buClr>
              <a:buSzPts val="2100"/>
              <a:buFont typeface="Arial"/>
              <a:buChar char="•"/>
              <a:defRPr b="0" i="0" sz="2100" u="none" cap="none" strike="noStrike">
                <a:solidFill>
                  <a:srgbClr val="444F51"/>
                </a:solidFill>
                <a:latin typeface="Century Gothic"/>
                <a:ea typeface="Century Gothic"/>
                <a:cs typeface="Century Gothic"/>
                <a:sym typeface="Century Gothic"/>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cxnSp>
        <p:nvCxnSpPr>
          <p:cNvPr id="148" name="Google Shape;148;p21"/>
          <p:cNvCxnSpPr/>
          <p:nvPr/>
        </p:nvCxnSpPr>
        <p:spPr>
          <a:xfrm>
            <a:off x="381000" y="6170720"/>
            <a:ext cx="8382000" cy="1"/>
          </a:xfrm>
          <a:prstGeom prst="straightConnector1">
            <a:avLst/>
          </a:prstGeom>
          <a:solidFill>
            <a:schemeClr val="accent1"/>
          </a:solidFill>
          <a:ln cap="flat" cmpd="sng" w="9525">
            <a:solidFill>
              <a:schemeClr val="accent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tile Subtitle">
  <p:cSld name="Ttile Subtitle">
    <p:spTree>
      <p:nvGrpSpPr>
        <p:cNvPr id="149" name="Shape 149"/>
        <p:cNvGrpSpPr/>
        <p:nvPr/>
      </p:nvGrpSpPr>
      <p:grpSpPr>
        <a:xfrm>
          <a:off x="0" y="0"/>
          <a:ext cx="0" cy="0"/>
          <a:chOff x="0" y="0"/>
          <a:chExt cx="0" cy="0"/>
        </a:xfrm>
      </p:grpSpPr>
      <p:sp>
        <p:nvSpPr>
          <p:cNvPr id="150" name="Google Shape;150;p2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1" name="Google Shape;151;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152" name="Google Shape;152;p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3" name="Google Shape;153;p22"/>
          <p:cNvSpPr txBox="1"/>
          <p:nvPr>
            <p:ph idx="1" type="body"/>
          </p:nvPr>
        </p:nvSpPr>
        <p:spPr>
          <a:xfrm>
            <a:off x="640081" y="877013"/>
            <a:ext cx="7974013" cy="492726"/>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50"/>
              </a:spcBef>
              <a:spcAft>
                <a:spcPts val="0"/>
              </a:spcAft>
              <a:buClr>
                <a:srgbClr val="444F51"/>
              </a:buClr>
              <a:buSzPts val="2100"/>
              <a:buFont typeface="Arial"/>
              <a:buChar char="•"/>
              <a:defRPr b="1" i="0" sz="2100" u="none" cap="none" strike="noStrike">
                <a:solidFill>
                  <a:srgbClr val="444F51"/>
                </a:solidFill>
                <a:latin typeface="Century Gothic"/>
                <a:ea typeface="Century Gothic"/>
                <a:cs typeface="Century Gothic"/>
                <a:sym typeface="Century Gothic"/>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ubtitle and Content">
  <p:cSld name="Title Subtitle and Content">
    <p:spTree>
      <p:nvGrpSpPr>
        <p:cNvPr id="154" name="Shape 154"/>
        <p:cNvGrpSpPr/>
        <p:nvPr/>
      </p:nvGrpSpPr>
      <p:grpSpPr>
        <a:xfrm>
          <a:off x="0" y="0"/>
          <a:ext cx="0" cy="0"/>
          <a:chOff x="0" y="0"/>
          <a:chExt cx="0" cy="0"/>
        </a:xfrm>
      </p:grpSpPr>
      <p:sp>
        <p:nvSpPr>
          <p:cNvPr id="155" name="Google Shape;155;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6" name="Google Shape;156;p23"/>
          <p:cNvSpPr txBox="1"/>
          <p:nvPr>
            <p:ph idx="1" type="body"/>
          </p:nvPr>
        </p:nvSpPr>
        <p:spPr>
          <a:xfrm>
            <a:off x="640081" y="1422581"/>
            <a:ext cx="7974013" cy="4872288"/>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7" name="Google Shape;157;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158" name="Google Shape;158;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9" name="Google Shape;159;p23"/>
          <p:cNvSpPr txBox="1"/>
          <p:nvPr>
            <p:ph idx="2" type="body"/>
          </p:nvPr>
        </p:nvSpPr>
        <p:spPr>
          <a:xfrm>
            <a:off x="640081" y="874454"/>
            <a:ext cx="7974013" cy="492726"/>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50"/>
              </a:spcBef>
              <a:spcAft>
                <a:spcPts val="0"/>
              </a:spcAft>
              <a:buClr>
                <a:srgbClr val="444F51"/>
              </a:buClr>
              <a:buSzPts val="2100"/>
              <a:buFont typeface="Arial"/>
              <a:buChar char="•"/>
              <a:defRPr b="1" i="0" sz="2100" u="none" cap="none" strike="noStrike">
                <a:solidFill>
                  <a:srgbClr val="444F51"/>
                </a:solidFill>
                <a:latin typeface="Century Gothic"/>
                <a:ea typeface="Century Gothic"/>
                <a:cs typeface="Century Gothic"/>
                <a:sym typeface="Century Gothic"/>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ubtitle and Content COLOR" showMasterSp="0">
  <p:cSld name="Title Subtitle and Content COLOR">
    <p:bg>
      <p:bgPr>
        <a:solidFill>
          <a:srgbClr val="607C8C"/>
        </a:solidFill>
      </p:bgPr>
    </p:bg>
    <p:spTree>
      <p:nvGrpSpPr>
        <p:cNvPr id="160" name="Shape 160"/>
        <p:cNvGrpSpPr/>
        <p:nvPr/>
      </p:nvGrpSpPr>
      <p:grpSpPr>
        <a:xfrm>
          <a:off x="0" y="0"/>
          <a:ext cx="0" cy="0"/>
          <a:chOff x="0" y="0"/>
          <a:chExt cx="0" cy="0"/>
        </a:xfrm>
      </p:grpSpPr>
      <p:sp>
        <p:nvSpPr>
          <p:cNvPr id="161" name="Google Shape;161;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1"/>
              </a:buClr>
              <a:buSzPts val="3300"/>
              <a:buFont typeface="Calibri"/>
              <a:buNone/>
              <a:defRPr b="0" i="0" sz="33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2" name="Google Shape;162;p24"/>
          <p:cNvSpPr txBox="1"/>
          <p:nvPr>
            <p:ph idx="1" type="body"/>
          </p:nvPr>
        </p:nvSpPr>
        <p:spPr>
          <a:xfrm>
            <a:off x="640081" y="1422581"/>
            <a:ext cx="7974013" cy="4872288"/>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50"/>
              </a:spcBef>
              <a:spcAft>
                <a:spcPts val="0"/>
              </a:spcAft>
              <a:buClr>
                <a:schemeClr val="lt1"/>
              </a:buClr>
              <a:buSzPts val="2100"/>
              <a:buFont typeface="Arial"/>
              <a:buChar char="•"/>
              <a:defRPr b="0" i="0" sz="2100" u="none" cap="none" strike="noStrike">
                <a:solidFill>
                  <a:schemeClr val="lt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3" name="Google Shape;163;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FFFFFF"/>
                </a:solidFill>
                <a:latin typeface="Calibri"/>
                <a:ea typeface="Calibri"/>
                <a:cs typeface="Calibri"/>
                <a:sym typeface="Calibri"/>
              </a:defRPr>
            </a:lvl1pPr>
            <a:lvl2pPr indent="0" lvl="1" marL="0" marR="0" rtl="0" algn="r">
              <a:spcBef>
                <a:spcPts val="0"/>
              </a:spcBef>
              <a:buNone/>
              <a:defRPr sz="900">
                <a:solidFill>
                  <a:srgbClr val="FFFFFF"/>
                </a:solidFill>
                <a:latin typeface="Calibri"/>
                <a:ea typeface="Calibri"/>
                <a:cs typeface="Calibri"/>
                <a:sym typeface="Calibri"/>
              </a:defRPr>
            </a:lvl2pPr>
            <a:lvl3pPr indent="0" lvl="2" marL="0" marR="0" rtl="0" algn="r">
              <a:spcBef>
                <a:spcPts val="0"/>
              </a:spcBef>
              <a:buNone/>
              <a:defRPr sz="900">
                <a:solidFill>
                  <a:srgbClr val="FFFFFF"/>
                </a:solidFill>
                <a:latin typeface="Calibri"/>
                <a:ea typeface="Calibri"/>
                <a:cs typeface="Calibri"/>
                <a:sym typeface="Calibri"/>
              </a:defRPr>
            </a:lvl3pPr>
            <a:lvl4pPr indent="0" lvl="3" marL="0" marR="0" rtl="0" algn="r">
              <a:spcBef>
                <a:spcPts val="0"/>
              </a:spcBef>
              <a:buNone/>
              <a:defRPr sz="900">
                <a:solidFill>
                  <a:srgbClr val="FFFFFF"/>
                </a:solidFill>
                <a:latin typeface="Calibri"/>
                <a:ea typeface="Calibri"/>
                <a:cs typeface="Calibri"/>
                <a:sym typeface="Calibri"/>
              </a:defRPr>
            </a:lvl4pPr>
            <a:lvl5pPr indent="0" lvl="4" marL="0" marR="0" rtl="0" algn="r">
              <a:spcBef>
                <a:spcPts val="0"/>
              </a:spcBef>
              <a:buNone/>
              <a:defRPr sz="900">
                <a:solidFill>
                  <a:srgbClr val="FFFFFF"/>
                </a:solidFill>
                <a:latin typeface="Calibri"/>
                <a:ea typeface="Calibri"/>
                <a:cs typeface="Calibri"/>
                <a:sym typeface="Calibri"/>
              </a:defRPr>
            </a:lvl5pPr>
            <a:lvl6pPr indent="0" lvl="5" marL="0" marR="0" rtl="0" algn="r">
              <a:spcBef>
                <a:spcPts val="0"/>
              </a:spcBef>
              <a:buNone/>
              <a:defRPr sz="900">
                <a:solidFill>
                  <a:srgbClr val="FFFFFF"/>
                </a:solidFill>
                <a:latin typeface="Calibri"/>
                <a:ea typeface="Calibri"/>
                <a:cs typeface="Calibri"/>
                <a:sym typeface="Calibri"/>
              </a:defRPr>
            </a:lvl6pPr>
            <a:lvl7pPr indent="0" lvl="6" marL="0" marR="0" rtl="0" algn="r">
              <a:spcBef>
                <a:spcPts val="0"/>
              </a:spcBef>
              <a:buNone/>
              <a:defRPr sz="900">
                <a:solidFill>
                  <a:srgbClr val="FFFFFF"/>
                </a:solidFill>
                <a:latin typeface="Calibri"/>
                <a:ea typeface="Calibri"/>
                <a:cs typeface="Calibri"/>
                <a:sym typeface="Calibri"/>
              </a:defRPr>
            </a:lvl7pPr>
            <a:lvl8pPr indent="0" lvl="7" marL="0" marR="0" rtl="0" algn="r">
              <a:spcBef>
                <a:spcPts val="0"/>
              </a:spcBef>
              <a:buNone/>
              <a:defRPr sz="900">
                <a:solidFill>
                  <a:srgbClr val="FFFFFF"/>
                </a:solidFill>
                <a:latin typeface="Calibri"/>
                <a:ea typeface="Calibri"/>
                <a:cs typeface="Calibri"/>
                <a:sym typeface="Calibri"/>
              </a:defRPr>
            </a:lvl8pPr>
            <a:lvl9pPr indent="0" lvl="8" marL="0" marR="0" rtl="0" algn="r">
              <a:spcBef>
                <a:spcPts val="0"/>
              </a:spcBef>
              <a:buNone/>
              <a:defRPr sz="900">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164" name="Google Shape;164;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5" name="Google Shape;165;p24"/>
          <p:cNvSpPr txBox="1"/>
          <p:nvPr>
            <p:ph idx="2" type="body"/>
          </p:nvPr>
        </p:nvSpPr>
        <p:spPr>
          <a:xfrm>
            <a:off x="640081" y="874454"/>
            <a:ext cx="7974013" cy="492726"/>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50"/>
              </a:spcBef>
              <a:spcAft>
                <a:spcPts val="0"/>
              </a:spcAft>
              <a:buClr>
                <a:schemeClr val="lt1"/>
              </a:buClr>
              <a:buSzPts val="2100"/>
              <a:buFont typeface="Arial"/>
              <a:buChar char="•"/>
              <a:defRPr b="1" i="0" sz="2100" u="none" cap="none" strike="noStrike">
                <a:solidFill>
                  <a:schemeClr val="lt1"/>
                </a:solidFill>
                <a:latin typeface="Century Gothic"/>
                <a:ea typeface="Century Gothic"/>
                <a:cs typeface="Century Gothic"/>
                <a:sym typeface="Century Gothic"/>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descr="AM_rev" id="166" name="Google Shape;166;p24"/>
          <p:cNvPicPr preferRelativeResize="0"/>
          <p:nvPr/>
        </p:nvPicPr>
        <p:blipFill rotWithShape="1">
          <a:blip r:embed="rId2">
            <a:alphaModFix/>
          </a:blip>
          <a:srcRect b="0" l="0" r="31343" t="0"/>
          <a:stretch/>
        </p:blipFill>
        <p:spPr>
          <a:xfrm>
            <a:off x="7333488" y="6428232"/>
            <a:ext cx="1497013" cy="417513"/>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wo Content">
  <p:cSld name="1_Two Content">
    <p:spTree>
      <p:nvGrpSpPr>
        <p:cNvPr id="167" name="Shape 167"/>
        <p:cNvGrpSpPr/>
        <p:nvPr/>
      </p:nvGrpSpPr>
      <p:grpSpPr>
        <a:xfrm>
          <a:off x="0" y="0"/>
          <a:ext cx="0" cy="0"/>
          <a:chOff x="0" y="0"/>
          <a:chExt cx="0" cy="0"/>
        </a:xfrm>
      </p:grpSpPr>
      <p:sp>
        <p:nvSpPr>
          <p:cNvPr id="168" name="Google Shape;168;p25"/>
          <p:cNvSpPr txBox="1"/>
          <p:nvPr>
            <p:ph idx="1" type="body"/>
          </p:nvPr>
        </p:nvSpPr>
        <p:spPr>
          <a:xfrm>
            <a:off x="641400" y="877012"/>
            <a:ext cx="3910013" cy="5237710"/>
          </a:xfrm>
          <a:prstGeom prst="rect">
            <a:avLst/>
          </a:prstGeom>
          <a:noFill/>
          <a:ln>
            <a:noFill/>
          </a:ln>
        </p:spPr>
        <p:txBody>
          <a:bodyPr anchorCtr="0" anchor="t" bIns="45700" lIns="91425" spcFirstLastPara="1" rIns="91425" wrap="square" tIns="45700"/>
          <a:lstStyle>
            <a:lvl1pPr indent="-342900" lvl="0" marL="457200" marR="0" rtl="0" algn="l">
              <a:lnSpc>
                <a:spcPct val="90000"/>
              </a:lnSpc>
              <a:spcBef>
                <a:spcPts val="750"/>
              </a:spcBef>
              <a:spcAft>
                <a:spcPts val="0"/>
              </a:spcAft>
              <a:buClr>
                <a:srgbClr val="3E4B51"/>
              </a:buClr>
              <a:buSzPts val="1800"/>
              <a:buFont typeface="Arial"/>
              <a:buChar char="•"/>
              <a:defRPr b="0" i="0" sz="1800" u="none" cap="none" strike="noStrike">
                <a:solidFill>
                  <a:srgbClr val="3E4B51"/>
                </a:solidFill>
                <a:latin typeface="Calibri"/>
                <a:ea typeface="Calibri"/>
                <a:cs typeface="Calibri"/>
                <a:sym typeface="Calibri"/>
              </a:defRPr>
            </a:lvl1pPr>
            <a:lvl2pPr indent="-330200" lvl="1" marL="914400" marR="0" rtl="0" algn="l">
              <a:lnSpc>
                <a:spcPct val="90000"/>
              </a:lnSpc>
              <a:spcBef>
                <a:spcPts val="375"/>
              </a:spcBef>
              <a:spcAft>
                <a:spcPts val="0"/>
              </a:spcAft>
              <a:buClr>
                <a:srgbClr val="3F6075"/>
              </a:buClr>
              <a:buSzPts val="1600"/>
              <a:buFont typeface="Arial"/>
              <a:buChar char="•"/>
              <a:defRPr b="0" i="0" sz="1600" u="none" cap="none" strike="noStrike">
                <a:solidFill>
                  <a:srgbClr val="3E4B51"/>
                </a:solidFill>
                <a:latin typeface="Calibri"/>
                <a:ea typeface="Calibri"/>
                <a:cs typeface="Calibri"/>
                <a:sym typeface="Calibri"/>
              </a:defRPr>
            </a:lvl2pPr>
            <a:lvl3pPr indent="-317500" lvl="2" marL="1371600" marR="0" rtl="0" algn="l">
              <a:lnSpc>
                <a:spcPct val="90000"/>
              </a:lnSpc>
              <a:spcBef>
                <a:spcPts val="375"/>
              </a:spcBef>
              <a:spcAft>
                <a:spcPts val="0"/>
              </a:spcAft>
              <a:buClr>
                <a:srgbClr val="5F696C"/>
              </a:buClr>
              <a:buSzPts val="1400"/>
              <a:buFont typeface="Arial"/>
              <a:buChar char="•"/>
              <a:defRPr b="0" i="0" sz="1400" u="none" cap="none" strike="noStrike">
                <a:solidFill>
                  <a:srgbClr val="5F696C"/>
                </a:solidFill>
                <a:latin typeface="Calibri"/>
                <a:ea typeface="Calibri"/>
                <a:cs typeface="Calibri"/>
                <a:sym typeface="Calibri"/>
              </a:defRPr>
            </a:lvl3pPr>
            <a:lvl4pPr indent="-311150" lvl="3" marL="1828800" marR="0" rtl="0" algn="l">
              <a:lnSpc>
                <a:spcPct val="90000"/>
              </a:lnSpc>
              <a:spcBef>
                <a:spcPts val="375"/>
              </a:spcBef>
              <a:spcAft>
                <a:spcPts val="0"/>
              </a:spcAft>
              <a:buClr>
                <a:srgbClr val="5F696C"/>
              </a:buClr>
              <a:buSzPts val="1300"/>
              <a:buFont typeface="Arial"/>
              <a:buChar char="•"/>
              <a:defRPr b="0" i="0" sz="1300" u="none" cap="none" strike="noStrike">
                <a:solidFill>
                  <a:srgbClr val="5F696C"/>
                </a:solidFill>
                <a:latin typeface="Calibri"/>
                <a:ea typeface="Calibri"/>
                <a:cs typeface="Calibri"/>
                <a:sym typeface="Calibri"/>
              </a:defRPr>
            </a:lvl4pPr>
            <a:lvl5pPr indent="-304800" lvl="4" marL="2286000" marR="0" rtl="0" algn="l">
              <a:lnSpc>
                <a:spcPct val="90000"/>
              </a:lnSpc>
              <a:spcBef>
                <a:spcPts val="375"/>
              </a:spcBef>
              <a:spcAft>
                <a:spcPts val="0"/>
              </a:spcAft>
              <a:buClr>
                <a:srgbClr val="5F696C"/>
              </a:buClr>
              <a:buSzPts val="1200"/>
              <a:buFont typeface="Arial"/>
              <a:buChar char="•"/>
              <a:defRPr b="0" i="0" sz="1200" u="none" cap="none" strike="noStrike">
                <a:solidFill>
                  <a:srgbClr val="5F696C"/>
                </a:solidFill>
                <a:latin typeface="Calibri"/>
                <a:ea typeface="Calibri"/>
                <a:cs typeface="Calibri"/>
                <a:sym typeface="Calibri"/>
              </a:defRPr>
            </a:lvl5pPr>
            <a:lvl6pPr indent="-380873" lvl="5" marL="2743200" marR="0" rtl="0" algn="l">
              <a:lnSpc>
                <a:spcPct val="90000"/>
              </a:lnSpc>
              <a:spcBef>
                <a:spcPts val="375"/>
              </a:spcBef>
              <a:spcAft>
                <a:spcPts val="0"/>
              </a:spcAft>
              <a:buClr>
                <a:schemeClr val="dk1"/>
              </a:buClr>
              <a:buSzPts val="2398"/>
              <a:buFont typeface="Arial"/>
              <a:buChar char="•"/>
              <a:defRPr b="0" i="0" sz="2398" u="none" cap="none" strike="noStrike">
                <a:solidFill>
                  <a:schemeClr val="dk1"/>
                </a:solidFill>
                <a:latin typeface="Calibri"/>
                <a:ea typeface="Calibri"/>
                <a:cs typeface="Calibri"/>
                <a:sym typeface="Calibri"/>
              </a:defRPr>
            </a:lvl6pPr>
            <a:lvl7pPr indent="-380873" lvl="6" marL="3200400" marR="0" rtl="0" algn="l">
              <a:lnSpc>
                <a:spcPct val="90000"/>
              </a:lnSpc>
              <a:spcBef>
                <a:spcPts val="375"/>
              </a:spcBef>
              <a:spcAft>
                <a:spcPts val="0"/>
              </a:spcAft>
              <a:buClr>
                <a:schemeClr val="dk1"/>
              </a:buClr>
              <a:buSzPts val="2398"/>
              <a:buFont typeface="Arial"/>
              <a:buChar char="•"/>
              <a:defRPr b="0" i="0" sz="2398" u="none" cap="none" strike="noStrike">
                <a:solidFill>
                  <a:schemeClr val="dk1"/>
                </a:solidFill>
                <a:latin typeface="Calibri"/>
                <a:ea typeface="Calibri"/>
                <a:cs typeface="Calibri"/>
                <a:sym typeface="Calibri"/>
              </a:defRPr>
            </a:lvl7pPr>
            <a:lvl8pPr indent="-380872" lvl="7" marL="3657600" marR="0" rtl="0" algn="l">
              <a:lnSpc>
                <a:spcPct val="90000"/>
              </a:lnSpc>
              <a:spcBef>
                <a:spcPts val="375"/>
              </a:spcBef>
              <a:spcAft>
                <a:spcPts val="0"/>
              </a:spcAft>
              <a:buClr>
                <a:schemeClr val="dk1"/>
              </a:buClr>
              <a:buSzPts val="2398"/>
              <a:buFont typeface="Arial"/>
              <a:buChar char="•"/>
              <a:defRPr b="0" i="0" sz="2398" u="none" cap="none" strike="noStrike">
                <a:solidFill>
                  <a:schemeClr val="dk1"/>
                </a:solidFill>
                <a:latin typeface="Calibri"/>
                <a:ea typeface="Calibri"/>
                <a:cs typeface="Calibri"/>
                <a:sym typeface="Calibri"/>
              </a:defRPr>
            </a:lvl8pPr>
            <a:lvl9pPr indent="-380872" lvl="8" marL="4114800" marR="0" rtl="0" algn="l">
              <a:lnSpc>
                <a:spcPct val="90000"/>
              </a:lnSpc>
              <a:spcBef>
                <a:spcPts val="375"/>
              </a:spcBef>
              <a:spcAft>
                <a:spcPts val="0"/>
              </a:spcAft>
              <a:buClr>
                <a:schemeClr val="dk1"/>
              </a:buClr>
              <a:buSzPts val="2398"/>
              <a:buFont typeface="Arial"/>
              <a:buChar char="•"/>
              <a:defRPr b="0" i="0" sz="2398" u="none" cap="none" strike="noStrike">
                <a:solidFill>
                  <a:schemeClr val="dk1"/>
                </a:solidFill>
                <a:latin typeface="Calibri"/>
                <a:ea typeface="Calibri"/>
                <a:cs typeface="Calibri"/>
                <a:sym typeface="Calibri"/>
              </a:defRPr>
            </a:lvl9pPr>
          </a:lstStyle>
          <a:p/>
        </p:txBody>
      </p:sp>
      <p:sp>
        <p:nvSpPr>
          <p:cNvPr id="169" name="Google Shape;169;p25"/>
          <p:cNvSpPr txBox="1"/>
          <p:nvPr>
            <p:ph idx="2" type="body"/>
          </p:nvPr>
        </p:nvSpPr>
        <p:spPr>
          <a:xfrm>
            <a:off x="4703812" y="877012"/>
            <a:ext cx="3911600" cy="5237710"/>
          </a:xfrm>
          <a:prstGeom prst="rect">
            <a:avLst/>
          </a:prstGeom>
          <a:noFill/>
          <a:ln>
            <a:noFill/>
          </a:ln>
        </p:spPr>
        <p:txBody>
          <a:bodyPr anchorCtr="0" anchor="t" bIns="45700" lIns="91425" spcFirstLastPara="1" rIns="91425" wrap="square" tIns="45700"/>
          <a:lstStyle>
            <a:lvl1pPr indent="-342900" lvl="0" marL="457200" marR="0" rtl="0" algn="l">
              <a:lnSpc>
                <a:spcPct val="90000"/>
              </a:lnSpc>
              <a:spcBef>
                <a:spcPts val="750"/>
              </a:spcBef>
              <a:spcAft>
                <a:spcPts val="0"/>
              </a:spcAft>
              <a:buClr>
                <a:srgbClr val="3E4B51"/>
              </a:buClr>
              <a:buSzPts val="1800"/>
              <a:buFont typeface="Arial"/>
              <a:buChar char="•"/>
              <a:defRPr b="0" i="0" sz="1800" u="none" cap="none" strike="noStrike">
                <a:solidFill>
                  <a:srgbClr val="3E4B51"/>
                </a:solidFill>
                <a:latin typeface="Calibri"/>
                <a:ea typeface="Calibri"/>
                <a:cs typeface="Calibri"/>
                <a:sym typeface="Calibri"/>
              </a:defRPr>
            </a:lvl1pPr>
            <a:lvl2pPr indent="-330200" lvl="1" marL="914400" marR="0" rtl="0" algn="l">
              <a:lnSpc>
                <a:spcPct val="90000"/>
              </a:lnSpc>
              <a:spcBef>
                <a:spcPts val="375"/>
              </a:spcBef>
              <a:spcAft>
                <a:spcPts val="0"/>
              </a:spcAft>
              <a:buClr>
                <a:srgbClr val="3F6075"/>
              </a:buClr>
              <a:buSzPts val="1600"/>
              <a:buFont typeface="Arial"/>
              <a:buChar char="•"/>
              <a:defRPr b="0" i="0" sz="1600" u="none" cap="none" strike="noStrike">
                <a:solidFill>
                  <a:srgbClr val="3E4B51"/>
                </a:solidFill>
                <a:latin typeface="Calibri"/>
                <a:ea typeface="Calibri"/>
                <a:cs typeface="Calibri"/>
                <a:sym typeface="Calibri"/>
              </a:defRPr>
            </a:lvl2pPr>
            <a:lvl3pPr indent="-317500" lvl="2" marL="1371600" marR="0" rtl="0" algn="l">
              <a:lnSpc>
                <a:spcPct val="90000"/>
              </a:lnSpc>
              <a:spcBef>
                <a:spcPts val="375"/>
              </a:spcBef>
              <a:spcAft>
                <a:spcPts val="0"/>
              </a:spcAft>
              <a:buClr>
                <a:srgbClr val="5F696C"/>
              </a:buClr>
              <a:buSzPts val="1400"/>
              <a:buFont typeface="Arial"/>
              <a:buChar char="•"/>
              <a:defRPr b="0" i="0" sz="1400" u="none" cap="none" strike="noStrike">
                <a:solidFill>
                  <a:srgbClr val="5F696C"/>
                </a:solidFill>
                <a:latin typeface="Calibri"/>
                <a:ea typeface="Calibri"/>
                <a:cs typeface="Calibri"/>
                <a:sym typeface="Calibri"/>
              </a:defRPr>
            </a:lvl3pPr>
            <a:lvl4pPr indent="-311150" lvl="3" marL="1828800" marR="0" rtl="0" algn="l">
              <a:lnSpc>
                <a:spcPct val="90000"/>
              </a:lnSpc>
              <a:spcBef>
                <a:spcPts val="375"/>
              </a:spcBef>
              <a:spcAft>
                <a:spcPts val="0"/>
              </a:spcAft>
              <a:buClr>
                <a:srgbClr val="5F696C"/>
              </a:buClr>
              <a:buSzPts val="1300"/>
              <a:buFont typeface="Arial"/>
              <a:buChar char="•"/>
              <a:defRPr b="0" i="0" sz="1300" u="none" cap="none" strike="noStrike">
                <a:solidFill>
                  <a:srgbClr val="5F696C"/>
                </a:solidFill>
                <a:latin typeface="Calibri"/>
                <a:ea typeface="Calibri"/>
                <a:cs typeface="Calibri"/>
                <a:sym typeface="Calibri"/>
              </a:defRPr>
            </a:lvl4pPr>
            <a:lvl5pPr indent="-304800" lvl="4" marL="2286000" marR="0" rtl="0" algn="l">
              <a:lnSpc>
                <a:spcPct val="90000"/>
              </a:lnSpc>
              <a:spcBef>
                <a:spcPts val="375"/>
              </a:spcBef>
              <a:spcAft>
                <a:spcPts val="0"/>
              </a:spcAft>
              <a:buClr>
                <a:srgbClr val="5F696C"/>
              </a:buClr>
              <a:buSzPts val="1200"/>
              <a:buFont typeface="Arial"/>
              <a:buChar char="•"/>
              <a:defRPr b="0" i="0" sz="1200" u="none" cap="none" strike="noStrike">
                <a:solidFill>
                  <a:srgbClr val="5F696C"/>
                </a:solidFill>
                <a:latin typeface="Calibri"/>
                <a:ea typeface="Calibri"/>
                <a:cs typeface="Calibri"/>
                <a:sym typeface="Calibri"/>
              </a:defRPr>
            </a:lvl5pPr>
            <a:lvl6pPr indent="-380873" lvl="5" marL="2743200" marR="0" rtl="0" algn="l">
              <a:lnSpc>
                <a:spcPct val="90000"/>
              </a:lnSpc>
              <a:spcBef>
                <a:spcPts val="375"/>
              </a:spcBef>
              <a:spcAft>
                <a:spcPts val="0"/>
              </a:spcAft>
              <a:buClr>
                <a:schemeClr val="dk1"/>
              </a:buClr>
              <a:buSzPts val="2398"/>
              <a:buFont typeface="Arial"/>
              <a:buChar char="•"/>
              <a:defRPr b="0" i="0" sz="2398" u="none" cap="none" strike="noStrike">
                <a:solidFill>
                  <a:schemeClr val="dk1"/>
                </a:solidFill>
                <a:latin typeface="Calibri"/>
                <a:ea typeface="Calibri"/>
                <a:cs typeface="Calibri"/>
                <a:sym typeface="Calibri"/>
              </a:defRPr>
            </a:lvl6pPr>
            <a:lvl7pPr indent="-380873" lvl="6" marL="3200400" marR="0" rtl="0" algn="l">
              <a:lnSpc>
                <a:spcPct val="90000"/>
              </a:lnSpc>
              <a:spcBef>
                <a:spcPts val="375"/>
              </a:spcBef>
              <a:spcAft>
                <a:spcPts val="0"/>
              </a:spcAft>
              <a:buClr>
                <a:schemeClr val="dk1"/>
              </a:buClr>
              <a:buSzPts val="2398"/>
              <a:buFont typeface="Arial"/>
              <a:buChar char="•"/>
              <a:defRPr b="0" i="0" sz="2398" u="none" cap="none" strike="noStrike">
                <a:solidFill>
                  <a:schemeClr val="dk1"/>
                </a:solidFill>
                <a:latin typeface="Calibri"/>
                <a:ea typeface="Calibri"/>
                <a:cs typeface="Calibri"/>
                <a:sym typeface="Calibri"/>
              </a:defRPr>
            </a:lvl7pPr>
            <a:lvl8pPr indent="-380872" lvl="7" marL="3657600" marR="0" rtl="0" algn="l">
              <a:lnSpc>
                <a:spcPct val="90000"/>
              </a:lnSpc>
              <a:spcBef>
                <a:spcPts val="375"/>
              </a:spcBef>
              <a:spcAft>
                <a:spcPts val="0"/>
              </a:spcAft>
              <a:buClr>
                <a:schemeClr val="dk1"/>
              </a:buClr>
              <a:buSzPts val="2398"/>
              <a:buFont typeface="Arial"/>
              <a:buChar char="•"/>
              <a:defRPr b="0" i="0" sz="2398" u="none" cap="none" strike="noStrike">
                <a:solidFill>
                  <a:schemeClr val="dk1"/>
                </a:solidFill>
                <a:latin typeface="Calibri"/>
                <a:ea typeface="Calibri"/>
                <a:cs typeface="Calibri"/>
                <a:sym typeface="Calibri"/>
              </a:defRPr>
            </a:lvl8pPr>
            <a:lvl9pPr indent="-380872" lvl="8" marL="4114800" marR="0" rtl="0" algn="l">
              <a:lnSpc>
                <a:spcPct val="90000"/>
              </a:lnSpc>
              <a:spcBef>
                <a:spcPts val="375"/>
              </a:spcBef>
              <a:spcAft>
                <a:spcPts val="0"/>
              </a:spcAft>
              <a:buClr>
                <a:schemeClr val="dk1"/>
              </a:buClr>
              <a:buSzPts val="2398"/>
              <a:buFont typeface="Arial"/>
              <a:buChar char="•"/>
              <a:defRPr b="0" i="0" sz="2398" u="none" cap="none" strike="noStrike">
                <a:solidFill>
                  <a:schemeClr val="dk1"/>
                </a:solidFill>
                <a:latin typeface="Calibri"/>
                <a:ea typeface="Calibri"/>
                <a:cs typeface="Calibri"/>
                <a:sym typeface="Calibri"/>
              </a:defRPr>
            </a:lvl9pPr>
          </a:lstStyle>
          <a:p/>
        </p:txBody>
      </p:sp>
      <p:sp>
        <p:nvSpPr>
          <p:cNvPr id="170" name="Google Shape;170;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171" name="Google Shape;171;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2" name="Google Shape;172;p25"/>
          <p:cNvSpPr txBox="1"/>
          <p:nvPr>
            <p:ph type="title"/>
          </p:nvPr>
        </p:nvSpPr>
        <p:spPr>
          <a:xfrm>
            <a:off x="641399" y="1"/>
            <a:ext cx="7974013" cy="822621"/>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mparison">
  <p:cSld name="1_Comparison">
    <p:spTree>
      <p:nvGrpSpPr>
        <p:cNvPr id="173" name="Shape 173"/>
        <p:cNvGrpSpPr/>
        <p:nvPr/>
      </p:nvGrpSpPr>
      <p:grpSpPr>
        <a:xfrm>
          <a:off x="0" y="0"/>
          <a:ext cx="0" cy="0"/>
          <a:chOff x="0" y="0"/>
          <a:chExt cx="0" cy="0"/>
        </a:xfrm>
      </p:grpSpPr>
      <p:sp>
        <p:nvSpPr>
          <p:cNvPr id="174" name="Google Shape;174;p26"/>
          <p:cNvSpPr txBox="1"/>
          <p:nvPr>
            <p:ph idx="1" type="body"/>
          </p:nvPr>
        </p:nvSpPr>
        <p:spPr>
          <a:xfrm>
            <a:off x="637023" y="883091"/>
            <a:ext cx="3920697" cy="487229"/>
          </a:xfrm>
          <a:prstGeom prst="rect">
            <a:avLst/>
          </a:prstGeom>
          <a:noFill/>
          <a:ln>
            <a:noFill/>
          </a:ln>
        </p:spPr>
        <p:txBody>
          <a:bodyPr anchorCtr="0" anchor="t" bIns="0" lIns="0" spcFirstLastPara="1" rIns="0" wrap="square" tIns="0"/>
          <a:lstStyle>
            <a:lvl1pPr indent="-228600" lvl="0" marL="457200" marR="0" rtl="0" algn="l">
              <a:lnSpc>
                <a:spcPct val="90000"/>
              </a:lnSpc>
              <a:spcBef>
                <a:spcPts val="360"/>
              </a:spcBef>
              <a:spcAft>
                <a:spcPts val="0"/>
              </a:spcAft>
              <a:buClr>
                <a:srgbClr val="444F51"/>
              </a:buClr>
              <a:buSzPts val="720"/>
              <a:buFont typeface="Arial"/>
              <a:buNone/>
              <a:defRPr b="1" i="0" sz="1800" u="none" cap="none" strike="noStrike">
                <a:solidFill>
                  <a:srgbClr val="444F5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chemeClr val="dk1"/>
              </a:buClr>
              <a:buSzPts val="2664"/>
              <a:buFont typeface="Arial"/>
              <a:buNone/>
              <a:defRPr b="1" i="0" sz="2664" u="none" cap="none" strike="noStrike">
                <a:solidFill>
                  <a:schemeClr val="dk1"/>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dk1"/>
              </a:buClr>
              <a:buSzPts val="2398"/>
              <a:buFont typeface="Arial"/>
              <a:buNone/>
              <a:defRPr b="1" i="0" sz="2398" u="none" cap="none" strike="noStrike">
                <a:solidFill>
                  <a:schemeClr val="dk1"/>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dk1"/>
              </a:buClr>
              <a:buSzPts val="2131"/>
              <a:buFont typeface="Arial"/>
              <a:buNone/>
              <a:defRPr b="1" i="0" sz="2131" u="none" cap="none" strike="noStrike">
                <a:solidFill>
                  <a:schemeClr val="dk1"/>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dk1"/>
              </a:buClr>
              <a:buSzPts val="2131"/>
              <a:buFont typeface="Arial"/>
              <a:buNone/>
              <a:defRPr b="1" i="0" sz="2131" u="none" cap="none" strike="noStrike">
                <a:solidFill>
                  <a:schemeClr val="dk1"/>
                </a:solidFill>
                <a:latin typeface="Calibri"/>
                <a:ea typeface="Calibri"/>
                <a:cs typeface="Calibri"/>
                <a:sym typeface="Calibri"/>
              </a:defRPr>
            </a:lvl5pPr>
            <a:lvl6pPr indent="-228600" lvl="5" marL="2743200" marR="0" rtl="0" algn="l">
              <a:lnSpc>
                <a:spcPct val="90000"/>
              </a:lnSpc>
              <a:spcBef>
                <a:spcPts val="375"/>
              </a:spcBef>
              <a:spcAft>
                <a:spcPts val="0"/>
              </a:spcAft>
              <a:buClr>
                <a:schemeClr val="dk1"/>
              </a:buClr>
              <a:buSzPts val="2131"/>
              <a:buFont typeface="Arial"/>
              <a:buNone/>
              <a:defRPr b="1" i="0" sz="2131" u="none" cap="none" strike="noStrike">
                <a:solidFill>
                  <a:schemeClr val="dk1"/>
                </a:solidFill>
                <a:latin typeface="Calibri"/>
                <a:ea typeface="Calibri"/>
                <a:cs typeface="Calibri"/>
                <a:sym typeface="Calibri"/>
              </a:defRPr>
            </a:lvl6pPr>
            <a:lvl7pPr indent="-228600" lvl="6" marL="3200400" marR="0" rtl="0" algn="l">
              <a:lnSpc>
                <a:spcPct val="90000"/>
              </a:lnSpc>
              <a:spcBef>
                <a:spcPts val="375"/>
              </a:spcBef>
              <a:spcAft>
                <a:spcPts val="0"/>
              </a:spcAft>
              <a:buClr>
                <a:schemeClr val="dk1"/>
              </a:buClr>
              <a:buSzPts val="2131"/>
              <a:buFont typeface="Arial"/>
              <a:buNone/>
              <a:defRPr b="1" i="0" sz="2131" u="none" cap="none" strike="noStrike">
                <a:solidFill>
                  <a:schemeClr val="dk1"/>
                </a:solidFill>
                <a:latin typeface="Calibri"/>
                <a:ea typeface="Calibri"/>
                <a:cs typeface="Calibri"/>
                <a:sym typeface="Calibri"/>
              </a:defRPr>
            </a:lvl7pPr>
            <a:lvl8pPr indent="-228600" lvl="7" marL="3657600" marR="0" rtl="0" algn="l">
              <a:lnSpc>
                <a:spcPct val="90000"/>
              </a:lnSpc>
              <a:spcBef>
                <a:spcPts val="375"/>
              </a:spcBef>
              <a:spcAft>
                <a:spcPts val="0"/>
              </a:spcAft>
              <a:buClr>
                <a:schemeClr val="dk1"/>
              </a:buClr>
              <a:buSzPts val="2131"/>
              <a:buFont typeface="Arial"/>
              <a:buNone/>
              <a:defRPr b="1" i="0" sz="2131" u="none" cap="none" strike="noStrike">
                <a:solidFill>
                  <a:schemeClr val="dk1"/>
                </a:solidFill>
                <a:latin typeface="Calibri"/>
                <a:ea typeface="Calibri"/>
                <a:cs typeface="Calibri"/>
                <a:sym typeface="Calibri"/>
              </a:defRPr>
            </a:lvl8pPr>
            <a:lvl9pPr indent="-228600" lvl="8" marL="4114800" marR="0" rtl="0" algn="l">
              <a:lnSpc>
                <a:spcPct val="90000"/>
              </a:lnSpc>
              <a:spcBef>
                <a:spcPts val="375"/>
              </a:spcBef>
              <a:spcAft>
                <a:spcPts val="0"/>
              </a:spcAft>
              <a:buClr>
                <a:schemeClr val="dk1"/>
              </a:buClr>
              <a:buSzPts val="2131"/>
              <a:buFont typeface="Arial"/>
              <a:buNone/>
              <a:defRPr b="1" i="0" sz="2131" u="none" cap="none" strike="noStrike">
                <a:solidFill>
                  <a:schemeClr val="dk1"/>
                </a:solidFill>
                <a:latin typeface="Calibri"/>
                <a:ea typeface="Calibri"/>
                <a:cs typeface="Calibri"/>
                <a:sym typeface="Calibri"/>
              </a:defRPr>
            </a:lvl9pPr>
          </a:lstStyle>
          <a:p/>
        </p:txBody>
      </p:sp>
      <p:sp>
        <p:nvSpPr>
          <p:cNvPr id="175" name="Google Shape;175;p26"/>
          <p:cNvSpPr txBox="1"/>
          <p:nvPr>
            <p:ph idx="2" type="body"/>
          </p:nvPr>
        </p:nvSpPr>
        <p:spPr>
          <a:xfrm>
            <a:off x="637023" y="1461254"/>
            <a:ext cx="3920697" cy="4813467"/>
          </a:xfrm>
          <a:prstGeom prst="rect">
            <a:avLst/>
          </a:prstGeom>
          <a:noFill/>
          <a:ln>
            <a:noFill/>
          </a:ln>
        </p:spPr>
        <p:txBody>
          <a:bodyPr anchorCtr="0" anchor="t" bIns="45700" lIns="91425" spcFirstLastPara="1" rIns="91425" wrap="square" tIns="45700"/>
          <a:lstStyle>
            <a:lvl1pPr indent="-342900" lvl="0" marL="457200" marR="0" rtl="0" algn="l">
              <a:lnSpc>
                <a:spcPct val="90000"/>
              </a:lnSpc>
              <a:spcBef>
                <a:spcPts val="750"/>
              </a:spcBef>
              <a:spcAft>
                <a:spcPts val="0"/>
              </a:spcAft>
              <a:buClr>
                <a:srgbClr val="3E4B51"/>
              </a:buClr>
              <a:buSzPts val="1800"/>
              <a:buFont typeface="Arial"/>
              <a:buChar char="•"/>
              <a:defRPr b="0" i="0" sz="1800" u="none" cap="none" strike="noStrike">
                <a:solidFill>
                  <a:srgbClr val="3E4B51"/>
                </a:solidFill>
                <a:latin typeface="Calibri"/>
                <a:ea typeface="Calibri"/>
                <a:cs typeface="Calibri"/>
                <a:sym typeface="Calibri"/>
              </a:defRPr>
            </a:lvl1pPr>
            <a:lvl2pPr indent="-330200" lvl="1" marL="914400" marR="0" rtl="0" algn="l">
              <a:lnSpc>
                <a:spcPct val="90000"/>
              </a:lnSpc>
              <a:spcBef>
                <a:spcPts val="375"/>
              </a:spcBef>
              <a:spcAft>
                <a:spcPts val="0"/>
              </a:spcAft>
              <a:buClr>
                <a:srgbClr val="3E4B51"/>
              </a:buClr>
              <a:buSzPts val="1600"/>
              <a:buFont typeface="Arial"/>
              <a:buChar char="•"/>
              <a:defRPr b="0" i="0" sz="1600" u="none" cap="none" strike="noStrike">
                <a:solidFill>
                  <a:srgbClr val="3E4B51"/>
                </a:solidFill>
                <a:latin typeface="Calibri"/>
                <a:ea typeface="Calibri"/>
                <a:cs typeface="Calibri"/>
                <a:sym typeface="Calibri"/>
              </a:defRPr>
            </a:lvl2pPr>
            <a:lvl3pPr indent="-317500" lvl="2" marL="1371600" marR="0" rtl="0" algn="l">
              <a:lnSpc>
                <a:spcPct val="90000"/>
              </a:lnSpc>
              <a:spcBef>
                <a:spcPts val="375"/>
              </a:spcBef>
              <a:spcAft>
                <a:spcPts val="0"/>
              </a:spcAft>
              <a:buClr>
                <a:srgbClr val="5F696C"/>
              </a:buClr>
              <a:buSzPts val="1400"/>
              <a:buFont typeface="Arial"/>
              <a:buChar char="•"/>
              <a:defRPr b="0" i="0" sz="1400" u="none" cap="none" strike="noStrike">
                <a:solidFill>
                  <a:srgbClr val="5F696C"/>
                </a:solidFill>
                <a:latin typeface="Calibri"/>
                <a:ea typeface="Calibri"/>
                <a:cs typeface="Calibri"/>
                <a:sym typeface="Calibri"/>
              </a:defRPr>
            </a:lvl3pPr>
            <a:lvl4pPr indent="-311150" lvl="3" marL="1828800" marR="0" rtl="0" algn="l">
              <a:lnSpc>
                <a:spcPct val="90000"/>
              </a:lnSpc>
              <a:spcBef>
                <a:spcPts val="375"/>
              </a:spcBef>
              <a:spcAft>
                <a:spcPts val="0"/>
              </a:spcAft>
              <a:buClr>
                <a:srgbClr val="5F696C"/>
              </a:buClr>
              <a:buSzPts val="1300"/>
              <a:buFont typeface="Arial"/>
              <a:buChar char="•"/>
              <a:defRPr b="0" i="0" sz="1300" u="none" cap="none" strike="noStrike">
                <a:solidFill>
                  <a:srgbClr val="5F696C"/>
                </a:solidFill>
                <a:latin typeface="Calibri"/>
                <a:ea typeface="Calibri"/>
                <a:cs typeface="Calibri"/>
                <a:sym typeface="Calibri"/>
              </a:defRPr>
            </a:lvl4pPr>
            <a:lvl5pPr indent="-304800" lvl="4" marL="2286000" marR="0" rtl="0" algn="l">
              <a:lnSpc>
                <a:spcPct val="90000"/>
              </a:lnSpc>
              <a:spcBef>
                <a:spcPts val="375"/>
              </a:spcBef>
              <a:spcAft>
                <a:spcPts val="0"/>
              </a:spcAft>
              <a:buClr>
                <a:srgbClr val="5F696C"/>
              </a:buClr>
              <a:buSzPts val="1200"/>
              <a:buFont typeface="Arial"/>
              <a:buChar char="•"/>
              <a:defRPr b="0" i="0" sz="1200" u="none" cap="none" strike="noStrike">
                <a:solidFill>
                  <a:srgbClr val="5F696C"/>
                </a:solidFill>
                <a:latin typeface="Calibri"/>
                <a:ea typeface="Calibri"/>
                <a:cs typeface="Calibri"/>
                <a:sym typeface="Calibri"/>
              </a:defRPr>
            </a:lvl5pPr>
            <a:lvl6pPr indent="-363918" lvl="5" marL="2743200" marR="0" rtl="0" algn="l">
              <a:lnSpc>
                <a:spcPct val="90000"/>
              </a:lnSpc>
              <a:spcBef>
                <a:spcPts val="375"/>
              </a:spcBef>
              <a:spcAft>
                <a:spcPts val="0"/>
              </a:spcAft>
              <a:buClr>
                <a:schemeClr val="dk1"/>
              </a:buClr>
              <a:buSzPts val="2131"/>
              <a:buFont typeface="Arial"/>
              <a:buChar char="•"/>
              <a:defRPr b="0" i="0" sz="2131" u="none" cap="none" strike="noStrike">
                <a:solidFill>
                  <a:schemeClr val="dk1"/>
                </a:solidFill>
                <a:latin typeface="Calibri"/>
                <a:ea typeface="Calibri"/>
                <a:cs typeface="Calibri"/>
                <a:sym typeface="Calibri"/>
              </a:defRPr>
            </a:lvl6pPr>
            <a:lvl7pPr indent="-363918" lvl="6" marL="3200400" marR="0" rtl="0" algn="l">
              <a:lnSpc>
                <a:spcPct val="90000"/>
              </a:lnSpc>
              <a:spcBef>
                <a:spcPts val="375"/>
              </a:spcBef>
              <a:spcAft>
                <a:spcPts val="0"/>
              </a:spcAft>
              <a:buClr>
                <a:schemeClr val="dk1"/>
              </a:buClr>
              <a:buSzPts val="2131"/>
              <a:buFont typeface="Arial"/>
              <a:buChar char="•"/>
              <a:defRPr b="0" i="0" sz="2131" u="none" cap="none" strike="noStrike">
                <a:solidFill>
                  <a:schemeClr val="dk1"/>
                </a:solidFill>
                <a:latin typeface="Calibri"/>
                <a:ea typeface="Calibri"/>
                <a:cs typeface="Calibri"/>
                <a:sym typeface="Calibri"/>
              </a:defRPr>
            </a:lvl7pPr>
            <a:lvl8pPr indent="-363918" lvl="7" marL="3657600" marR="0" rtl="0" algn="l">
              <a:lnSpc>
                <a:spcPct val="90000"/>
              </a:lnSpc>
              <a:spcBef>
                <a:spcPts val="375"/>
              </a:spcBef>
              <a:spcAft>
                <a:spcPts val="0"/>
              </a:spcAft>
              <a:buClr>
                <a:schemeClr val="dk1"/>
              </a:buClr>
              <a:buSzPts val="2131"/>
              <a:buFont typeface="Arial"/>
              <a:buChar char="•"/>
              <a:defRPr b="0" i="0" sz="2131" u="none" cap="none" strike="noStrike">
                <a:solidFill>
                  <a:schemeClr val="dk1"/>
                </a:solidFill>
                <a:latin typeface="Calibri"/>
                <a:ea typeface="Calibri"/>
                <a:cs typeface="Calibri"/>
                <a:sym typeface="Calibri"/>
              </a:defRPr>
            </a:lvl8pPr>
            <a:lvl9pPr indent="-363918" lvl="8" marL="4114800" marR="0" rtl="0" algn="l">
              <a:lnSpc>
                <a:spcPct val="90000"/>
              </a:lnSpc>
              <a:spcBef>
                <a:spcPts val="375"/>
              </a:spcBef>
              <a:spcAft>
                <a:spcPts val="0"/>
              </a:spcAft>
              <a:buClr>
                <a:schemeClr val="dk1"/>
              </a:buClr>
              <a:buSzPts val="2131"/>
              <a:buFont typeface="Arial"/>
              <a:buChar char="•"/>
              <a:defRPr b="0" i="0" sz="2131" u="none" cap="none" strike="noStrike">
                <a:solidFill>
                  <a:schemeClr val="dk1"/>
                </a:solidFill>
                <a:latin typeface="Calibri"/>
                <a:ea typeface="Calibri"/>
                <a:cs typeface="Calibri"/>
                <a:sym typeface="Calibri"/>
              </a:defRPr>
            </a:lvl9pPr>
          </a:lstStyle>
          <a:p/>
        </p:txBody>
      </p:sp>
      <p:sp>
        <p:nvSpPr>
          <p:cNvPr id="176" name="Google Shape;176;p26"/>
          <p:cNvSpPr txBox="1"/>
          <p:nvPr>
            <p:ph idx="3" type="body"/>
          </p:nvPr>
        </p:nvSpPr>
        <p:spPr>
          <a:xfrm>
            <a:off x="4688799" y="883091"/>
            <a:ext cx="3922237" cy="487229"/>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750"/>
              </a:spcBef>
              <a:spcAft>
                <a:spcPts val="0"/>
              </a:spcAft>
              <a:buClr>
                <a:srgbClr val="444F51"/>
              </a:buClr>
              <a:buSzPts val="1800"/>
              <a:buFont typeface="Arial"/>
              <a:buNone/>
              <a:defRPr b="1" i="0" sz="1800" u="none" cap="none" strike="noStrike">
                <a:solidFill>
                  <a:srgbClr val="444F5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chemeClr val="dk1"/>
              </a:buClr>
              <a:buSzPts val="2664"/>
              <a:buFont typeface="Arial"/>
              <a:buNone/>
              <a:defRPr b="1" i="0" sz="2664" u="none" cap="none" strike="noStrike">
                <a:solidFill>
                  <a:schemeClr val="dk1"/>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dk1"/>
              </a:buClr>
              <a:buSzPts val="2398"/>
              <a:buFont typeface="Arial"/>
              <a:buNone/>
              <a:defRPr b="1" i="0" sz="2398" u="none" cap="none" strike="noStrike">
                <a:solidFill>
                  <a:schemeClr val="dk1"/>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dk1"/>
              </a:buClr>
              <a:buSzPts val="2131"/>
              <a:buFont typeface="Arial"/>
              <a:buNone/>
              <a:defRPr b="1" i="0" sz="2131" u="none" cap="none" strike="noStrike">
                <a:solidFill>
                  <a:schemeClr val="dk1"/>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dk1"/>
              </a:buClr>
              <a:buSzPts val="2131"/>
              <a:buFont typeface="Arial"/>
              <a:buNone/>
              <a:defRPr b="1" i="0" sz="2131" u="none" cap="none" strike="noStrike">
                <a:solidFill>
                  <a:schemeClr val="dk1"/>
                </a:solidFill>
                <a:latin typeface="Calibri"/>
                <a:ea typeface="Calibri"/>
                <a:cs typeface="Calibri"/>
                <a:sym typeface="Calibri"/>
              </a:defRPr>
            </a:lvl5pPr>
            <a:lvl6pPr indent="-228600" lvl="5" marL="2743200" marR="0" rtl="0" algn="l">
              <a:lnSpc>
                <a:spcPct val="90000"/>
              </a:lnSpc>
              <a:spcBef>
                <a:spcPts val="375"/>
              </a:spcBef>
              <a:spcAft>
                <a:spcPts val="0"/>
              </a:spcAft>
              <a:buClr>
                <a:schemeClr val="dk1"/>
              </a:buClr>
              <a:buSzPts val="2131"/>
              <a:buFont typeface="Arial"/>
              <a:buNone/>
              <a:defRPr b="1" i="0" sz="2131" u="none" cap="none" strike="noStrike">
                <a:solidFill>
                  <a:schemeClr val="dk1"/>
                </a:solidFill>
                <a:latin typeface="Calibri"/>
                <a:ea typeface="Calibri"/>
                <a:cs typeface="Calibri"/>
                <a:sym typeface="Calibri"/>
              </a:defRPr>
            </a:lvl6pPr>
            <a:lvl7pPr indent="-228600" lvl="6" marL="3200400" marR="0" rtl="0" algn="l">
              <a:lnSpc>
                <a:spcPct val="90000"/>
              </a:lnSpc>
              <a:spcBef>
                <a:spcPts val="375"/>
              </a:spcBef>
              <a:spcAft>
                <a:spcPts val="0"/>
              </a:spcAft>
              <a:buClr>
                <a:schemeClr val="dk1"/>
              </a:buClr>
              <a:buSzPts val="2131"/>
              <a:buFont typeface="Arial"/>
              <a:buNone/>
              <a:defRPr b="1" i="0" sz="2131" u="none" cap="none" strike="noStrike">
                <a:solidFill>
                  <a:schemeClr val="dk1"/>
                </a:solidFill>
                <a:latin typeface="Calibri"/>
                <a:ea typeface="Calibri"/>
                <a:cs typeface="Calibri"/>
                <a:sym typeface="Calibri"/>
              </a:defRPr>
            </a:lvl7pPr>
            <a:lvl8pPr indent="-228600" lvl="7" marL="3657600" marR="0" rtl="0" algn="l">
              <a:lnSpc>
                <a:spcPct val="90000"/>
              </a:lnSpc>
              <a:spcBef>
                <a:spcPts val="375"/>
              </a:spcBef>
              <a:spcAft>
                <a:spcPts val="0"/>
              </a:spcAft>
              <a:buClr>
                <a:schemeClr val="dk1"/>
              </a:buClr>
              <a:buSzPts val="2131"/>
              <a:buFont typeface="Arial"/>
              <a:buNone/>
              <a:defRPr b="1" i="0" sz="2131" u="none" cap="none" strike="noStrike">
                <a:solidFill>
                  <a:schemeClr val="dk1"/>
                </a:solidFill>
                <a:latin typeface="Calibri"/>
                <a:ea typeface="Calibri"/>
                <a:cs typeface="Calibri"/>
                <a:sym typeface="Calibri"/>
              </a:defRPr>
            </a:lvl8pPr>
            <a:lvl9pPr indent="-228600" lvl="8" marL="4114800" marR="0" rtl="0" algn="l">
              <a:lnSpc>
                <a:spcPct val="90000"/>
              </a:lnSpc>
              <a:spcBef>
                <a:spcPts val="375"/>
              </a:spcBef>
              <a:spcAft>
                <a:spcPts val="0"/>
              </a:spcAft>
              <a:buClr>
                <a:schemeClr val="dk1"/>
              </a:buClr>
              <a:buSzPts val="2131"/>
              <a:buFont typeface="Arial"/>
              <a:buNone/>
              <a:defRPr b="1" i="0" sz="2131" u="none" cap="none" strike="noStrike">
                <a:solidFill>
                  <a:schemeClr val="dk1"/>
                </a:solidFill>
                <a:latin typeface="Calibri"/>
                <a:ea typeface="Calibri"/>
                <a:cs typeface="Calibri"/>
                <a:sym typeface="Calibri"/>
              </a:defRPr>
            </a:lvl9pPr>
          </a:lstStyle>
          <a:p/>
        </p:txBody>
      </p:sp>
      <p:sp>
        <p:nvSpPr>
          <p:cNvPr id="177" name="Google Shape;177;p26"/>
          <p:cNvSpPr txBox="1"/>
          <p:nvPr>
            <p:ph idx="4" type="body"/>
          </p:nvPr>
        </p:nvSpPr>
        <p:spPr>
          <a:xfrm>
            <a:off x="4688799" y="1461254"/>
            <a:ext cx="3922237" cy="4813467"/>
          </a:xfrm>
          <a:prstGeom prst="rect">
            <a:avLst/>
          </a:prstGeom>
          <a:noFill/>
          <a:ln>
            <a:noFill/>
          </a:ln>
        </p:spPr>
        <p:txBody>
          <a:bodyPr anchorCtr="0" anchor="t" bIns="45700" lIns="91425" spcFirstLastPara="1" rIns="91425" wrap="square" tIns="45700"/>
          <a:lstStyle>
            <a:lvl1pPr indent="-355600" lvl="0" marL="457200" marR="0" rtl="0" algn="l">
              <a:lnSpc>
                <a:spcPct val="90000"/>
              </a:lnSpc>
              <a:spcBef>
                <a:spcPts val="750"/>
              </a:spcBef>
              <a:spcAft>
                <a:spcPts val="0"/>
              </a:spcAft>
              <a:buClr>
                <a:srgbClr val="3E4B51"/>
              </a:buClr>
              <a:buSzPts val="2000"/>
              <a:buFont typeface="Arial"/>
              <a:buChar char="•"/>
              <a:defRPr b="0" i="0" sz="2000" u="none" cap="none" strike="noStrike">
                <a:solidFill>
                  <a:srgbClr val="3E4B51"/>
                </a:solidFill>
                <a:latin typeface="Calibri"/>
                <a:ea typeface="Calibri"/>
                <a:cs typeface="Calibri"/>
                <a:sym typeface="Calibri"/>
              </a:defRPr>
            </a:lvl1pPr>
            <a:lvl2pPr indent="-330200" lvl="1" marL="914400" marR="0" rtl="0" algn="l">
              <a:lnSpc>
                <a:spcPct val="90000"/>
              </a:lnSpc>
              <a:spcBef>
                <a:spcPts val="375"/>
              </a:spcBef>
              <a:spcAft>
                <a:spcPts val="0"/>
              </a:spcAft>
              <a:buClr>
                <a:srgbClr val="3E4B51"/>
              </a:buClr>
              <a:buSzPts val="1600"/>
              <a:buFont typeface="Arial"/>
              <a:buChar char="•"/>
              <a:defRPr b="0" i="0" sz="1600" u="none" cap="none" strike="noStrike">
                <a:solidFill>
                  <a:srgbClr val="3E4B51"/>
                </a:solidFill>
                <a:latin typeface="Calibri"/>
                <a:ea typeface="Calibri"/>
                <a:cs typeface="Calibri"/>
                <a:sym typeface="Calibri"/>
              </a:defRPr>
            </a:lvl2pPr>
            <a:lvl3pPr indent="-317500" lvl="2" marL="1371600" marR="0" rtl="0" algn="l">
              <a:lnSpc>
                <a:spcPct val="90000"/>
              </a:lnSpc>
              <a:spcBef>
                <a:spcPts val="375"/>
              </a:spcBef>
              <a:spcAft>
                <a:spcPts val="0"/>
              </a:spcAft>
              <a:buClr>
                <a:srgbClr val="5F696C"/>
              </a:buClr>
              <a:buSzPts val="1400"/>
              <a:buFont typeface="Arial"/>
              <a:buChar char="•"/>
              <a:defRPr b="0" i="0" sz="1400" u="none" cap="none" strike="noStrike">
                <a:solidFill>
                  <a:srgbClr val="5F696C"/>
                </a:solidFill>
                <a:latin typeface="Calibri"/>
                <a:ea typeface="Calibri"/>
                <a:cs typeface="Calibri"/>
                <a:sym typeface="Calibri"/>
              </a:defRPr>
            </a:lvl3pPr>
            <a:lvl4pPr indent="-311150" lvl="3" marL="1828800" marR="0" rtl="0" algn="l">
              <a:lnSpc>
                <a:spcPct val="90000"/>
              </a:lnSpc>
              <a:spcBef>
                <a:spcPts val="375"/>
              </a:spcBef>
              <a:spcAft>
                <a:spcPts val="0"/>
              </a:spcAft>
              <a:buClr>
                <a:srgbClr val="5F696C"/>
              </a:buClr>
              <a:buSzPts val="1300"/>
              <a:buFont typeface="Arial"/>
              <a:buChar char="•"/>
              <a:defRPr b="0" i="0" sz="1300" u="none" cap="none" strike="noStrike">
                <a:solidFill>
                  <a:srgbClr val="5F696C"/>
                </a:solidFill>
                <a:latin typeface="Calibri"/>
                <a:ea typeface="Calibri"/>
                <a:cs typeface="Calibri"/>
                <a:sym typeface="Calibri"/>
              </a:defRPr>
            </a:lvl4pPr>
            <a:lvl5pPr indent="-304800" lvl="4" marL="2286000" marR="0" rtl="0" algn="l">
              <a:lnSpc>
                <a:spcPct val="90000"/>
              </a:lnSpc>
              <a:spcBef>
                <a:spcPts val="375"/>
              </a:spcBef>
              <a:spcAft>
                <a:spcPts val="0"/>
              </a:spcAft>
              <a:buClr>
                <a:srgbClr val="5F696C"/>
              </a:buClr>
              <a:buSzPts val="1200"/>
              <a:buFont typeface="Arial"/>
              <a:buChar char="•"/>
              <a:defRPr b="0" i="0" sz="1200" u="none" cap="none" strike="noStrike">
                <a:solidFill>
                  <a:srgbClr val="5F696C"/>
                </a:solidFill>
                <a:latin typeface="Calibri"/>
                <a:ea typeface="Calibri"/>
                <a:cs typeface="Calibri"/>
                <a:sym typeface="Calibri"/>
              </a:defRPr>
            </a:lvl5pPr>
            <a:lvl6pPr indent="-363918" lvl="5" marL="2743200" marR="0" rtl="0" algn="l">
              <a:lnSpc>
                <a:spcPct val="90000"/>
              </a:lnSpc>
              <a:spcBef>
                <a:spcPts val="375"/>
              </a:spcBef>
              <a:spcAft>
                <a:spcPts val="0"/>
              </a:spcAft>
              <a:buClr>
                <a:schemeClr val="dk1"/>
              </a:buClr>
              <a:buSzPts val="2131"/>
              <a:buFont typeface="Arial"/>
              <a:buChar char="•"/>
              <a:defRPr b="0" i="0" sz="2131" u="none" cap="none" strike="noStrike">
                <a:solidFill>
                  <a:schemeClr val="dk1"/>
                </a:solidFill>
                <a:latin typeface="Calibri"/>
                <a:ea typeface="Calibri"/>
                <a:cs typeface="Calibri"/>
                <a:sym typeface="Calibri"/>
              </a:defRPr>
            </a:lvl6pPr>
            <a:lvl7pPr indent="-363918" lvl="6" marL="3200400" marR="0" rtl="0" algn="l">
              <a:lnSpc>
                <a:spcPct val="90000"/>
              </a:lnSpc>
              <a:spcBef>
                <a:spcPts val="375"/>
              </a:spcBef>
              <a:spcAft>
                <a:spcPts val="0"/>
              </a:spcAft>
              <a:buClr>
                <a:schemeClr val="dk1"/>
              </a:buClr>
              <a:buSzPts val="2131"/>
              <a:buFont typeface="Arial"/>
              <a:buChar char="•"/>
              <a:defRPr b="0" i="0" sz="2131" u="none" cap="none" strike="noStrike">
                <a:solidFill>
                  <a:schemeClr val="dk1"/>
                </a:solidFill>
                <a:latin typeface="Calibri"/>
                <a:ea typeface="Calibri"/>
                <a:cs typeface="Calibri"/>
                <a:sym typeface="Calibri"/>
              </a:defRPr>
            </a:lvl7pPr>
            <a:lvl8pPr indent="-363918" lvl="7" marL="3657600" marR="0" rtl="0" algn="l">
              <a:lnSpc>
                <a:spcPct val="90000"/>
              </a:lnSpc>
              <a:spcBef>
                <a:spcPts val="375"/>
              </a:spcBef>
              <a:spcAft>
                <a:spcPts val="0"/>
              </a:spcAft>
              <a:buClr>
                <a:schemeClr val="dk1"/>
              </a:buClr>
              <a:buSzPts val="2131"/>
              <a:buFont typeface="Arial"/>
              <a:buChar char="•"/>
              <a:defRPr b="0" i="0" sz="2131" u="none" cap="none" strike="noStrike">
                <a:solidFill>
                  <a:schemeClr val="dk1"/>
                </a:solidFill>
                <a:latin typeface="Calibri"/>
                <a:ea typeface="Calibri"/>
                <a:cs typeface="Calibri"/>
                <a:sym typeface="Calibri"/>
              </a:defRPr>
            </a:lvl8pPr>
            <a:lvl9pPr indent="-363918" lvl="8" marL="4114800" marR="0" rtl="0" algn="l">
              <a:lnSpc>
                <a:spcPct val="90000"/>
              </a:lnSpc>
              <a:spcBef>
                <a:spcPts val="375"/>
              </a:spcBef>
              <a:spcAft>
                <a:spcPts val="0"/>
              </a:spcAft>
              <a:buClr>
                <a:schemeClr val="dk1"/>
              </a:buClr>
              <a:buSzPts val="2131"/>
              <a:buFont typeface="Arial"/>
              <a:buChar char="•"/>
              <a:defRPr b="0" i="0" sz="2131" u="none" cap="none" strike="noStrike">
                <a:solidFill>
                  <a:schemeClr val="dk1"/>
                </a:solidFill>
                <a:latin typeface="Calibri"/>
                <a:ea typeface="Calibri"/>
                <a:cs typeface="Calibri"/>
                <a:sym typeface="Calibri"/>
              </a:defRPr>
            </a:lvl9pPr>
          </a:lstStyle>
          <a:p/>
        </p:txBody>
      </p:sp>
      <p:sp>
        <p:nvSpPr>
          <p:cNvPr id="178" name="Google Shape;178;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179" name="Google Shape;179;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0" name="Google Shape;180;p26"/>
          <p:cNvSpPr txBox="1"/>
          <p:nvPr>
            <p:ph type="title"/>
          </p:nvPr>
        </p:nvSpPr>
        <p:spPr>
          <a:xfrm>
            <a:off x="637024" y="1"/>
            <a:ext cx="7974013" cy="822621"/>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 Left">
  <p:cSld name="Pic Left">
    <p:spTree>
      <p:nvGrpSpPr>
        <p:cNvPr id="181" name="Shape 181"/>
        <p:cNvGrpSpPr/>
        <p:nvPr/>
      </p:nvGrpSpPr>
      <p:grpSpPr>
        <a:xfrm>
          <a:off x="0" y="0"/>
          <a:ext cx="0" cy="0"/>
          <a:chOff x="0" y="0"/>
          <a:chExt cx="0" cy="0"/>
        </a:xfrm>
      </p:grpSpPr>
      <p:sp>
        <p:nvSpPr>
          <p:cNvPr id="182" name="Google Shape;182;p27"/>
          <p:cNvSpPr/>
          <p:nvPr>
            <p:ph idx="2" type="pic"/>
          </p:nvPr>
        </p:nvSpPr>
        <p:spPr>
          <a:xfrm>
            <a:off x="2" y="1"/>
            <a:ext cx="4111625" cy="6858000"/>
          </a:xfrm>
          <a:prstGeom prst="rect">
            <a:avLst/>
          </a:prstGeom>
          <a:solidFill>
            <a:srgbClr val="78838E"/>
          </a:solidFill>
          <a:ln>
            <a:noFill/>
          </a:ln>
        </p:spPr>
        <p:txBody>
          <a:bodyPr anchorCtr="0" anchor="t" bIns="45700" lIns="91425" spcFirstLastPara="1" rIns="91425" wrap="square" tIns="45700"/>
          <a:lstStyle>
            <a:lvl1pPr lvl="0" marR="0" rtl="0" algn="l">
              <a:lnSpc>
                <a:spcPct val="90000"/>
              </a:lnSpc>
              <a:spcBef>
                <a:spcPts val="75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83" name="Google Shape;183;p27"/>
          <p:cNvSpPr txBox="1"/>
          <p:nvPr>
            <p:ph idx="1" type="body"/>
          </p:nvPr>
        </p:nvSpPr>
        <p:spPr>
          <a:xfrm>
            <a:off x="4389120" y="883091"/>
            <a:ext cx="4343400" cy="487229"/>
          </a:xfrm>
          <a:prstGeom prst="rect">
            <a:avLst/>
          </a:prstGeom>
          <a:noFill/>
          <a:ln>
            <a:noFill/>
          </a:ln>
        </p:spPr>
        <p:txBody>
          <a:bodyPr anchorCtr="0" anchor="t" bIns="0" lIns="0" spcFirstLastPara="1" rIns="0" wrap="square" tIns="0"/>
          <a:lstStyle>
            <a:lvl1pPr indent="-228600" lvl="0" marL="457200" marR="0" rtl="0" algn="l">
              <a:lnSpc>
                <a:spcPct val="90000"/>
              </a:lnSpc>
              <a:spcBef>
                <a:spcPts val="360"/>
              </a:spcBef>
              <a:spcAft>
                <a:spcPts val="0"/>
              </a:spcAft>
              <a:buClr>
                <a:srgbClr val="444F51"/>
              </a:buClr>
              <a:buSzPts val="720"/>
              <a:buFont typeface="Arial"/>
              <a:buNone/>
              <a:defRPr b="1" i="0" sz="1800" u="none" cap="none" strike="noStrike">
                <a:solidFill>
                  <a:srgbClr val="444F5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chemeClr val="dk1"/>
              </a:buClr>
              <a:buSzPts val="2664"/>
              <a:buFont typeface="Arial"/>
              <a:buNone/>
              <a:defRPr b="1" i="0" sz="2664" u="none" cap="none" strike="noStrike">
                <a:solidFill>
                  <a:schemeClr val="dk1"/>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dk1"/>
              </a:buClr>
              <a:buSzPts val="2398"/>
              <a:buFont typeface="Arial"/>
              <a:buNone/>
              <a:defRPr b="1" i="0" sz="2398" u="none" cap="none" strike="noStrike">
                <a:solidFill>
                  <a:schemeClr val="dk1"/>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dk1"/>
              </a:buClr>
              <a:buSzPts val="2131"/>
              <a:buFont typeface="Arial"/>
              <a:buNone/>
              <a:defRPr b="1" i="0" sz="2131" u="none" cap="none" strike="noStrike">
                <a:solidFill>
                  <a:schemeClr val="dk1"/>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dk1"/>
              </a:buClr>
              <a:buSzPts val="2131"/>
              <a:buFont typeface="Arial"/>
              <a:buNone/>
              <a:defRPr b="1" i="0" sz="2131" u="none" cap="none" strike="noStrike">
                <a:solidFill>
                  <a:schemeClr val="dk1"/>
                </a:solidFill>
                <a:latin typeface="Calibri"/>
                <a:ea typeface="Calibri"/>
                <a:cs typeface="Calibri"/>
                <a:sym typeface="Calibri"/>
              </a:defRPr>
            </a:lvl5pPr>
            <a:lvl6pPr indent="-228600" lvl="5" marL="2743200" marR="0" rtl="0" algn="l">
              <a:lnSpc>
                <a:spcPct val="90000"/>
              </a:lnSpc>
              <a:spcBef>
                <a:spcPts val="375"/>
              </a:spcBef>
              <a:spcAft>
                <a:spcPts val="0"/>
              </a:spcAft>
              <a:buClr>
                <a:schemeClr val="dk1"/>
              </a:buClr>
              <a:buSzPts val="2131"/>
              <a:buFont typeface="Arial"/>
              <a:buNone/>
              <a:defRPr b="1" i="0" sz="2131" u="none" cap="none" strike="noStrike">
                <a:solidFill>
                  <a:schemeClr val="dk1"/>
                </a:solidFill>
                <a:latin typeface="Calibri"/>
                <a:ea typeface="Calibri"/>
                <a:cs typeface="Calibri"/>
                <a:sym typeface="Calibri"/>
              </a:defRPr>
            </a:lvl6pPr>
            <a:lvl7pPr indent="-228600" lvl="6" marL="3200400" marR="0" rtl="0" algn="l">
              <a:lnSpc>
                <a:spcPct val="90000"/>
              </a:lnSpc>
              <a:spcBef>
                <a:spcPts val="375"/>
              </a:spcBef>
              <a:spcAft>
                <a:spcPts val="0"/>
              </a:spcAft>
              <a:buClr>
                <a:schemeClr val="dk1"/>
              </a:buClr>
              <a:buSzPts val="2131"/>
              <a:buFont typeface="Arial"/>
              <a:buNone/>
              <a:defRPr b="1" i="0" sz="2131" u="none" cap="none" strike="noStrike">
                <a:solidFill>
                  <a:schemeClr val="dk1"/>
                </a:solidFill>
                <a:latin typeface="Calibri"/>
                <a:ea typeface="Calibri"/>
                <a:cs typeface="Calibri"/>
                <a:sym typeface="Calibri"/>
              </a:defRPr>
            </a:lvl7pPr>
            <a:lvl8pPr indent="-228600" lvl="7" marL="3657600" marR="0" rtl="0" algn="l">
              <a:lnSpc>
                <a:spcPct val="90000"/>
              </a:lnSpc>
              <a:spcBef>
                <a:spcPts val="375"/>
              </a:spcBef>
              <a:spcAft>
                <a:spcPts val="0"/>
              </a:spcAft>
              <a:buClr>
                <a:schemeClr val="dk1"/>
              </a:buClr>
              <a:buSzPts val="2131"/>
              <a:buFont typeface="Arial"/>
              <a:buNone/>
              <a:defRPr b="1" i="0" sz="2131" u="none" cap="none" strike="noStrike">
                <a:solidFill>
                  <a:schemeClr val="dk1"/>
                </a:solidFill>
                <a:latin typeface="Calibri"/>
                <a:ea typeface="Calibri"/>
                <a:cs typeface="Calibri"/>
                <a:sym typeface="Calibri"/>
              </a:defRPr>
            </a:lvl8pPr>
            <a:lvl9pPr indent="-228600" lvl="8" marL="4114800" marR="0" rtl="0" algn="l">
              <a:lnSpc>
                <a:spcPct val="90000"/>
              </a:lnSpc>
              <a:spcBef>
                <a:spcPts val="375"/>
              </a:spcBef>
              <a:spcAft>
                <a:spcPts val="0"/>
              </a:spcAft>
              <a:buClr>
                <a:schemeClr val="dk1"/>
              </a:buClr>
              <a:buSzPts val="2131"/>
              <a:buFont typeface="Arial"/>
              <a:buNone/>
              <a:defRPr b="1" i="0" sz="2131" u="none" cap="none" strike="noStrike">
                <a:solidFill>
                  <a:schemeClr val="dk1"/>
                </a:solidFill>
                <a:latin typeface="Calibri"/>
                <a:ea typeface="Calibri"/>
                <a:cs typeface="Calibri"/>
                <a:sym typeface="Calibri"/>
              </a:defRPr>
            </a:lvl9pPr>
          </a:lstStyle>
          <a:p/>
        </p:txBody>
      </p:sp>
      <p:sp>
        <p:nvSpPr>
          <p:cNvPr id="184" name="Google Shape;184;p27"/>
          <p:cNvSpPr txBox="1"/>
          <p:nvPr>
            <p:ph idx="3" type="body"/>
          </p:nvPr>
        </p:nvSpPr>
        <p:spPr>
          <a:xfrm>
            <a:off x="4389120" y="1461254"/>
            <a:ext cx="4343400" cy="4813467"/>
          </a:xfrm>
          <a:prstGeom prst="rect">
            <a:avLst/>
          </a:prstGeom>
          <a:noFill/>
          <a:ln>
            <a:noFill/>
          </a:ln>
        </p:spPr>
        <p:txBody>
          <a:bodyPr anchorCtr="0" anchor="t" bIns="45700" lIns="91425" spcFirstLastPara="1" rIns="91425" wrap="square" tIns="45700"/>
          <a:lstStyle>
            <a:lvl1pPr indent="-342900" lvl="0" marL="457200" marR="0" rtl="0" algn="l">
              <a:lnSpc>
                <a:spcPct val="90000"/>
              </a:lnSpc>
              <a:spcBef>
                <a:spcPts val="750"/>
              </a:spcBef>
              <a:spcAft>
                <a:spcPts val="0"/>
              </a:spcAft>
              <a:buClr>
                <a:srgbClr val="3E4B51"/>
              </a:buClr>
              <a:buSzPts val="1800"/>
              <a:buFont typeface="Arial"/>
              <a:buChar char="•"/>
              <a:defRPr b="0" i="0" sz="1800" u="none" cap="none" strike="noStrike">
                <a:solidFill>
                  <a:srgbClr val="3E4B51"/>
                </a:solidFill>
                <a:latin typeface="Calibri"/>
                <a:ea typeface="Calibri"/>
                <a:cs typeface="Calibri"/>
                <a:sym typeface="Calibri"/>
              </a:defRPr>
            </a:lvl1pPr>
            <a:lvl2pPr indent="-330200" lvl="1" marL="914400" marR="0" rtl="0" algn="l">
              <a:lnSpc>
                <a:spcPct val="90000"/>
              </a:lnSpc>
              <a:spcBef>
                <a:spcPts val="375"/>
              </a:spcBef>
              <a:spcAft>
                <a:spcPts val="0"/>
              </a:spcAft>
              <a:buClr>
                <a:srgbClr val="3E4B51"/>
              </a:buClr>
              <a:buSzPts val="1600"/>
              <a:buFont typeface="Arial"/>
              <a:buChar char="•"/>
              <a:defRPr b="0" i="0" sz="1600" u="none" cap="none" strike="noStrike">
                <a:solidFill>
                  <a:srgbClr val="3E4B51"/>
                </a:solidFill>
                <a:latin typeface="Calibri"/>
                <a:ea typeface="Calibri"/>
                <a:cs typeface="Calibri"/>
                <a:sym typeface="Calibri"/>
              </a:defRPr>
            </a:lvl2pPr>
            <a:lvl3pPr indent="-317500" lvl="2" marL="1371600" marR="0" rtl="0" algn="l">
              <a:lnSpc>
                <a:spcPct val="90000"/>
              </a:lnSpc>
              <a:spcBef>
                <a:spcPts val="375"/>
              </a:spcBef>
              <a:spcAft>
                <a:spcPts val="0"/>
              </a:spcAft>
              <a:buClr>
                <a:srgbClr val="5F696C"/>
              </a:buClr>
              <a:buSzPts val="1400"/>
              <a:buFont typeface="Arial"/>
              <a:buChar char="•"/>
              <a:defRPr b="0" i="0" sz="1400" u="none" cap="none" strike="noStrike">
                <a:solidFill>
                  <a:srgbClr val="5F696C"/>
                </a:solidFill>
                <a:latin typeface="Calibri"/>
                <a:ea typeface="Calibri"/>
                <a:cs typeface="Calibri"/>
                <a:sym typeface="Calibri"/>
              </a:defRPr>
            </a:lvl3pPr>
            <a:lvl4pPr indent="-311150" lvl="3" marL="1828800" marR="0" rtl="0" algn="l">
              <a:lnSpc>
                <a:spcPct val="90000"/>
              </a:lnSpc>
              <a:spcBef>
                <a:spcPts val="375"/>
              </a:spcBef>
              <a:spcAft>
                <a:spcPts val="0"/>
              </a:spcAft>
              <a:buClr>
                <a:srgbClr val="5F696C"/>
              </a:buClr>
              <a:buSzPts val="1300"/>
              <a:buFont typeface="Arial"/>
              <a:buChar char="•"/>
              <a:defRPr b="0" i="0" sz="1300" u="none" cap="none" strike="noStrike">
                <a:solidFill>
                  <a:srgbClr val="5F696C"/>
                </a:solidFill>
                <a:latin typeface="Calibri"/>
                <a:ea typeface="Calibri"/>
                <a:cs typeface="Calibri"/>
                <a:sym typeface="Calibri"/>
              </a:defRPr>
            </a:lvl4pPr>
            <a:lvl5pPr indent="-304800" lvl="4" marL="2286000" marR="0" rtl="0" algn="l">
              <a:lnSpc>
                <a:spcPct val="90000"/>
              </a:lnSpc>
              <a:spcBef>
                <a:spcPts val="375"/>
              </a:spcBef>
              <a:spcAft>
                <a:spcPts val="0"/>
              </a:spcAft>
              <a:buClr>
                <a:srgbClr val="5F696C"/>
              </a:buClr>
              <a:buSzPts val="1200"/>
              <a:buFont typeface="Arial"/>
              <a:buChar char="•"/>
              <a:defRPr b="0" i="0" sz="1200" u="none" cap="none" strike="noStrike">
                <a:solidFill>
                  <a:srgbClr val="5F696C"/>
                </a:solidFill>
                <a:latin typeface="Calibri"/>
                <a:ea typeface="Calibri"/>
                <a:cs typeface="Calibri"/>
                <a:sym typeface="Calibri"/>
              </a:defRPr>
            </a:lvl5pPr>
            <a:lvl6pPr indent="-363918" lvl="5" marL="2743200" marR="0" rtl="0" algn="l">
              <a:lnSpc>
                <a:spcPct val="90000"/>
              </a:lnSpc>
              <a:spcBef>
                <a:spcPts val="375"/>
              </a:spcBef>
              <a:spcAft>
                <a:spcPts val="0"/>
              </a:spcAft>
              <a:buClr>
                <a:schemeClr val="dk1"/>
              </a:buClr>
              <a:buSzPts val="2131"/>
              <a:buFont typeface="Arial"/>
              <a:buChar char="•"/>
              <a:defRPr b="0" i="0" sz="2131" u="none" cap="none" strike="noStrike">
                <a:solidFill>
                  <a:schemeClr val="dk1"/>
                </a:solidFill>
                <a:latin typeface="Calibri"/>
                <a:ea typeface="Calibri"/>
                <a:cs typeface="Calibri"/>
                <a:sym typeface="Calibri"/>
              </a:defRPr>
            </a:lvl6pPr>
            <a:lvl7pPr indent="-363918" lvl="6" marL="3200400" marR="0" rtl="0" algn="l">
              <a:lnSpc>
                <a:spcPct val="90000"/>
              </a:lnSpc>
              <a:spcBef>
                <a:spcPts val="375"/>
              </a:spcBef>
              <a:spcAft>
                <a:spcPts val="0"/>
              </a:spcAft>
              <a:buClr>
                <a:schemeClr val="dk1"/>
              </a:buClr>
              <a:buSzPts val="2131"/>
              <a:buFont typeface="Arial"/>
              <a:buChar char="•"/>
              <a:defRPr b="0" i="0" sz="2131" u="none" cap="none" strike="noStrike">
                <a:solidFill>
                  <a:schemeClr val="dk1"/>
                </a:solidFill>
                <a:latin typeface="Calibri"/>
                <a:ea typeface="Calibri"/>
                <a:cs typeface="Calibri"/>
                <a:sym typeface="Calibri"/>
              </a:defRPr>
            </a:lvl7pPr>
            <a:lvl8pPr indent="-363918" lvl="7" marL="3657600" marR="0" rtl="0" algn="l">
              <a:lnSpc>
                <a:spcPct val="90000"/>
              </a:lnSpc>
              <a:spcBef>
                <a:spcPts val="375"/>
              </a:spcBef>
              <a:spcAft>
                <a:spcPts val="0"/>
              </a:spcAft>
              <a:buClr>
                <a:schemeClr val="dk1"/>
              </a:buClr>
              <a:buSzPts val="2131"/>
              <a:buFont typeface="Arial"/>
              <a:buChar char="•"/>
              <a:defRPr b="0" i="0" sz="2131" u="none" cap="none" strike="noStrike">
                <a:solidFill>
                  <a:schemeClr val="dk1"/>
                </a:solidFill>
                <a:latin typeface="Calibri"/>
                <a:ea typeface="Calibri"/>
                <a:cs typeface="Calibri"/>
                <a:sym typeface="Calibri"/>
              </a:defRPr>
            </a:lvl8pPr>
            <a:lvl9pPr indent="-363918" lvl="8" marL="4114800" marR="0" rtl="0" algn="l">
              <a:lnSpc>
                <a:spcPct val="90000"/>
              </a:lnSpc>
              <a:spcBef>
                <a:spcPts val="375"/>
              </a:spcBef>
              <a:spcAft>
                <a:spcPts val="0"/>
              </a:spcAft>
              <a:buClr>
                <a:schemeClr val="dk1"/>
              </a:buClr>
              <a:buSzPts val="2131"/>
              <a:buFont typeface="Arial"/>
              <a:buChar char="•"/>
              <a:defRPr b="0" i="0" sz="2131" u="none" cap="none" strike="noStrike">
                <a:solidFill>
                  <a:schemeClr val="dk1"/>
                </a:solidFill>
                <a:latin typeface="Calibri"/>
                <a:ea typeface="Calibri"/>
                <a:cs typeface="Calibri"/>
                <a:sym typeface="Calibri"/>
              </a:defRPr>
            </a:lvl9pPr>
          </a:lstStyle>
          <a:p/>
        </p:txBody>
      </p:sp>
      <p:sp>
        <p:nvSpPr>
          <p:cNvPr id="185" name="Google Shape;185;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186" name="Google Shape;186;p27"/>
          <p:cNvSpPr txBox="1"/>
          <p:nvPr>
            <p:ph idx="11" type="ftr"/>
          </p:nvPr>
        </p:nvSpPr>
        <p:spPr>
          <a:xfrm>
            <a:off x="4389121" y="6282673"/>
            <a:ext cx="2854579" cy="310863"/>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7" name="Google Shape;187;p27"/>
          <p:cNvSpPr txBox="1"/>
          <p:nvPr>
            <p:ph type="title"/>
          </p:nvPr>
        </p:nvSpPr>
        <p:spPr>
          <a:xfrm>
            <a:off x="4389120" y="1"/>
            <a:ext cx="4343400" cy="822621"/>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 Left COLOR" showMasterSp="0">
  <p:cSld name="Pic Left COLOR">
    <p:bg>
      <p:bgPr>
        <a:solidFill>
          <a:srgbClr val="607C8C"/>
        </a:solidFill>
      </p:bgPr>
    </p:bg>
    <p:spTree>
      <p:nvGrpSpPr>
        <p:cNvPr id="188" name="Shape 188"/>
        <p:cNvGrpSpPr/>
        <p:nvPr/>
      </p:nvGrpSpPr>
      <p:grpSpPr>
        <a:xfrm>
          <a:off x="0" y="0"/>
          <a:ext cx="0" cy="0"/>
          <a:chOff x="0" y="0"/>
          <a:chExt cx="0" cy="0"/>
        </a:xfrm>
      </p:grpSpPr>
      <p:sp>
        <p:nvSpPr>
          <p:cNvPr id="189" name="Google Shape;189;p28"/>
          <p:cNvSpPr/>
          <p:nvPr>
            <p:ph idx="2" type="pic"/>
          </p:nvPr>
        </p:nvSpPr>
        <p:spPr>
          <a:xfrm>
            <a:off x="2" y="1"/>
            <a:ext cx="4111625" cy="6858000"/>
          </a:xfrm>
          <a:prstGeom prst="rect">
            <a:avLst/>
          </a:prstGeom>
          <a:solidFill>
            <a:srgbClr val="78838E"/>
          </a:solidFill>
          <a:ln>
            <a:noFill/>
          </a:ln>
        </p:spPr>
        <p:txBody>
          <a:bodyPr anchorCtr="0" anchor="t" bIns="45700" lIns="91425" spcFirstLastPara="1" rIns="91425" wrap="square" tIns="45700"/>
          <a:lstStyle>
            <a:lvl1pPr lvl="0" marR="0" rtl="0" algn="l">
              <a:lnSpc>
                <a:spcPct val="90000"/>
              </a:lnSpc>
              <a:spcBef>
                <a:spcPts val="75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0" name="Google Shape;190;p28"/>
          <p:cNvSpPr txBox="1"/>
          <p:nvPr>
            <p:ph idx="1" type="body"/>
          </p:nvPr>
        </p:nvSpPr>
        <p:spPr>
          <a:xfrm>
            <a:off x="4389120" y="883091"/>
            <a:ext cx="4343400" cy="487229"/>
          </a:xfrm>
          <a:prstGeom prst="rect">
            <a:avLst/>
          </a:prstGeom>
          <a:noFill/>
          <a:ln>
            <a:noFill/>
          </a:ln>
        </p:spPr>
        <p:txBody>
          <a:bodyPr anchorCtr="0" anchor="t" bIns="0" lIns="0" spcFirstLastPara="1" rIns="0" wrap="square" tIns="0"/>
          <a:lstStyle>
            <a:lvl1pPr indent="-228600" lvl="0" marL="457200" marR="0" rtl="0" algn="l">
              <a:lnSpc>
                <a:spcPct val="90000"/>
              </a:lnSpc>
              <a:spcBef>
                <a:spcPts val="360"/>
              </a:spcBef>
              <a:spcAft>
                <a:spcPts val="0"/>
              </a:spcAft>
              <a:buClr>
                <a:schemeClr val="lt1"/>
              </a:buClr>
              <a:buSzPts val="720"/>
              <a:buFont typeface="Arial"/>
              <a:buNone/>
              <a:defRPr b="1" i="0" sz="18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chemeClr val="dk1"/>
              </a:buClr>
              <a:buSzPts val="2664"/>
              <a:buFont typeface="Arial"/>
              <a:buNone/>
              <a:defRPr b="1" i="0" sz="2664" u="none" cap="none" strike="noStrike">
                <a:solidFill>
                  <a:schemeClr val="dk1"/>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dk1"/>
              </a:buClr>
              <a:buSzPts val="2398"/>
              <a:buFont typeface="Arial"/>
              <a:buNone/>
              <a:defRPr b="1" i="0" sz="2398" u="none" cap="none" strike="noStrike">
                <a:solidFill>
                  <a:schemeClr val="dk1"/>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dk1"/>
              </a:buClr>
              <a:buSzPts val="2131"/>
              <a:buFont typeface="Arial"/>
              <a:buNone/>
              <a:defRPr b="1" i="0" sz="2131" u="none" cap="none" strike="noStrike">
                <a:solidFill>
                  <a:schemeClr val="dk1"/>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dk1"/>
              </a:buClr>
              <a:buSzPts val="2131"/>
              <a:buFont typeface="Arial"/>
              <a:buNone/>
              <a:defRPr b="1" i="0" sz="2131" u="none" cap="none" strike="noStrike">
                <a:solidFill>
                  <a:schemeClr val="dk1"/>
                </a:solidFill>
                <a:latin typeface="Calibri"/>
                <a:ea typeface="Calibri"/>
                <a:cs typeface="Calibri"/>
                <a:sym typeface="Calibri"/>
              </a:defRPr>
            </a:lvl5pPr>
            <a:lvl6pPr indent="-228600" lvl="5" marL="2743200" marR="0" rtl="0" algn="l">
              <a:lnSpc>
                <a:spcPct val="90000"/>
              </a:lnSpc>
              <a:spcBef>
                <a:spcPts val="375"/>
              </a:spcBef>
              <a:spcAft>
                <a:spcPts val="0"/>
              </a:spcAft>
              <a:buClr>
                <a:schemeClr val="dk1"/>
              </a:buClr>
              <a:buSzPts val="2131"/>
              <a:buFont typeface="Arial"/>
              <a:buNone/>
              <a:defRPr b="1" i="0" sz="2131" u="none" cap="none" strike="noStrike">
                <a:solidFill>
                  <a:schemeClr val="dk1"/>
                </a:solidFill>
                <a:latin typeface="Calibri"/>
                <a:ea typeface="Calibri"/>
                <a:cs typeface="Calibri"/>
                <a:sym typeface="Calibri"/>
              </a:defRPr>
            </a:lvl6pPr>
            <a:lvl7pPr indent="-228600" lvl="6" marL="3200400" marR="0" rtl="0" algn="l">
              <a:lnSpc>
                <a:spcPct val="90000"/>
              </a:lnSpc>
              <a:spcBef>
                <a:spcPts val="375"/>
              </a:spcBef>
              <a:spcAft>
                <a:spcPts val="0"/>
              </a:spcAft>
              <a:buClr>
                <a:schemeClr val="dk1"/>
              </a:buClr>
              <a:buSzPts val="2131"/>
              <a:buFont typeface="Arial"/>
              <a:buNone/>
              <a:defRPr b="1" i="0" sz="2131" u="none" cap="none" strike="noStrike">
                <a:solidFill>
                  <a:schemeClr val="dk1"/>
                </a:solidFill>
                <a:latin typeface="Calibri"/>
                <a:ea typeface="Calibri"/>
                <a:cs typeface="Calibri"/>
                <a:sym typeface="Calibri"/>
              </a:defRPr>
            </a:lvl7pPr>
            <a:lvl8pPr indent="-228600" lvl="7" marL="3657600" marR="0" rtl="0" algn="l">
              <a:lnSpc>
                <a:spcPct val="90000"/>
              </a:lnSpc>
              <a:spcBef>
                <a:spcPts val="375"/>
              </a:spcBef>
              <a:spcAft>
                <a:spcPts val="0"/>
              </a:spcAft>
              <a:buClr>
                <a:schemeClr val="dk1"/>
              </a:buClr>
              <a:buSzPts val="2131"/>
              <a:buFont typeface="Arial"/>
              <a:buNone/>
              <a:defRPr b="1" i="0" sz="2131" u="none" cap="none" strike="noStrike">
                <a:solidFill>
                  <a:schemeClr val="dk1"/>
                </a:solidFill>
                <a:latin typeface="Calibri"/>
                <a:ea typeface="Calibri"/>
                <a:cs typeface="Calibri"/>
                <a:sym typeface="Calibri"/>
              </a:defRPr>
            </a:lvl8pPr>
            <a:lvl9pPr indent="-228600" lvl="8" marL="4114800" marR="0" rtl="0" algn="l">
              <a:lnSpc>
                <a:spcPct val="90000"/>
              </a:lnSpc>
              <a:spcBef>
                <a:spcPts val="375"/>
              </a:spcBef>
              <a:spcAft>
                <a:spcPts val="0"/>
              </a:spcAft>
              <a:buClr>
                <a:schemeClr val="dk1"/>
              </a:buClr>
              <a:buSzPts val="2131"/>
              <a:buFont typeface="Arial"/>
              <a:buNone/>
              <a:defRPr b="1" i="0" sz="2131" u="none" cap="none" strike="noStrike">
                <a:solidFill>
                  <a:schemeClr val="dk1"/>
                </a:solidFill>
                <a:latin typeface="Calibri"/>
                <a:ea typeface="Calibri"/>
                <a:cs typeface="Calibri"/>
                <a:sym typeface="Calibri"/>
              </a:defRPr>
            </a:lvl9pPr>
          </a:lstStyle>
          <a:p/>
        </p:txBody>
      </p:sp>
      <p:sp>
        <p:nvSpPr>
          <p:cNvPr id="191" name="Google Shape;191;p28"/>
          <p:cNvSpPr txBox="1"/>
          <p:nvPr>
            <p:ph idx="3" type="body"/>
          </p:nvPr>
        </p:nvSpPr>
        <p:spPr>
          <a:xfrm>
            <a:off x="4389120" y="1461254"/>
            <a:ext cx="4343400" cy="4813467"/>
          </a:xfrm>
          <a:prstGeom prst="rect">
            <a:avLst/>
          </a:prstGeom>
          <a:noFill/>
          <a:ln>
            <a:noFill/>
          </a:ln>
        </p:spPr>
        <p:txBody>
          <a:bodyPr anchorCtr="0" anchor="t" bIns="45700" lIns="91425" spcFirstLastPara="1" rIns="91425" wrap="square" tIns="45700"/>
          <a:lstStyle>
            <a:lvl1pPr indent="-342900" lvl="0" marL="457200" marR="0" rtl="0" algn="l">
              <a:lnSpc>
                <a:spcPct val="90000"/>
              </a:lnSpc>
              <a:spcBef>
                <a:spcPts val="75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lnSpc>
                <a:spcPct val="90000"/>
              </a:lnSpc>
              <a:spcBef>
                <a:spcPts val="375"/>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lnSpc>
                <a:spcPct val="90000"/>
              </a:lnSpc>
              <a:spcBef>
                <a:spcPts val="375"/>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lt1"/>
              </a:buClr>
              <a:buSzPts val="1300"/>
              <a:buFont typeface="Arial"/>
              <a:buChar char="•"/>
              <a:defRPr b="0" i="0" sz="1300" u="none" cap="none" strike="noStrike">
                <a:solidFill>
                  <a:schemeClr val="lt1"/>
                </a:solidFill>
                <a:latin typeface="Calibri"/>
                <a:ea typeface="Calibri"/>
                <a:cs typeface="Calibri"/>
                <a:sym typeface="Calibri"/>
              </a:defRPr>
            </a:lvl4pPr>
            <a:lvl5pPr indent="-304800" lvl="4" marL="22860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63918" lvl="5" marL="2743200" marR="0" rtl="0" algn="l">
              <a:lnSpc>
                <a:spcPct val="90000"/>
              </a:lnSpc>
              <a:spcBef>
                <a:spcPts val="375"/>
              </a:spcBef>
              <a:spcAft>
                <a:spcPts val="0"/>
              </a:spcAft>
              <a:buClr>
                <a:schemeClr val="dk1"/>
              </a:buClr>
              <a:buSzPts val="2131"/>
              <a:buFont typeface="Arial"/>
              <a:buChar char="•"/>
              <a:defRPr b="0" i="0" sz="2131" u="none" cap="none" strike="noStrike">
                <a:solidFill>
                  <a:schemeClr val="dk1"/>
                </a:solidFill>
                <a:latin typeface="Calibri"/>
                <a:ea typeface="Calibri"/>
                <a:cs typeface="Calibri"/>
                <a:sym typeface="Calibri"/>
              </a:defRPr>
            </a:lvl6pPr>
            <a:lvl7pPr indent="-363918" lvl="6" marL="3200400" marR="0" rtl="0" algn="l">
              <a:lnSpc>
                <a:spcPct val="90000"/>
              </a:lnSpc>
              <a:spcBef>
                <a:spcPts val="375"/>
              </a:spcBef>
              <a:spcAft>
                <a:spcPts val="0"/>
              </a:spcAft>
              <a:buClr>
                <a:schemeClr val="dk1"/>
              </a:buClr>
              <a:buSzPts val="2131"/>
              <a:buFont typeface="Arial"/>
              <a:buChar char="•"/>
              <a:defRPr b="0" i="0" sz="2131" u="none" cap="none" strike="noStrike">
                <a:solidFill>
                  <a:schemeClr val="dk1"/>
                </a:solidFill>
                <a:latin typeface="Calibri"/>
                <a:ea typeface="Calibri"/>
                <a:cs typeface="Calibri"/>
                <a:sym typeface="Calibri"/>
              </a:defRPr>
            </a:lvl7pPr>
            <a:lvl8pPr indent="-363918" lvl="7" marL="3657600" marR="0" rtl="0" algn="l">
              <a:lnSpc>
                <a:spcPct val="90000"/>
              </a:lnSpc>
              <a:spcBef>
                <a:spcPts val="375"/>
              </a:spcBef>
              <a:spcAft>
                <a:spcPts val="0"/>
              </a:spcAft>
              <a:buClr>
                <a:schemeClr val="dk1"/>
              </a:buClr>
              <a:buSzPts val="2131"/>
              <a:buFont typeface="Arial"/>
              <a:buChar char="•"/>
              <a:defRPr b="0" i="0" sz="2131" u="none" cap="none" strike="noStrike">
                <a:solidFill>
                  <a:schemeClr val="dk1"/>
                </a:solidFill>
                <a:latin typeface="Calibri"/>
                <a:ea typeface="Calibri"/>
                <a:cs typeface="Calibri"/>
                <a:sym typeface="Calibri"/>
              </a:defRPr>
            </a:lvl8pPr>
            <a:lvl9pPr indent="-363918" lvl="8" marL="4114800" marR="0" rtl="0" algn="l">
              <a:lnSpc>
                <a:spcPct val="90000"/>
              </a:lnSpc>
              <a:spcBef>
                <a:spcPts val="375"/>
              </a:spcBef>
              <a:spcAft>
                <a:spcPts val="0"/>
              </a:spcAft>
              <a:buClr>
                <a:schemeClr val="dk1"/>
              </a:buClr>
              <a:buSzPts val="2131"/>
              <a:buFont typeface="Arial"/>
              <a:buChar char="•"/>
              <a:defRPr b="0" i="0" sz="2131" u="none" cap="none" strike="noStrike">
                <a:solidFill>
                  <a:schemeClr val="dk1"/>
                </a:solidFill>
                <a:latin typeface="Calibri"/>
                <a:ea typeface="Calibri"/>
                <a:cs typeface="Calibri"/>
                <a:sym typeface="Calibri"/>
              </a:defRPr>
            </a:lvl9pPr>
          </a:lstStyle>
          <a:p/>
        </p:txBody>
      </p:sp>
      <p:sp>
        <p:nvSpPr>
          <p:cNvPr id="192" name="Google Shape;192;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FFFFFF"/>
                </a:solidFill>
                <a:latin typeface="Calibri"/>
                <a:ea typeface="Calibri"/>
                <a:cs typeface="Calibri"/>
                <a:sym typeface="Calibri"/>
              </a:defRPr>
            </a:lvl1pPr>
            <a:lvl2pPr indent="0" lvl="1" marL="0" marR="0" rtl="0" algn="r">
              <a:spcBef>
                <a:spcPts val="0"/>
              </a:spcBef>
              <a:buNone/>
              <a:defRPr sz="900">
                <a:solidFill>
                  <a:srgbClr val="FFFFFF"/>
                </a:solidFill>
                <a:latin typeface="Calibri"/>
                <a:ea typeface="Calibri"/>
                <a:cs typeface="Calibri"/>
                <a:sym typeface="Calibri"/>
              </a:defRPr>
            </a:lvl2pPr>
            <a:lvl3pPr indent="0" lvl="2" marL="0" marR="0" rtl="0" algn="r">
              <a:spcBef>
                <a:spcPts val="0"/>
              </a:spcBef>
              <a:buNone/>
              <a:defRPr sz="900">
                <a:solidFill>
                  <a:srgbClr val="FFFFFF"/>
                </a:solidFill>
                <a:latin typeface="Calibri"/>
                <a:ea typeface="Calibri"/>
                <a:cs typeface="Calibri"/>
                <a:sym typeface="Calibri"/>
              </a:defRPr>
            </a:lvl3pPr>
            <a:lvl4pPr indent="0" lvl="3" marL="0" marR="0" rtl="0" algn="r">
              <a:spcBef>
                <a:spcPts val="0"/>
              </a:spcBef>
              <a:buNone/>
              <a:defRPr sz="900">
                <a:solidFill>
                  <a:srgbClr val="FFFFFF"/>
                </a:solidFill>
                <a:latin typeface="Calibri"/>
                <a:ea typeface="Calibri"/>
                <a:cs typeface="Calibri"/>
                <a:sym typeface="Calibri"/>
              </a:defRPr>
            </a:lvl4pPr>
            <a:lvl5pPr indent="0" lvl="4" marL="0" marR="0" rtl="0" algn="r">
              <a:spcBef>
                <a:spcPts val="0"/>
              </a:spcBef>
              <a:buNone/>
              <a:defRPr sz="900">
                <a:solidFill>
                  <a:srgbClr val="FFFFFF"/>
                </a:solidFill>
                <a:latin typeface="Calibri"/>
                <a:ea typeface="Calibri"/>
                <a:cs typeface="Calibri"/>
                <a:sym typeface="Calibri"/>
              </a:defRPr>
            </a:lvl5pPr>
            <a:lvl6pPr indent="0" lvl="5" marL="0" marR="0" rtl="0" algn="r">
              <a:spcBef>
                <a:spcPts val="0"/>
              </a:spcBef>
              <a:buNone/>
              <a:defRPr sz="900">
                <a:solidFill>
                  <a:srgbClr val="FFFFFF"/>
                </a:solidFill>
                <a:latin typeface="Calibri"/>
                <a:ea typeface="Calibri"/>
                <a:cs typeface="Calibri"/>
                <a:sym typeface="Calibri"/>
              </a:defRPr>
            </a:lvl6pPr>
            <a:lvl7pPr indent="0" lvl="6" marL="0" marR="0" rtl="0" algn="r">
              <a:spcBef>
                <a:spcPts val="0"/>
              </a:spcBef>
              <a:buNone/>
              <a:defRPr sz="900">
                <a:solidFill>
                  <a:srgbClr val="FFFFFF"/>
                </a:solidFill>
                <a:latin typeface="Calibri"/>
                <a:ea typeface="Calibri"/>
                <a:cs typeface="Calibri"/>
                <a:sym typeface="Calibri"/>
              </a:defRPr>
            </a:lvl7pPr>
            <a:lvl8pPr indent="0" lvl="7" marL="0" marR="0" rtl="0" algn="r">
              <a:spcBef>
                <a:spcPts val="0"/>
              </a:spcBef>
              <a:buNone/>
              <a:defRPr sz="900">
                <a:solidFill>
                  <a:srgbClr val="FFFFFF"/>
                </a:solidFill>
                <a:latin typeface="Calibri"/>
                <a:ea typeface="Calibri"/>
                <a:cs typeface="Calibri"/>
                <a:sym typeface="Calibri"/>
              </a:defRPr>
            </a:lvl8pPr>
            <a:lvl9pPr indent="0" lvl="8" marL="0" marR="0" rtl="0" algn="r">
              <a:spcBef>
                <a:spcPts val="0"/>
              </a:spcBef>
              <a:buNone/>
              <a:defRPr sz="900">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193" name="Google Shape;193;p28"/>
          <p:cNvSpPr txBox="1"/>
          <p:nvPr>
            <p:ph idx="11" type="ftr"/>
          </p:nvPr>
        </p:nvSpPr>
        <p:spPr>
          <a:xfrm>
            <a:off x="4389121" y="6282673"/>
            <a:ext cx="2854579" cy="310863"/>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4" name="Google Shape;194;p28"/>
          <p:cNvSpPr txBox="1"/>
          <p:nvPr>
            <p:ph type="title"/>
          </p:nvPr>
        </p:nvSpPr>
        <p:spPr>
          <a:xfrm>
            <a:off x="4389120" y="1"/>
            <a:ext cx="4343400" cy="822621"/>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1"/>
              </a:buClr>
              <a:buSzPts val="3300"/>
              <a:buFont typeface="Calibri"/>
              <a:buNone/>
              <a:defRPr b="0" i="0" sz="33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AM_rev" id="195" name="Google Shape;195;p28"/>
          <p:cNvPicPr preferRelativeResize="0"/>
          <p:nvPr/>
        </p:nvPicPr>
        <p:blipFill rotWithShape="1">
          <a:blip r:embed="rId2">
            <a:alphaModFix/>
          </a:blip>
          <a:srcRect b="0" l="0" r="31343" t="0"/>
          <a:stretch/>
        </p:blipFill>
        <p:spPr>
          <a:xfrm>
            <a:off x="7333488" y="6428232"/>
            <a:ext cx="1497013" cy="417513"/>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Graph Title">
  <p:cSld name="Title w/Graph Title">
    <p:spTree>
      <p:nvGrpSpPr>
        <p:cNvPr id="196" name="Shape 196"/>
        <p:cNvGrpSpPr/>
        <p:nvPr/>
      </p:nvGrpSpPr>
      <p:grpSpPr>
        <a:xfrm>
          <a:off x="0" y="0"/>
          <a:ext cx="0" cy="0"/>
          <a:chOff x="0" y="0"/>
          <a:chExt cx="0" cy="0"/>
        </a:xfrm>
      </p:grpSpPr>
      <p:sp>
        <p:nvSpPr>
          <p:cNvPr id="197" name="Google Shape;197;p29"/>
          <p:cNvSpPr txBox="1"/>
          <p:nvPr>
            <p:ph type="title"/>
          </p:nvPr>
        </p:nvSpPr>
        <p:spPr>
          <a:xfrm>
            <a:off x="640080" y="1"/>
            <a:ext cx="7973568" cy="822621"/>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8" name="Google Shape;198;p29"/>
          <p:cNvSpPr txBox="1"/>
          <p:nvPr>
            <p:ph idx="1" type="body"/>
          </p:nvPr>
        </p:nvSpPr>
        <p:spPr>
          <a:xfrm>
            <a:off x="640081" y="874454"/>
            <a:ext cx="7974013" cy="492726"/>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50"/>
              </a:spcBef>
              <a:spcAft>
                <a:spcPts val="0"/>
              </a:spcAft>
              <a:buClr>
                <a:srgbClr val="444F51"/>
              </a:buClr>
              <a:buSzPts val="2100"/>
              <a:buFont typeface="Arial"/>
              <a:buChar char="•"/>
              <a:defRPr b="1" i="0" sz="2100" u="none" cap="none" strike="noStrike">
                <a:solidFill>
                  <a:srgbClr val="444F51"/>
                </a:solidFill>
                <a:latin typeface="Century Gothic"/>
                <a:ea typeface="Century Gothic"/>
                <a:cs typeface="Century Gothic"/>
                <a:sym typeface="Century Gothic"/>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9" name="Google Shape;199;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0" name="Google Shape;200;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201" name="Google Shape;201;p29"/>
          <p:cNvSpPr/>
          <p:nvPr>
            <p:ph idx="2" type="chart"/>
          </p:nvPr>
        </p:nvSpPr>
        <p:spPr>
          <a:xfrm>
            <a:off x="640080" y="1488755"/>
            <a:ext cx="7973568" cy="4628674"/>
          </a:xfrm>
          <a:prstGeom prst="rect">
            <a:avLst/>
          </a:prstGeom>
          <a:noFill/>
          <a:ln>
            <a:noFill/>
          </a:ln>
        </p:spPr>
        <p:txBody>
          <a:bodyPr anchorCtr="0" anchor="t" bIns="45700" lIns="91425" spcFirstLastPara="1" rIns="91425" wrap="square" tIns="45700"/>
          <a:lstStyle>
            <a:lvl1pPr lvl="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1" name="Shape 31"/>
        <p:cNvGrpSpPr/>
        <p:nvPr/>
      </p:nvGrpSpPr>
      <p:grpSpPr>
        <a:xfrm>
          <a:off x="0" y="0"/>
          <a:ext cx="0" cy="0"/>
          <a:chOff x="0" y="0"/>
          <a:chExt cx="0" cy="0"/>
        </a:xfrm>
      </p:grpSpPr>
      <p:sp>
        <p:nvSpPr>
          <p:cNvPr id="32" name="Google Shape;32;p4"/>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4"/>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375"/>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3pPr>
            <a:lvl4pPr lvl="3"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34" name="Google Shape;34;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900">
                <a:solidFill>
                  <a:srgbClr val="888888"/>
                </a:solidFill>
                <a:latin typeface="Calibri"/>
                <a:ea typeface="Calibri"/>
                <a:cs typeface="Calibri"/>
                <a:sym typeface="Calibri"/>
              </a:defRPr>
            </a:lvl1pPr>
            <a:lvl2pPr indent="0" lvl="1" marL="0" marR="0" rtl="0" algn="r">
              <a:spcBef>
                <a:spcPts val="0"/>
              </a:spcBef>
              <a:spcAft>
                <a:spcPts val="0"/>
              </a:spcAft>
              <a:buNone/>
              <a:defRPr sz="900">
                <a:solidFill>
                  <a:srgbClr val="888888"/>
                </a:solidFill>
                <a:latin typeface="Calibri"/>
                <a:ea typeface="Calibri"/>
                <a:cs typeface="Calibri"/>
                <a:sym typeface="Calibri"/>
              </a:defRPr>
            </a:lvl2pPr>
            <a:lvl3pPr indent="0" lvl="2" marL="0" marR="0" rtl="0" algn="r">
              <a:spcBef>
                <a:spcPts val="0"/>
              </a:spcBef>
              <a:spcAft>
                <a:spcPts val="0"/>
              </a:spcAft>
              <a:buNone/>
              <a:defRPr sz="900">
                <a:solidFill>
                  <a:srgbClr val="888888"/>
                </a:solidFill>
                <a:latin typeface="Calibri"/>
                <a:ea typeface="Calibri"/>
                <a:cs typeface="Calibri"/>
                <a:sym typeface="Calibri"/>
              </a:defRPr>
            </a:lvl3pPr>
            <a:lvl4pPr indent="0" lvl="3" marL="0" marR="0" rtl="0" algn="r">
              <a:spcBef>
                <a:spcPts val="0"/>
              </a:spcBef>
              <a:spcAft>
                <a:spcPts val="0"/>
              </a:spcAft>
              <a:buNone/>
              <a:defRPr sz="900">
                <a:solidFill>
                  <a:srgbClr val="888888"/>
                </a:solidFill>
                <a:latin typeface="Calibri"/>
                <a:ea typeface="Calibri"/>
                <a:cs typeface="Calibri"/>
                <a:sym typeface="Calibri"/>
              </a:defRPr>
            </a:lvl4pPr>
            <a:lvl5pPr indent="0" lvl="4" marL="0" marR="0" rtl="0" algn="r">
              <a:spcBef>
                <a:spcPts val="0"/>
              </a:spcBef>
              <a:spcAft>
                <a:spcPts val="0"/>
              </a:spcAft>
              <a:buNone/>
              <a:defRPr sz="900">
                <a:solidFill>
                  <a:srgbClr val="888888"/>
                </a:solidFill>
                <a:latin typeface="Calibri"/>
                <a:ea typeface="Calibri"/>
                <a:cs typeface="Calibri"/>
                <a:sym typeface="Calibri"/>
              </a:defRPr>
            </a:lvl5pPr>
            <a:lvl6pPr indent="0" lvl="5" marL="0" marR="0" rtl="0" algn="r">
              <a:spcBef>
                <a:spcPts val="0"/>
              </a:spcBef>
              <a:spcAft>
                <a:spcPts val="0"/>
              </a:spcAft>
              <a:buNone/>
              <a:defRPr sz="900">
                <a:solidFill>
                  <a:srgbClr val="888888"/>
                </a:solidFill>
                <a:latin typeface="Calibri"/>
                <a:ea typeface="Calibri"/>
                <a:cs typeface="Calibri"/>
                <a:sym typeface="Calibri"/>
              </a:defRPr>
            </a:lvl6pPr>
            <a:lvl7pPr indent="0" lvl="6" marL="0" marR="0" rtl="0" algn="r">
              <a:spcBef>
                <a:spcPts val="0"/>
              </a:spcBef>
              <a:spcAft>
                <a:spcPts val="0"/>
              </a:spcAft>
              <a:buNone/>
              <a:defRPr sz="900">
                <a:solidFill>
                  <a:srgbClr val="888888"/>
                </a:solidFill>
                <a:latin typeface="Calibri"/>
                <a:ea typeface="Calibri"/>
                <a:cs typeface="Calibri"/>
                <a:sym typeface="Calibri"/>
              </a:defRPr>
            </a:lvl7pPr>
            <a:lvl8pPr indent="0" lvl="7" marL="0" marR="0" rtl="0" algn="r">
              <a:spcBef>
                <a:spcPts val="0"/>
              </a:spcBef>
              <a:spcAft>
                <a:spcPts val="0"/>
              </a:spcAft>
              <a:buNone/>
              <a:defRPr sz="900">
                <a:solidFill>
                  <a:srgbClr val="888888"/>
                </a:solidFill>
                <a:latin typeface="Calibri"/>
                <a:ea typeface="Calibri"/>
                <a:cs typeface="Calibri"/>
                <a:sym typeface="Calibri"/>
              </a:defRPr>
            </a:lvl8pPr>
            <a:lvl9pPr indent="0" lvl="8" marL="0" marR="0" rtl="0" algn="r">
              <a:spcBef>
                <a:spcPts val="0"/>
              </a:spcBef>
              <a:spcAft>
                <a:spcPts val="0"/>
              </a:spcAft>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7" name="Shape 37"/>
        <p:cNvGrpSpPr/>
        <p:nvPr/>
      </p:nvGrpSpPr>
      <p:grpSpPr>
        <a:xfrm>
          <a:off x="0" y="0"/>
          <a:ext cx="0" cy="0"/>
          <a:chOff x="0" y="0"/>
          <a:chExt cx="0" cy="0"/>
        </a:xfrm>
      </p:grpSpPr>
      <p:sp>
        <p:nvSpPr>
          <p:cNvPr id="38" name="Google Shape;38;p5"/>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Google Shape;39;p5"/>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75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1pPr>
            <a:lvl2pPr indent="-228600" lvl="1" marL="914400" marR="0" rtl="0" algn="l">
              <a:lnSpc>
                <a:spcPct val="90000"/>
              </a:lnSpc>
              <a:spcBef>
                <a:spcPts val="375"/>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350"/>
              <a:buFont typeface="Arial"/>
              <a:buNone/>
              <a:defRPr b="0" i="0" sz="135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40" name="Google Shape;40;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900">
                <a:solidFill>
                  <a:srgbClr val="888888"/>
                </a:solidFill>
                <a:latin typeface="Calibri"/>
                <a:ea typeface="Calibri"/>
                <a:cs typeface="Calibri"/>
                <a:sym typeface="Calibri"/>
              </a:defRPr>
            </a:lvl1pPr>
            <a:lvl2pPr indent="0" lvl="1" marL="0" marR="0" rtl="0" algn="r">
              <a:spcBef>
                <a:spcPts val="0"/>
              </a:spcBef>
              <a:spcAft>
                <a:spcPts val="0"/>
              </a:spcAft>
              <a:buNone/>
              <a:defRPr sz="900">
                <a:solidFill>
                  <a:srgbClr val="888888"/>
                </a:solidFill>
                <a:latin typeface="Calibri"/>
                <a:ea typeface="Calibri"/>
                <a:cs typeface="Calibri"/>
                <a:sym typeface="Calibri"/>
              </a:defRPr>
            </a:lvl2pPr>
            <a:lvl3pPr indent="0" lvl="2" marL="0" marR="0" rtl="0" algn="r">
              <a:spcBef>
                <a:spcPts val="0"/>
              </a:spcBef>
              <a:spcAft>
                <a:spcPts val="0"/>
              </a:spcAft>
              <a:buNone/>
              <a:defRPr sz="900">
                <a:solidFill>
                  <a:srgbClr val="888888"/>
                </a:solidFill>
                <a:latin typeface="Calibri"/>
                <a:ea typeface="Calibri"/>
                <a:cs typeface="Calibri"/>
                <a:sym typeface="Calibri"/>
              </a:defRPr>
            </a:lvl3pPr>
            <a:lvl4pPr indent="0" lvl="3" marL="0" marR="0" rtl="0" algn="r">
              <a:spcBef>
                <a:spcPts val="0"/>
              </a:spcBef>
              <a:spcAft>
                <a:spcPts val="0"/>
              </a:spcAft>
              <a:buNone/>
              <a:defRPr sz="900">
                <a:solidFill>
                  <a:srgbClr val="888888"/>
                </a:solidFill>
                <a:latin typeface="Calibri"/>
                <a:ea typeface="Calibri"/>
                <a:cs typeface="Calibri"/>
                <a:sym typeface="Calibri"/>
              </a:defRPr>
            </a:lvl4pPr>
            <a:lvl5pPr indent="0" lvl="4" marL="0" marR="0" rtl="0" algn="r">
              <a:spcBef>
                <a:spcPts val="0"/>
              </a:spcBef>
              <a:spcAft>
                <a:spcPts val="0"/>
              </a:spcAft>
              <a:buNone/>
              <a:defRPr sz="900">
                <a:solidFill>
                  <a:srgbClr val="888888"/>
                </a:solidFill>
                <a:latin typeface="Calibri"/>
                <a:ea typeface="Calibri"/>
                <a:cs typeface="Calibri"/>
                <a:sym typeface="Calibri"/>
              </a:defRPr>
            </a:lvl5pPr>
            <a:lvl6pPr indent="0" lvl="5" marL="0" marR="0" rtl="0" algn="r">
              <a:spcBef>
                <a:spcPts val="0"/>
              </a:spcBef>
              <a:spcAft>
                <a:spcPts val="0"/>
              </a:spcAft>
              <a:buNone/>
              <a:defRPr sz="900">
                <a:solidFill>
                  <a:srgbClr val="888888"/>
                </a:solidFill>
                <a:latin typeface="Calibri"/>
                <a:ea typeface="Calibri"/>
                <a:cs typeface="Calibri"/>
                <a:sym typeface="Calibri"/>
              </a:defRPr>
            </a:lvl6pPr>
            <a:lvl7pPr indent="0" lvl="6" marL="0" marR="0" rtl="0" algn="r">
              <a:spcBef>
                <a:spcPts val="0"/>
              </a:spcBef>
              <a:spcAft>
                <a:spcPts val="0"/>
              </a:spcAft>
              <a:buNone/>
              <a:defRPr sz="900">
                <a:solidFill>
                  <a:srgbClr val="888888"/>
                </a:solidFill>
                <a:latin typeface="Calibri"/>
                <a:ea typeface="Calibri"/>
                <a:cs typeface="Calibri"/>
                <a:sym typeface="Calibri"/>
              </a:defRPr>
            </a:lvl7pPr>
            <a:lvl8pPr indent="0" lvl="7" marL="0" marR="0" rtl="0" algn="r">
              <a:spcBef>
                <a:spcPts val="0"/>
              </a:spcBef>
              <a:spcAft>
                <a:spcPts val="0"/>
              </a:spcAft>
              <a:buNone/>
              <a:defRPr sz="900">
                <a:solidFill>
                  <a:srgbClr val="888888"/>
                </a:solidFill>
                <a:latin typeface="Calibri"/>
                <a:ea typeface="Calibri"/>
                <a:cs typeface="Calibri"/>
                <a:sym typeface="Calibri"/>
              </a:defRPr>
            </a:lvl8pPr>
            <a:lvl9pPr indent="0" lvl="8" marL="0" marR="0" rtl="0" algn="r">
              <a:spcBef>
                <a:spcPts val="0"/>
              </a:spcBef>
              <a:spcAft>
                <a:spcPts val="0"/>
              </a:spcAft>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3" name="Shape 43"/>
        <p:cNvGrpSpPr/>
        <p:nvPr/>
      </p:nvGrpSpPr>
      <p:grpSpPr>
        <a:xfrm>
          <a:off x="0" y="0"/>
          <a:ext cx="0" cy="0"/>
          <a:chOff x="0" y="0"/>
          <a:chExt cx="0" cy="0"/>
        </a:xfrm>
      </p:grpSpPr>
      <p:sp>
        <p:nvSpPr>
          <p:cNvPr id="44" name="Google Shape;44;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6" name="Google Shape;46;p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 name="Google Shape;47;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0" name="Shape 50"/>
        <p:cNvGrpSpPr/>
        <p:nvPr/>
      </p:nvGrpSpPr>
      <p:grpSpPr>
        <a:xfrm>
          <a:off x="0" y="0"/>
          <a:ext cx="0" cy="0"/>
          <a:chOff x="0" y="0"/>
          <a:chExt cx="0" cy="0"/>
        </a:xfrm>
      </p:grpSpPr>
      <p:sp>
        <p:nvSpPr>
          <p:cNvPr id="51" name="Google Shape;51;p7"/>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7"/>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75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375"/>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53" name="Google Shape;53;p7"/>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 name="Google Shape;54;p7"/>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75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375"/>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55" name="Google Shape;55;p7"/>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 name="Google Shape;56;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9" name="Shape 59"/>
        <p:cNvGrpSpPr/>
        <p:nvPr/>
      </p:nvGrpSpPr>
      <p:grpSpPr>
        <a:xfrm>
          <a:off x="0" y="0"/>
          <a:ext cx="0" cy="0"/>
          <a:chOff x="0" y="0"/>
          <a:chExt cx="0" cy="0"/>
        </a:xfrm>
      </p:grpSpPr>
      <p:sp>
        <p:nvSpPr>
          <p:cNvPr id="60" name="Google Shape;60;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1" name="Google Shape;61;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4" name="Shape 64"/>
        <p:cNvGrpSpPr/>
        <p:nvPr/>
      </p:nvGrpSpPr>
      <p:grpSpPr>
        <a:xfrm>
          <a:off x="0" y="0"/>
          <a:ext cx="0" cy="0"/>
          <a:chOff x="0" y="0"/>
          <a:chExt cx="0" cy="0"/>
        </a:xfrm>
      </p:grpSpPr>
      <p:sp>
        <p:nvSpPr>
          <p:cNvPr id="65" name="Google Shape;65;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0"/>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75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375"/>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71" name="Google Shape;71;p10"/>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75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375"/>
              </a:spcBef>
              <a:spcAft>
                <a:spcPts val="0"/>
              </a:spcAft>
              <a:buClr>
                <a:schemeClr val="dk1"/>
              </a:buClr>
              <a:buSzPts val="1050"/>
              <a:buFont typeface="Arial"/>
              <a:buNone/>
              <a:defRPr b="0" i="0" sz="1050" u="none" cap="none" strike="noStrike">
                <a:solidFill>
                  <a:schemeClr val="dk1"/>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5pPr>
            <a:lvl6pPr indent="-228600" lvl="5" marL="27432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6pPr>
            <a:lvl7pPr indent="-228600" lvl="6" marL="32004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7pPr>
            <a:lvl8pPr indent="-228600" lvl="7" marL="36576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8pPr>
            <a:lvl9pPr indent="-228600" lvl="8" marL="41148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9pPr>
          </a:lstStyle>
          <a:p/>
        </p:txBody>
      </p:sp>
      <p:sp>
        <p:nvSpPr>
          <p:cNvPr id="72" name="Google Shape;72;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900">
                <a:solidFill>
                  <a:srgbClr val="888888"/>
                </a:solidFill>
                <a:latin typeface="Calibri"/>
                <a:ea typeface="Calibri"/>
                <a:cs typeface="Calibri"/>
                <a:sym typeface="Calibri"/>
              </a:defRPr>
            </a:lvl1pPr>
            <a:lvl2pPr indent="0" lvl="1" marL="0" marR="0" rtl="0" algn="r">
              <a:spcBef>
                <a:spcPts val="0"/>
              </a:spcBef>
              <a:spcAft>
                <a:spcPts val="0"/>
              </a:spcAft>
              <a:buNone/>
              <a:defRPr sz="900">
                <a:solidFill>
                  <a:srgbClr val="888888"/>
                </a:solidFill>
                <a:latin typeface="Calibri"/>
                <a:ea typeface="Calibri"/>
                <a:cs typeface="Calibri"/>
                <a:sym typeface="Calibri"/>
              </a:defRPr>
            </a:lvl2pPr>
            <a:lvl3pPr indent="0" lvl="2" marL="0" marR="0" rtl="0" algn="r">
              <a:spcBef>
                <a:spcPts val="0"/>
              </a:spcBef>
              <a:spcAft>
                <a:spcPts val="0"/>
              </a:spcAft>
              <a:buNone/>
              <a:defRPr sz="900">
                <a:solidFill>
                  <a:srgbClr val="888888"/>
                </a:solidFill>
                <a:latin typeface="Calibri"/>
                <a:ea typeface="Calibri"/>
                <a:cs typeface="Calibri"/>
                <a:sym typeface="Calibri"/>
              </a:defRPr>
            </a:lvl3pPr>
            <a:lvl4pPr indent="0" lvl="3" marL="0" marR="0" rtl="0" algn="r">
              <a:spcBef>
                <a:spcPts val="0"/>
              </a:spcBef>
              <a:spcAft>
                <a:spcPts val="0"/>
              </a:spcAft>
              <a:buNone/>
              <a:defRPr sz="900">
                <a:solidFill>
                  <a:srgbClr val="888888"/>
                </a:solidFill>
                <a:latin typeface="Calibri"/>
                <a:ea typeface="Calibri"/>
                <a:cs typeface="Calibri"/>
                <a:sym typeface="Calibri"/>
              </a:defRPr>
            </a:lvl4pPr>
            <a:lvl5pPr indent="0" lvl="4" marL="0" marR="0" rtl="0" algn="r">
              <a:spcBef>
                <a:spcPts val="0"/>
              </a:spcBef>
              <a:spcAft>
                <a:spcPts val="0"/>
              </a:spcAft>
              <a:buNone/>
              <a:defRPr sz="900">
                <a:solidFill>
                  <a:srgbClr val="888888"/>
                </a:solidFill>
                <a:latin typeface="Calibri"/>
                <a:ea typeface="Calibri"/>
                <a:cs typeface="Calibri"/>
                <a:sym typeface="Calibri"/>
              </a:defRPr>
            </a:lvl5pPr>
            <a:lvl6pPr indent="0" lvl="5" marL="0" marR="0" rtl="0" algn="r">
              <a:spcBef>
                <a:spcPts val="0"/>
              </a:spcBef>
              <a:spcAft>
                <a:spcPts val="0"/>
              </a:spcAft>
              <a:buNone/>
              <a:defRPr sz="900">
                <a:solidFill>
                  <a:srgbClr val="888888"/>
                </a:solidFill>
                <a:latin typeface="Calibri"/>
                <a:ea typeface="Calibri"/>
                <a:cs typeface="Calibri"/>
                <a:sym typeface="Calibri"/>
              </a:defRPr>
            </a:lvl6pPr>
            <a:lvl7pPr indent="0" lvl="6" marL="0" marR="0" rtl="0" algn="r">
              <a:spcBef>
                <a:spcPts val="0"/>
              </a:spcBef>
              <a:spcAft>
                <a:spcPts val="0"/>
              </a:spcAft>
              <a:buNone/>
              <a:defRPr sz="900">
                <a:solidFill>
                  <a:srgbClr val="888888"/>
                </a:solidFill>
                <a:latin typeface="Calibri"/>
                <a:ea typeface="Calibri"/>
                <a:cs typeface="Calibri"/>
                <a:sym typeface="Calibri"/>
              </a:defRPr>
            </a:lvl7pPr>
            <a:lvl8pPr indent="0" lvl="7" marL="0" marR="0" rtl="0" algn="r">
              <a:spcBef>
                <a:spcPts val="0"/>
              </a:spcBef>
              <a:spcAft>
                <a:spcPts val="0"/>
              </a:spcAft>
              <a:buNone/>
              <a:defRPr sz="900">
                <a:solidFill>
                  <a:srgbClr val="888888"/>
                </a:solidFill>
                <a:latin typeface="Calibri"/>
                <a:ea typeface="Calibri"/>
                <a:cs typeface="Calibri"/>
                <a:sym typeface="Calibri"/>
              </a:defRPr>
            </a:lvl8pPr>
            <a:lvl9pPr indent="0" lvl="8" marL="0" marR="0" rtl="0" algn="r">
              <a:spcBef>
                <a:spcPts val="0"/>
              </a:spcBef>
              <a:spcAft>
                <a:spcPts val="0"/>
              </a:spcAft>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0" Type="http://schemas.openxmlformats.org/officeDocument/2006/relationships/theme" Target="../theme/theme2.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9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9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9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9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9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9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9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9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pic>
        <p:nvPicPr>
          <p:cNvPr id="15" name="Google Shape;15;p1"/>
          <p:cNvPicPr preferRelativeResize="0"/>
          <p:nvPr/>
        </p:nvPicPr>
        <p:blipFill rotWithShape="1">
          <a:blip r:embed="rId1">
            <a:alphaModFix/>
          </a:blip>
          <a:srcRect b="0" l="0" r="0" t="0"/>
          <a:stretch/>
        </p:blipFill>
        <p:spPr>
          <a:xfrm>
            <a:off x="7333488" y="6423729"/>
            <a:ext cx="1437951" cy="31059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jp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0"/>
          <p:cNvSpPr txBox="1"/>
          <p:nvPr>
            <p:ph type="ctrTitle"/>
          </p:nvPr>
        </p:nvSpPr>
        <p:spPr>
          <a:xfrm>
            <a:off x="254250" y="1704625"/>
            <a:ext cx="7902600" cy="1554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404040"/>
              </a:buClr>
              <a:buSzPts val="3600"/>
              <a:buFont typeface="Arial"/>
              <a:buNone/>
            </a:pPr>
            <a:r>
              <a:rPr b="1" i="0" lang="en-US" sz="3600" u="none" cap="none" strike="noStrike">
                <a:solidFill>
                  <a:srgbClr val="404040"/>
                </a:solidFill>
                <a:latin typeface="Arial"/>
                <a:ea typeface="Arial"/>
                <a:cs typeface="Arial"/>
                <a:sym typeface="Arial"/>
              </a:rPr>
              <a:t>How to </a:t>
            </a:r>
            <a:r>
              <a:rPr lang="en-US"/>
              <a:t>Get Millennials Investing</a:t>
            </a:r>
            <a:endParaRPr/>
          </a:p>
          <a:p>
            <a:pPr indent="0" lvl="0" marL="0" marR="0" rtl="0" algn="l">
              <a:lnSpc>
                <a:spcPct val="90000"/>
              </a:lnSpc>
              <a:spcBef>
                <a:spcPts val="0"/>
              </a:spcBef>
              <a:spcAft>
                <a:spcPts val="0"/>
              </a:spcAft>
              <a:buClr>
                <a:srgbClr val="404040"/>
              </a:buClr>
              <a:buSzPts val="3600"/>
              <a:buFont typeface="Arial"/>
              <a:buNone/>
            </a:pPr>
            <a:r>
              <a:rPr lang="en-US"/>
              <a:t>in</a:t>
            </a:r>
            <a:r>
              <a:rPr lang="en-US"/>
              <a:t> Fidelity</a:t>
            </a:r>
            <a:r>
              <a:rPr lang="en-US"/>
              <a:t> Mutual Funds &amp; ETFs</a:t>
            </a:r>
            <a:br>
              <a:rPr lang="en-US"/>
            </a:br>
            <a:endParaRPr b="1" i="0" sz="3600" u="none" cap="none" strike="noStrike">
              <a:solidFill>
                <a:srgbClr val="404040"/>
              </a:solidFill>
              <a:latin typeface="Arial"/>
              <a:ea typeface="Arial"/>
              <a:cs typeface="Arial"/>
              <a:sym typeface="Arial"/>
            </a:endParaRPr>
          </a:p>
        </p:txBody>
      </p:sp>
      <p:sp>
        <p:nvSpPr>
          <p:cNvPr id="208" name="Google Shape;208;p30"/>
          <p:cNvSpPr txBox="1"/>
          <p:nvPr>
            <p:ph idx="12" type="sldNum"/>
          </p:nvPr>
        </p:nvSpPr>
        <p:spPr>
          <a:xfrm>
            <a:off x="131630" y="6448489"/>
            <a:ext cx="327880" cy="258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800" u="none" cap="none" strike="noStrike">
                <a:solidFill>
                  <a:srgbClr val="7F7F7F"/>
                </a:solidFill>
                <a:latin typeface="Calibri"/>
                <a:ea typeface="Calibri"/>
                <a:cs typeface="Calibri"/>
                <a:sym typeface="Calibri"/>
              </a:rPr>
              <a:t>‹#›</a:t>
            </a:fld>
            <a:endParaRPr b="0" i="0" sz="800" u="none" cap="none" strike="noStrike">
              <a:solidFill>
                <a:srgbClr val="7F7F7F"/>
              </a:solidFill>
              <a:latin typeface="Calibri"/>
              <a:ea typeface="Calibri"/>
              <a:cs typeface="Calibri"/>
              <a:sym typeface="Calibri"/>
            </a:endParaRPr>
          </a:p>
        </p:txBody>
      </p:sp>
      <p:sp>
        <p:nvSpPr>
          <p:cNvPr id="209" name="Google Shape;209;p30"/>
          <p:cNvSpPr txBox="1"/>
          <p:nvPr>
            <p:ph idx="1" type="subTitle"/>
          </p:nvPr>
        </p:nvSpPr>
        <p:spPr>
          <a:xfrm>
            <a:off x="254217" y="1181100"/>
            <a:ext cx="5773500" cy="457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5"/>
              </a:buClr>
              <a:buSzPts val="1800"/>
              <a:buFont typeface="Arial"/>
              <a:buNone/>
            </a:pPr>
            <a:r>
              <a:rPr b="0" i="0" lang="en-US" sz="1800" u="none" cap="none" strike="noStrike">
                <a:solidFill>
                  <a:srgbClr val="6AA84F"/>
                </a:solidFill>
                <a:latin typeface="Arial"/>
                <a:ea typeface="Arial"/>
                <a:cs typeface="Arial"/>
                <a:sym typeface="Arial"/>
              </a:rPr>
              <a:t>New Era Consultants</a:t>
            </a:r>
            <a:endParaRPr b="0" i="0" sz="1800" u="none" cap="none" strike="noStrike">
              <a:solidFill>
                <a:srgbClr val="6AA84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pic>
        <p:nvPicPr>
          <p:cNvPr id="342" name="Google Shape;342;p39"/>
          <p:cNvPicPr preferRelativeResize="0"/>
          <p:nvPr/>
        </p:nvPicPr>
        <p:blipFill>
          <a:blip r:embed="rId3">
            <a:alphaModFix/>
          </a:blip>
          <a:stretch>
            <a:fillRect/>
          </a:stretch>
        </p:blipFill>
        <p:spPr>
          <a:xfrm>
            <a:off x="0" y="0"/>
            <a:ext cx="9144001" cy="1085125"/>
          </a:xfrm>
          <a:prstGeom prst="rect">
            <a:avLst/>
          </a:prstGeom>
          <a:noFill/>
          <a:ln>
            <a:noFill/>
          </a:ln>
        </p:spPr>
      </p:pic>
      <p:sp>
        <p:nvSpPr>
          <p:cNvPr id="343" name="Google Shape;343;p39"/>
          <p:cNvSpPr txBox="1"/>
          <p:nvPr>
            <p:ph type="title"/>
          </p:nvPr>
        </p:nvSpPr>
        <p:spPr>
          <a:xfrm>
            <a:off x="5865575" y="207625"/>
            <a:ext cx="3484800" cy="822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300"/>
              <a:buFont typeface="Calibri"/>
              <a:buNone/>
            </a:pPr>
            <a:r>
              <a:rPr lang="en-US">
                <a:latin typeface="Century Gothic"/>
                <a:ea typeface="Century Gothic"/>
                <a:cs typeface="Century Gothic"/>
                <a:sym typeface="Century Gothic"/>
              </a:rPr>
              <a:t>Fidelity Advantage</a:t>
            </a:r>
            <a:endParaRPr i="0" sz="3300" u="none" cap="none" strike="noStrike">
              <a:solidFill>
                <a:schemeClr val="dk1"/>
              </a:solidFill>
              <a:latin typeface="Century Gothic"/>
              <a:ea typeface="Century Gothic"/>
              <a:cs typeface="Century Gothic"/>
              <a:sym typeface="Century Gothic"/>
            </a:endParaRPr>
          </a:p>
        </p:txBody>
      </p:sp>
      <p:sp>
        <p:nvSpPr>
          <p:cNvPr id="344" name="Google Shape;344;p39"/>
          <p:cNvSpPr txBox="1"/>
          <p:nvPr>
            <p:ph idx="1" type="body"/>
          </p:nvPr>
        </p:nvSpPr>
        <p:spPr>
          <a:xfrm>
            <a:off x="628650" y="1707276"/>
            <a:ext cx="7886700" cy="3821700"/>
          </a:xfrm>
          <a:prstGeom prst="rect">
            <a:avLst/>
          </a:prstGeom>
          <a:noFill/>
          <a:ln>
            <a:noFill/>
          </a:ln>
        </p:spPr>
        <p:txBody>
          <a:bodyPr anchorCtr="0" anchor="t" bIns="45700" lIns="91425" spcFirstLastPara="1" rIns="91425" wrap="square" tIns="45700">
            <a:noAutofit/>
          </a:bodyPr>
          <a:lstStyle/>
          <a:p>
            <a:pPr indent="0" lvl="0" marL="0" rtl="0">
              <a:lnSpc>
                <a:spcPct val="100000"/>
              </a:lnSpc>
              <a:spcBef>
                <a:spcPts val="750"/>
              </a:spcBef>
              <a:spcAft>
                <a:spcPts val="0"/>
              </a:spcAft>
              <a:buNone/>
            </a:pPr>
            <a:r>
              <a:rPr i="1" lang="en-US">
                <a:latin typeface="Arial"/>
                <a:ea typeface="Arial"/>
                <a:cs typeface="Arial"/>
                <a:sym typeface="Arial"/>
              </a:rPr>
              <a:t>What will we get?</a:t>
            </a:r>
            <a:endParaRPr i="1">
              <a:latin typeface="Arial"/>
              <a:ea typeface="Arial"/>
              <a:cs typeface="Arial"/>
              <a:sym typeface="Arial"/>
            </a:endParaRPr>
          </a:p>
          <a:p>
            <a:pPr indent="-320446" lvl="0" marL="285750" rtl="0">
              <a:lnSpc>
                <a:spcPct val="100000"/>
              </a:lnSpc>
              <a:spcBef>
                <a:spcPts val="750"/>
              </a:spcBef>
              <a:spcAft>
                <a:spcPts val="0"/>
              </a:spcAft>
              <a:buSzPts val="2100"/>
              <a:buFont typeface="Arial"/>
              <a:buChar char="▪"/>
            </a:pPr>
            <a:r>
              <a:rPr lang="en-US">
                <a:latin typeface="Arial"/>
                <a:ea typeface="Arial"/>
                <a:cs typeface="Arial"/>
                <a:sym typeface="Arial"/>
              </a:rPr>
              <a:t>Competitive Advantage </a:t>
            </a:r>
            <a:endParaRPr sz="600">
              <a:latin typeface="Arial"/>
              <a:ea typeface="Arial"/>
              <a:cs typeface="Arial"/>
              <a:sym typeface="Arial"/>
            </a:endParaRPr>
          </a:p>
          <a:p>
            <a:pPr indent="-320446" lvl="0" marL="285750" rtl="0">
              <a:lnSpc>
                <a:spcPct val="100000"/>
              </a:lnSpc>
              <a:spcBef>
                <a:spcPts val="750"/>
              </a:spcBef>
              <a:spcAft>
                <a:spcPts val="0"/>
              </a:spcAft>
              <a:buSzPts val="2100"/>
              <a:buFont typeface="Arial"/>
              <a:buChar char="▪"/>
            </a:pPr>
            <a:r>
              <a:rPr lang="en-US">
                <a:latin typeface="Arial"/>
                <a:ea typeface="Arial"/>
                <a:cs typeface="Arial"/>
                <a:sym typeface="Arial"/>
              </a:rPr>
              <a:t>Brand Awareness</a:t>
            </a:r>
            <a:endParaRPr sz="600">
              <a:latin typeface="Arial"/>
              <a:ea typeface="Arial"/>
              <a:cs typeface="Arial"/>
              <a:sym typeface="Arial"/>
            </a:endParaRPr>
          </a:p>
          <a:p>
            <a:pPr indent="-320446" lvl="0" marL="285750" rtl="0">
              <a:lnSpc>
                <a:spcPct val="100000"/>
              </a:lnSpc>
              <a:spcBef>
                <a:spcPts val="750"/>
              </a:spcBef>
              <a:spcAft>
                <a:spcPts val="0"/>
              </a:spcAft>
              <a:buSzPts val="2100"/>
              <a:buFont typeface="Arial"/>
              <a:buChar char="▪"/>
            </a:pPr>
            <a:r>
              <a:rPr lang="en-US">
                <a:latin typeface="Arial"/>
                <a:ea typeface="Arial"/>
                <a:cs typeface="Arial"/>
                <a:sym typeface="Arial"/>
              </a:rPr>
              <a:t>Access to Data</a:t>
            </a:r>
            <a:endParaRPr>
              <a:latin typeface="Arial"/>
              <a:ea typeface="Arial"/>
              <a:cs typeface="Arial"/>
              <a:sym typeface="Arial"/>
            </a:endParaRPr>
          </a:p>
          <a:p>
            <a:pPr indent="-320446" lvl="0" marL="742950" rtl="0">
              <a:lnSpc>
                <a:spcPct val="100000"/>
              </a:lnSpc>
              <a:spcBef>
                <a:spcPts val="750"/>
              </a:spcBef>
              <a:spcAft>
                <a:spcPts val="0"/>
              </a:spcAft>
              <a:buSzPts val="2100"/>
              <a:buFont typeface="Arial"/>
              <a:buChar char="▪"/>
            </a:pPr>
            <a:r>
              <a:rPr lang="en-US">
                <a:latin typeface="Arial"/>
                <a:ea typeface="Arial"/>
                <a:cs typeface="Arial"/>
                <a:sym typeface="Arial"/>
              </a:rPr>
              <a:t>Targeted </a:t>
            </a:r>
            <a:r>
              <a:rPr b="1" lang="en-US">
                <a:latin typeface="Arial"/>
                <a:ea typeface="Arial"/>
                <a:cs typeface="Arial"/>
                <a:sym typeface="Arial"/>
              </a:rPr>
              <a:t>advertising</a:t>
            </a:r>
            <a:endParaRPr>
              <a:latin typeface="Arial"/>
              <a:ea typeface="Arial"/>
              <a:cs typeface="Arial"/>
              <a:sym typeface="Arial"/>
            </a:endParaRPr>
          </a:p>
          <a:p>
            <a:pPr indent="-320446" lvl="0" marL="742950" rtl="0">
              <a:lnSpc>
                <a:spcPct val="100000"/>
              </a:lnSpc>
              <a:spcBef>
                <a:spcPts val="750"/>
              </a:spcBef>
              <a:spcAft>
                <a:spcPts val="0"/>
              </a:spcAft>
              <a:buSzPts val="2100"/>
              <a:buFont typeface="Arial"/>
              <a:buChar char="▪"/>
            </a:pPr>
            <a:r>
              <a:rPr lang="en-US">
                <a:latin typeface="Arial"/>
                <a:ea typeface="Arial"/>
                <a:cs typeface="Arial"/>
                <a:sym typeface="Arial"/>
              </a:rPr>
              <a:t>Targeted </a:t>
            </a:r>
            <a:r>
              <a:rPr b="1" lang="en-US">
                <a:latin typeface="Arial"/>
                <a:ea typeface="Arial"/>
                <a:cs typeface="Arial"/>
                <a:sym typeface="Arial"/>
              </a:rPr>
              <a:t>funds </a:t>
            </a:r>
            <a:endParaRPr>
              <a:latin typeface="Arial"/>
              <a:ea typeface="Arial"/>
              <a:cs typeface="Arial"/>
              <a:sym typeface="Arial"/>
            </a:endParaRPr>
          </a:p>
          <a:p>
            <a:pPr indent="-48133" lvl="0" marL="171450" marR="0" rtl="0" algn="l">
              <a:lnSpc>
                <a:spcPct val="80000"/>
              </a:lnSpc>
              <a:spcBef>
                <a:spcPts val="750"/>
              </a:spcBef>
              <a:spcAft>
                <a:spcPts val="0"/>
              </a:spcAft>
              <a:buClr>
                <a:schemeClr val="dk1"/>
              </a:buClr>
              <a:buSzPts val="1942"/>
              <a:buFont typeface="Arial"/>
              <a:buNone/>
            </a:pPr>
            <a:r>
              <a:t/>
            </a:r>
            <a:endParaRPr i="0" u="none" cap="none" strike="noStrike">
              <a:solidFill>
                <a:schemeClr val="dk1"/>
              </a:solidFill>
              <a:latin typeface="Arial"/>
              <a:ea typeface="Arial"/>
              <a:cs typeface="Arial"/>
              <a:sym typeface="Arial"/>
            </a:endParaRPr>
          </a:p>
        </p:txBody>
      </p:sp>
      <p:pic>
        <p:nvPicPr>
          <p:cNvPr id="345" name="Google Shape;345;p39"/>
          <p:cNvPicPr preferRelativeResize="0"/>
          <p:nvPr/>
        </p:nvPicPr>
        <p:blipFill>
          <a:blip r:embed="rId4">
            <a:alphaModFix/>
          </a:blip>
          <a:stretch>
            <a:fillRect/>
          </a:stretch>
        </p:blipFill>
        <p:spPr>
          <a:xfrm>
            <a:off x="5242924" y="1707274"/>
            <a:ext cx="3272425" cy="3272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40"/>
          <p:cNvSpPr txBox="1"/>
          <p:nvPr>
            <p:ph idx="1" type="body"/>
          </p:nvPr>
        </p:nvSpPr>
        <p:spPr>
          <a:xfrm>
            <a:off x="251675" y="1432374"/>
            <a:ext cx="8357100" cy="5788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marR="0" rtl="0" algn="l">
              <a:lnSpc>
                <a:spcPct val="100000"/>
              </a:lnSpc>
              <a:spcBef>
                <a:spcPts val="0"/>
              </a:spcBef>
              <a:spcAft>
                <a:spcPts val="0"/>
              </a:spcAft>
              <a:buNone/>
            </a:pPr>
            <a:r>
              <a:t/>
            </a:r>
            <a:endParaRPr sz="2400">
              <a:solidFill>
                <a:srgbClr val="373E16"/>
              </a:solidFill>
              <a:latin typeface="Arial"/>
              <a:ea typeface="Arial"/>
              <a:cs typeface="Arial"/>
              <a:sym typeface="Arial"/>
            </a:endParaRPr>
          </a:p>
        </p:txBody>
      </p:sp>
      <p:sp>
        <p:nvSpPr>
          <p:cNvPr id="352" name="Google Shape;352;p40"/>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pic>
        <p:nvPicPr>
          <p:cNvPr id="353" name="Google Shape;353;p40"/>
          <p:cNvPicPr preferRelativeResize="0"/>
          <p:nvPr/>
        </p:nvPicPr>
        <p:blipFill>
          <a:blip r:embed="rId3">
            <a:alphaModFix/>
          </a:blip>
          <a:stretch>
            <a:fillRect/>
          </a:stretch>
        </p:blipFill>
        <p:spPr>
          <a:xfrm>
            <a:off x="0" y="0"/>
            <a:ext cx="9144001" cy="1085125"/>
          </a:xfrm>
          <a:prstGeom prst="rect">
            <a:avLst/>
          </a:prstGeom>
          <a:noFill/>
          <a:ln>
            <a:noFill/>
          </a:ln>
        </p:spPr>
      </p:pic>
      <p:sp>
        <p:nvSpPr>
          <p:cNvPr id="354" name="Google Shape;354;p40"/>
          <p:cNvSpPr txBox="1"/>
          <p:nvPr>
            <p:ph type="title"/>
          </p:nvPr>
        </p:nvSpPr>
        <p:spPr>
          <a:xfrm>
            <a:off x="6322778" y="131425"/>
            <a:ext cx="2592600" cy="822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Calibri"/>
              <a:buNone/>
            </a:pPr>
            <a:r>
              <a:rPr i="0" lang="en-US" sz="3300" u="none" cap="none" strike="noStrike">
                <a:solidFill>
                  <a:schemeClr val="dk1"/>
                </a:solidFill>
                <a:latin typeface="Century Gothic"/>
                <a:ea typeface="Century Gothic"/>
                <a:cs typeface="Century Gothic"/>
                <a:sym typeface="Century Gothic"/>
              </a:rPr>
              <a:t>Overview</a:t>
            </a:r>
            <a:endParaRPr i="0" sz="3300" u="none" cap="none" strike="noStrike">
              <a:solidFill>
                <a:schemeClr val="dk1"/>
              </a:solidFill>
              <a:latin typeface="Century Gothic"/>
              <a:ea typeface="Century Gothic"/>
              <a:cs typeface="Century Gothic"/>
              <a:sym typeface="Century Gothic"/>
            </a:endParaRPr>
          </a:p>
        </p:txBody>
      </p:sp>
      <p:graphicFrame>
        <p:nvGraphicFramePr>
          <p:cNvPr id="355" name="Google Shape;355;p40"/>
          <p:cNvGraphicFramePr/>
          <p:nvPr/>
        </p:nvGraphicFramePr>
        <p:xfrm>
          <a:off x="251675" y="1432350"/>
          <a:ext cx="3000000" cy="3000000"/>
        </p:xfrm>
        <a:graphic>
          <a:graphicData uri="http://schemas.openxmlformats.org/drawingml/2006/table">
            <a:tbl>
              <a:tblPr>
                <a:noFill/>
                <a:tableStyleId>{448C8A9B-7574-43B6-92DC-7C97365D8DE2}</a:tableStyleId>
              </a:tblPr>
              <a:tblGrid>
                <a:gridCol w="713100"/>
                <a:gridCol w="7748475"/>
              </a:tblGrid>
              <a:tr h="837225">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r h="837225">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r h="829175">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r h="829175">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bl>
          </a:graphicData>
        </a:graphic>
      </p:graphicFrame>
      <p:pic>
        <p:nvPicPr>
          <p:cNvPr id="356" name="Google Shape;356;p40"/>
          <p:cNvPicPr preferRelativeResize="0"/>
          <p:nvPr/>
        </p:nvPicPr>
        <p:blipFill>
          <a:blip r:embed="rId4">
            <a:alphaModFix/>
          </a:blip>
          <a:stretch>
            <a:fillRect/>
          </a:stretch>
        </p:blipFill>
        <p:spPr>
          <a:xfrm>
            <a:off x="251675" y="2336263"/>
            <a:ext cx="704850" cy="809625"/>
          </a:xfrm>
          <a:prstGeom prst="rect">
            <a:avLst/>
          </a:prstGeom>
          <a:noFill/>
          <a:ln>
            <a:noFill/>
          </a:ln>
        </p:spPr>
      </p:pic>
      <p:pic>
        <p:nvPicPr>
          <p:cNvPr id="357" name="Google Shape;357;p40"/>
          <p:cNvPicPr preferRelativeResize="0"/>
          <p:nvPr/>
        </p:nvPicPr>
        <p:blipFill>
          <a:blip r:embed="rId5">
            <a:alphaModFix/>
          </a:blip>
          <a:stretch>
            <a:fillRect/>
          </a:stretch>
        </p:blipFill>
        <p:spPr>
          <a:xfrm>
            <a:off x="246900" y="1526650"/>
            <a:ext cx="714375" cy="809625"/>
          </a:xfrm>
          <a:prstGeom prst="rect">
            <a:avLst/>
          </a:prstGeom>
          <a:noFill/>
          <a:ln>
            <a:noFill/>
          </a:ln>
        </p:spPr>
      </p:pic>
      <p:pic>
        <p:nvPicPr>
          <p:cNvPr id="358" name="Google Shape;358;p40"/>
          <p:cNvPicPr preferRelativeResize="0"/>
          <p:nvPr/>
        </p:nvPicPr>
        <p:blipFill>
          <a:blip r:embed="rId6">
            <a:alphaModFix/>
          </a:blip>
          <a:stretch>
            <a:fillRect/>
          </a:stretch>
        </p:blipFill>
        <p:spPr>
          <a:xfrm>
            <a:off x="251675" y="3145888"/>
            <a:ext cx="704850" cy="809625"/>
          </a:xfrm>
          <a:prstGeom prst="rect">
            <a:avLst/>
          </a:prstGeom>
          <a:noFill/>
          <a:ln>
            <a:noFill/>
          </a:ln>
        </p:spPr>
      </p:pic>
      <p:pic>
        <p:nvPicPr>
          <p:cNvPr id="359" name="Google Shape;359;p40"/>
          <p:cNvPicPr preferRelativeResize="0"/>
          <p:nvPr/>
        </p:nvPicPr>
        <p:blipFill>
          <a:blip r:embed="rId7">
            <a:alphaModFix/>
          </a:blip>
          <a:stretch>
            <a:fillRect/>
          </a:stretch>
        </p:blipFill>
        <p:spPr>
          <a:xfrm>
            <a:off x="251675" y="3955525"/>
            <a:ext cx="704850" cy="809625"/>
          </a:xfrm>
          <a:prstGeom prst="rect">
            <a:avLst/>
          </a:prstGeom>
          <a:noFill/>
          <a:ln>
            <a:noFill/>
          </a:ln>
        </p:spPr>
      </p:pic>
      <p:sp>
        <p:nvSpPr>
          <p:cNvPr id="360" name="Google Shape;360;p40"/>
          <p:cNvSpPr txBox="1"/>
          <p:nvPr/>
        </p:nvSpPr>
        <p:spPr>
          <a:xfrm>
            <a:off x="1099625" y="1593888"/>
            <a:ext cx="4412700" cy="49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400">
                <a:solidFill>
                  <a:srgbClr val="434343"/>
                </a:solidFill>
              </a:rPr>
              <a:t>The Problem</a:t>
            </a:r>
            <a:endParaRPr sz="2400">
              <a:solidFill>
                <a:srgbClr val="434343"/>
              </a:solidFill>
            </a:endParaRPr>
          </a:p>
        </p:txBody>
      </p:sp>
      <p:sp>
        <p:nvSpPr>
          <p:cNvPr id="361" name="Google Shape;361;p40"/>
          <p:cNvSpPr txBox="1"/>
          <p:nvPr/>
        </p:nvSpPr>
        <p:spPr>
          <a:xfrm>
            <a:off x="1099625" y="2431313"/>
            <a:ext cx="4412700" cy="49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400">
                <a:solidFill>
                  <a:srgbClr val="434343"/>
                </a:solidFill>
              </a:rPr>
              <a:t>The Solution</a:t>
            </a:r>
            <a:endParaRPr sz="2400">
              <a:solidFill>
                <a:srgbClr val="434343"/>
              </a:solidFill>
            </a:endParaRPr>
          </a:p>
        </p:txBody>
      </p:sp>
      <p:sp>
        <p:nvSpPr>
          <p:cNvPr id="362" name="Google Shape;362;p40"/>
          <p:cNvSpPr txBox="1"/>
          <p:nvPr/>
        </p:nvSpPr>
        <p:spPr>
          <a:xfrm>
            <a:off x="1099625" y="3268750"/>
            <a:ext cx="4412700" cy="49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2400">
                <a:solidFill>
                  <a:srgbClr val="6AA84F"/>
                </a:solidFill>
              </a:rPr>
              <a:t>Mobile App</a:t>
            </a:r>
            <a:endParaRPr b="1" sz="2400">
              <a:solidFill>
                <a:srgbClr val="6AA84F"/>
              </a:solidFill>
            </a:endParaRPr>
          </a:p>
        </p:txBody>
      </p:sp>
      <p:sp>
        <p:nvSpPr>
          <p:cNvPr id="363" name="Google Shape;363;p40"/>
          <p:cNvSpPr txBox="1"/>
          <p:nvPr/>
        </p:nvSpPr>
        <p:spPr>
          <a:xfrm>
            <a:off x="1099625" y="4079400"/>
            <a:ext cx="4412700" cy="49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400">
                <a:solidFill>
                  <a:srgbClr val="434343"/>
                </a:solidFill>
              </a:rPr>
              <a:t>Marketing Plan</a:t>
            </a:r>
            <a:endParaRPr sz="2400">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41"/>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
        <p:nvSpPr>
          <p:cNvPr id="370" name="Google Shape;370;p41"/>
          <p:cNvSpPr txBox="1"/>
          <p:nvPr/>
        </p:nvSpPr>
        <p:spPr>
          <a:xfrm>
            <a:off x="4585650" y="1563500"/>
            <a:ext cx="2746500" cy="2249700"/>
          </a:xfrm>
          <a:prstGeom prst="rect">
            <a:avLst/>
          </a:prstGeom>
          <a:noFill/>
          <a:ln>
            <a:noFill/>
          </a:ln>
        </p:spPr>
        <p:txBody>
          <a:bodyPr anchorCtr="0" anchor="t" bIns="91425" lIns="91425" spcFirstLastPara="1" rIns="91425" wrap="square" tIns="91425">
            <a:noAutofit/>
          </a:bodyPr>
          <a:lstStyle/>
          <a:p>
            <a:pPr indent="-320446" lvl="0" marL="285750" rtl="0">
              <a:lnSpc>
                <a:spcPct val="80000"/>
              </a:lnSpc>
              <a:spcBef>
                <a:spcPts val="750"/>
              </a:spcBef>
              <a:spcAft>
                <a:spcPts val="0"/>
              </a:spcAft>
              <a:buClr>
                <a:srgbClr val="000000"/>
              </a:buClr>
              <a:buSzPts val="2100"/>
              <a:buFont typeface="Arial"/>
              <a:buChar char="▪"/>
            </a:pPr>
            <a:r>
              <a:rPr lang="en-US" sz="2100"/>
              <a:t>Quick access </a:t>
            </a:r>
            <a:endParaRPr sz="2100"/>
          </a:p>
          <a:p>
            <a:pPr indent="-320446" lvl="0" marL="285750" rtl="0">
              <a:lnSpc>
                <a:spcPct val="80000"/>
              </a:lnSpc>
              <a:spcBef>
                <a:spcPts val="750"/>
              </a:spcBef>
              <a:spcAft>
                <a:spcPts val="0"/>
              </a:spcAft>
              <a:buClr>
                <a:srgbClr val="000000"/>
              </a:buClr>
              <a:buSzPts val="2100"/>
              <a:buFont typeface="Arial"/>
              <a:buChar char="▪"/>
            </a:pPr>
            <a:r>
              <a:rPr lang="en-US" sz="2100"/>
              <a:t>Robo Advice</a:t>
            </a:r>
            <a:endParaRPr sz="2100"/>
          </a:p>
          <a:p>
            <a:pPr indent="-320446" lvl="0" marL="285750" rtl="0">
              <a:lnSpc>
                <a:spcPct val="80000"/>
              </a:lnSpc>
              <a:spcBef>
                <a:spcPts val="750"/>
              </a:spcBef>
              <a:spcAft>
                <a:spcPts val="0"/>
              </a:spcAft>
              <a:buClr>
                <a:srgbClr val="000000"/>
              </a:buClr>
              <a:buSzPts val="2100"/>
              <a:buFont typeface="Arial"/>
              <a:buChar char="▪"/>
            </a:pPr>
            <a:r>
              <a:rPr lang="en-US" sz="2100"/>
              <a:t>Purchase power </a:t>
            </a:r>
            <a:endParaRPr sz="2100"/>
          </a:p>
          <a:p>
            <a:pPr indent="0" lvl="0" marL="0" rtl="0">
              <a:lnSpc>
                <a:spcPct val="115000"/>
              </a:lnSpc>
              <a:spcBef>
                <a:spcPts val="0"/>
              </a:spcBef>
              <a:spcAft>
                <a:spcPts val="1600"/>
              </a:spcAft>
              <a:buNone/>
            </a:pPr>
            <a:r>
              <a:t/>
            </a:r>
            <a:endParaRPr sz="2100">
              <a:solidFill>
                <a:srgbClr val="595959"/>
              </a:solidFill>
            </a:endParaRPr>
          </a:p>
        </p:txBody>
      </p:sp>
      <p:pic>
        <p:nvPicPr>
          <p:cNvPr id="371" name="Google Shape;371;p41"/>
          <p:cNvPicPr preferRelativeResize="0"/>
          <p:nvPr/>
        </p:nvPicPr>
        <p:blipFill>
          <a:blip r:embed="rId3">
            <a:alphaModFix/>
          </a:blip>
          <a:stretch>
            <a:fillRect/>
          </a:stretch>
        </p:blipFill>
        <p:spPr>
          <a:xfrm>
            <a:off x="438450" y="1639950"/>
            <a:ext cx="3747150" cy="3747150"/>
          </a:xfrm>
          <a:prstGeom prst="rect">
            <a:avLst/>
          </a:prstGeom>
          <a:noFill/>
          <a:ln>
            <a:noFill/>
          </a:ln>
        </p:spPr>
      </p:pic>
      <p:sp>
        <p:nvSpPr>
          <p:cNvPr id="372" name="Google Shape;372;p41"/>
          <p:cNvSpPr txBox="1"/>
          <p:nvPr/>
        </p:nvSpPr>
        <p:spPr>
          <a:xfrm>
            <a:off x="4585650" y="3540600"/>
            <a:ext cx="4042800" cy="1846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4800">
                <a:solidFill>
                  <a:srgbClr val="434343"/>
                </a:solidFill>
                <a:latin typeface="Impact"/>
                <a:ea typeface="Impact"/>
                <a:cs typeface="Impact"/>
                <a:sym typeface="Impact"/>
              </a:rPr>
              <a:t>26%</a:t>
            </a:r>
            <a:r>
              <a:rPr b="1" lang="en-US" sz="3600">
                <a:solidFill>
                  <a:srgbClr val="434343"/>
                </a:solidFill>
                <a:latin typeface="Impact"/>
                <a:ea typeface="Impact"/>
                <a:cs typeface="Impact"/>
                <a:sym typeface="Impact"/>
              </a:rPr>
              <a:t>   </a:t>
            </a:r>
            <a:endParaRPr b="1" sz="3600">
              <a:solidFill>
                <a:srgbClr val="434343"/>
              </a:solidFill>
              <a:latin typeface="Impact"/>
              <a:ea typeface="Impact"/>
              <a:cs typeface="Impact"/>
              <a:sym typeface="Impact"/>
            </a:endParaRPr>
          </a:p>
          <a:p>
            <a:pPr indent="0" lvl="0" marL="0" rtl="0">
              <a:spcBef>
                <a:spcPts val="0"/>
              </a:spcBef>
              <a:spcAft>
                <a:spcPts val="0"/>
              </a:spcAft>
              <a:buNone/>
            </a:pPr>
            <a:r>
              <a:rPr lang="en-US" sz="2100">
                <a:solidFill>
                  <a:srgbClr val="000000"/>
                </a:solidFill>
              </a:rPr>
              <a:t>of all apps downloaded are Finance related </a:t>
            </a:r>
            <a:endParaRPr sz="2100">
              <a:solidFill>
                <a:srgbClr val="595959"/>
              </a:solidFill>
            </a:endParaRPr>
          </a:p>
          <a:p>
            <a:pPr indent="0" lvl="0" marL="0" rtl="0" algn="ctr">
              <a:spcBef>
                <a:spcPts val="0"/>
              </a:spcBef>
              <a:spcAft>
                <a:spcPts val="0"/>
              </a:spcAft>
              <a:buNone/>
            </a:pPr>
            <a:r>
              <a:t/>
            </a:r>
            <a:endParaRPr/>
          </a:p>
        </p:txBody>
      </p:sp>
      <p:pic>
        <p:nvPicPr>
          <p:cNvPr id="373" name="Google Shape;373;p41"/>
          <p:cNvPicPr preferRelativeResize="0"/>
          <p:nvPr/>
        </p:nvPicPr>
        <p:blipFill>
          <a:blip r:embed="rId4">
            <a:alphaModFix/>
          </a:blip>
          <a:stretch>
            <a:fillRect/>
          </a:stretch>
        </p:blipFill>
        <p:spPr>
          <a:xfrm>
            <a:off x="0" y="0"/>
            <a:ext cx="9144001" cy="1085125"/>
          </a:xfrm>
          <a:prstGeom prst="rect">
            <a:avLst/>
          </a:prstGeom>
          <a:noFill/>
          <a:ln>
            <a:noFill/>
          </a:ln>
        </p:spPr>
      </p:pic>
      <p:sp>
        <p:nvSpPr>
          <p:cNvPr id="374" name="Google Shape;374;p41"/>
          <p:cNvSpPr txBox="1"/>
          <p:nvPr>
            <p:ph type="title"/>
          </p:nvPr>
        </p:nvSpPr>
        <p:spPr>
          <a:xfrm>
            <a:off x="6113403" y="131413"/>
            <a:ext cx="2746500" cy="822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300"/>
              <a:buFont typeface="Calibri"/>
              <a:buNone/>
            </a:pPr>
            <a:r>
              <a:rPr lang="en-US">
                <a:latin typeface="Century Gothic"/>
                <a:ea typeface="Century Gothic"/>
                <a:cs typeface="Century Gothic"/>
                <a:sym typeface="Century Gothic"/>
              </a:rPr>
              <a:t>Mobile App</a:t>
            </a:r>
            <a:endParaRPr i="0" sz="33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42"/>
          <p:cNvSpPr txBox="1"/>
          <p:nvPr>
            <p:ph idx="1" type="body"/>
          </p:nvPr>
        </p:nvSpPr>
        <p:spPr>
          <a:xfrm>
            <a:off x="251675" y="1432374"/>
            <a:ext cx="8357100" cy="5788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marR="0" rtl="0" algn="l">
              <a:lnSpc>
                <a:spcPct val="100000"/>
              </a:lnSpc>
              <a:spcBef>
                <a:spcPts val="0"/>
              </a:spcBef>
              <a:spcAft>
                <a:spcPts val="0"/>
              </a:spcAft>
              <a:buNone/>
            </a:pPr>
            <a:r>
              <a:t/>
            </a:r>
            <a:endParaRPr sz="2400">
              <a:solidFill>
                <a:srgbClr val="373E16"/>
              </a:solidFill>
              <a:latin typeface="Arial"/>
              <a:ea typeface="Arial"/>
              <a:cs typeface="Arial"/>
              <a:sym typeface="Arial"/>
            </a:endParaRPr>
          </a:p>
        </p:txBody>
      </p:sp>
      <p:sp>
        <p:nvSpPr>
          <p:cNvPr id="381" name="Google Shape;381;p42"/>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pic>
        <p:nvPicPr>
          <p:cNvPr id="382" name="Google Shape;382;p42"/>
          <p:cNvPicPr preferRelativeResize="0"/>
          <p:nvPr/>
        </p:nvPicPr>
        <p:blipFill>
          <a:blip r:embed="rId3">
            <a:alphaModFix/>
          </a:blip>
          <a:stretch>
            <a:fillRect/>
          </a:stretch>
        </p:blipFill>
        <p:spPr>
          <a:xfrm>
            <a:off x="0" y="0"/>
            <a:ext cx="9144001" cy="1085125"/>
          </a:xfrm>
          <a:prstGeom prst="rect">
            <a:avLst/>
          </a:prstGeom>
          <a:noFill/>
          <a:ln>
            <a:noFill/>
          </a:ln>
        </p:spPr>
      </p:pic>
      <p:sp>
        <p:nvSpPr>
          <p:cNvPr id="383" name="Google Shape;383;p42"/>
          <p:cNvSpPr txBox="1"/>
          <p:nvPr>
            <p:ph type="title"/>
          </p:nvPr>
        </p:nvSpPr>
        <p:spPr>
          <a:xfrm>
            <a:off x="6322778" y="131425"/>
            <a:ext cx="2592600" cy="822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Calibri"/>
              <a:buNone/>
            </a:pPr>
            <a:r>
              <a:rPr i="0" lang="en-US" sz="3300" u="none" cap="none" strike="noStrike">
                <a:solidFill>
                  <a:schemeClr val="dk1"/>
                </a:solidFill>
                <a:latin typeface="Century Gothic"/>
                <a:ea typeface="Century Gothic"/>
                <a:cs typeface="Century Gothic"/>
                <a:sym typeface="Century Gothic"/>
              </a:rPr>
              <a:t>Overview</a:t>
            </a:r>
            <a:endParaRPr i="0" sz="3300" u="none" cap="none" strike="noStrike">
              <a:solidFill>
                <a:schemeClr val="dk1"/>
              </a:solidFill>
              <a:latin typeface="Century Gothic"/>
              <a:ea typeface="Century Gothic"/>
              <a:cs typeface="Century Gothic"/>
              <a:sym typeface="Century Gothic"/>
            </a:endParaRPr>
          </a:p>
        </p:txBody>
      </p:sp>
      <p:graphicFrame>
        <p:nvGraphicFramePr>
          <p:cNvPr id="384" name="Google Shape;384;p42"/>
          <p:cNvGraphicFramePr/>
          <p:nvPr/>
        </p:nvGraphicFramePr>
        <p:xfrm>
          <a:off x="251675" y="1432350"/>
          <a:ext cx="3000000" cy="3000000"/>
        </p:xfrm>
        <a:graphic>
          <a:graphicData uri="http://schemas.openxmlformats.org/drawingml/2006/table">
            <a:tbl>
              <a:tblPr>
                <a:noFill/>
                <a:tableStyleId>{448C8A9B-7574-43B6-92DC-7C97365D8DE2}</a:tableStyleId>
              </a:tblPr>
              <a:tblGrid>
                <a:gridCol w="713100"/>
                <a:gridCol w="7748475"/>
              </a:tblGrid>
              <a:tr h="837225">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r h="837225">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r h="829175">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r h="829175">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bl>
          </a:graphicData>
        </a:graphic>
      </p:graphicFrame>
      <p:pic>
        <p:nvPicPr>
          <p:cNvPr id="385" name="Google Shape;385;p42"/>
          <p:cNvPicPr preferRelativeResize="0"/>
          <p:nvPr/>
        </p:nvPicPr>
        <p:blipFill>
          <a:blip r:embed="rId4">
            <a:alphaModFix/>
          </a:blip>
          <a:stretch>
            <a:fillRect/>
          </a:stretch>
        </p:blipFill>
        <p:spPr>
          <a:xfrm>
            <a:off x="251675" y="2336263"/>
            <a:ext cx="704850" cy="809625"/>
          </a:xfrm>
          <a:prstGeom prst="rect">
            <a:avLst/>
          </a:prstGeom>
          <a:noFill/>
          <a:ln>
            <a:noFill/>
          </a:ln>
        </p:spPr>
      </p:pic>
      <p:pic>
        <p:nvPicPr>
          <p:cNvPr id="386" name="Google Shape;386;p42"/>
          <p:cNvPicPr preferRelativeResize="0"/>
          <p:nvPr/>
        </p:nvPicPr>
        <p:blipFill>
          <a:blip r:embed="rId5">
            <a:alphaModFix/>
          </a:blip>
          <a:stretch>
            <a:fillRect/>
          </a:stretch>
        </p:blipFill>
        <p:spPr>
          <a:xfrm>
            <a:off x="246900" y="1526650"/>
            <a:ext cx="714375" cy="809625"/>
          </a:xfrm>
          <a:prstGeom prst="rect">
            <a:avLst/>
          </a:prstGeom>
          <a:noFill/>
          <a:ln>
            <a:noFill/>
          </a:ln>
        </p:spPr>
      </p:pic>
      <p:pic>
        <p:nvPicPr>
          <p:cNvPr id="387" name="Google Shape;387;p42"/>
          <p:cNvPicPr preferRelativeResize="0"/>
          <p:nvPr/>
        </p:nvPicPr>
        <p:blipFill>
          <a:blip r:embed="rId6">
            <a:alphaModFix/>
          </a:blip>
          <a:stretch>
            <a:fillRect/>
          </a:stretch>
        </p:blipFill>
        <p:spPr>
          <a:xfrm>
            <a:off x="251675" y="3145888"/>
            <a:ext cx="704850" cy="809625"/>
          </a:xfrm>
          <a:prstGeom prst="rect">
            <a:avLst/>
          </a:prstGeom>
          <a:noFill/>
          <a:ln>
            <a:noFill/>
          </a:ln>
        </p:spPr>
      </p:pic>
      <p:pic>
        <p:nvPicPr>
          <p:cNvPr id="388" name="Google Shape;388;p42"/>
          <p:cNvPicPr preferRelativeResize="0"/>
          <p:nvPr/>
        </p:nvPicPr>
        <p:blipFill>
          <a:blip r:embed="rId7">
            <a:alphaModFix/>
          </a:blip>
          <a:stretch>
            <a:fillRect/>
          </a:stretch>
        </p:blipFill>
        <p:spPr>
          <a:xfrm>
            <a:off x="251675" y="3955525"/>
            <a:ext cx="704850" cy="809625"/>
          </a:xfrm>
          <a:prstGeom prst="rect">
            <a:avLst/>
          </a:prstGeom>
          <a:noFill/>
          <a:ln>
            <a:noFill/>
          </a:ln>
        </p:spPr>
      </p:pic>
      <p:sp>
        <p:nvSpPr>
          <p:cNvPr id="389" name="Google Shape;389;p42"/>
          <p:cNvSpPr txBox="1"/>
          <p:nvPr/>
        </p:nvSpPr>
        <p:spPr>
          <a:xfrm>
            <a:off x="1099625" y="1593888"/>
            <a:ext cx="4412700" cy="49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400">
                <a:solidFill>
                  <a:srgbClr val="434343"/>
                </a:solidFill>
              </a:rPr>
              <a:t>The Problem</a:t>
            </a:r>
            <a:endParaRPr sz="2400">
              <a:solidFill>
                <a:srgbClr val="434343"/>
              </a:solidFill>
            </a:endParaRPr>
          </a:p>
        </p:txBody>
      </p:sp>
      <p:sp>
        <p:nvSpPr>
          <p:cNvPr id="390" name="Google Shape;390;p42"/>
          <p:cNvSpPr txBox="1"/>
          <p:nvPr/>
        </p:nvSpPr>
        <p:spPr>
          <a:xfrm>
            <a:off x="1099625" y="2431313"/>
            <a:ext cx="4412700" cy="49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400">
                <a:solidFill>
                  <a:srgbClr val="434343"/>
                </a:solidFill>
              </a:rPr>
              <a:t>The Solution</a:t>
            </a:r>
            <a:endParaRPr sz="2400">
              <a:solidFill>
                <a:srgbClr val="434343"/>
              </a:solidFill>
            </a:endParaRPr>
          </a:p>
        </p:txBody>
      </p:sp>
      <p:sp>
        <p:nvSpPr>
          <p:cNvPr id="391" name="Google Shape;391;p42"/>
          <p:cNvSpPr txBox="1"/>
          <p:nvPr/>
        </p:nvSpPr>
        <p:spPr>
          <a:xfrm>
            <a:off x="1099625" y="3268750"/>
            <a:ext cx="4412700" cy="49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400">
                <a:solidFill>
                  <a:srgbClr val="434343"/>
                </a:solidFill>
              </a:rPr>
              <a:t>Mobile App</a:t>
            </a:r>
            <a:endParaRPr sz="2400">
              <a:solidFill>
                <a:srgbClr val="434343"/>
              </a:solidFill>
            </a:endParaRPr>
          </a:p>
        </p:txBody>
      </p:sp>
      <p:sp>
        <p:nvSpPr>
          <p:cNvPr id="392" name="Google Shape;392;p42"/>
          <p:cNvSpPr txBox="1"/>
          <p:nvPr/>
        </p:nvSpPr>
        <p:spPr>
          <a:xfrm>
            <a:off x="1099625" y="4079400"/>
            <a:ext cx="4412700" cy="49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2400">
                <a:solidFill>
                  <a:srgbClr val="6AA84F"/>
                </a:solidFill>
              </a:rPr>
              <a:t>Marketing Plan</a:t>
            </a:r>
            <a:endParaRPr b="1" sz="2400">
              <a:solidFill>
                <a:srgbClr val="6AA84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43"/>
          <p:cNvSpPr txBox="1"/>
          <p:nvPr>
            <p:ph idx="1" type="body"/>
          </p:nvPr>
        </p:nvSpPr>
        <p:spPr>
          <a:xfrm>
            <a:off x="628650" y="1520825"/>
            <a:ext cx="7886700" cy="4351200"/>
          </a:xfrm>
          <a:prstGeom prst="rect">
            <a:avLst/>
          </a:prstGeom>
          <a:noFill/>
          <a:ln>
            <a:noFill/>
          </a:ln>
        </p:spPr>
        <p:txBody>
          <a:bodyPr anchorCtr="0" anchor="t" bIns="45700" lIns="91425" spcFirstLastPara="1" rIns="91425" wrap="square" tIns="45700">
            <a:noAutofit/>
          </a:bodyPr>
          <a:lstStyle/>
          <a:p>
            <a:pPr indent="0" lvl="0" marL="285750" marR="0" rtl="0" algn="l">
              <a:lnSpc>
                <a:spcPct val="90000"/>
              </a:lnSpc>
              <a:spcBef>
                <a:spcPts val="0"/>
              </a:spcBef>
              <a:spcAft>
                <a:spcPts val="0"/>
              </a:spcAft>
              <a:buNone/>
            </a:pPr>
            <a:r>
              <a:t/>
            </a:r>
            <a:endParaRPr>
              <a:latin typeface="Arial"/>
              <a:ea typeface="Arial"/>
              <a:cs typeface="Arial"/>
              <a:sym typeface="Arial"/>
            </a:endParaRPr>
          </a:p>
          <a:p>
            <a:pPr indent="-312420" lvl="0" marL="285750" marR="0" rtl="0" algn="l">
              <a:lnSpc>
                <a:spcPct val="90000"/>
              </a:lnSpc>
              <a:spcBef>
                <a:spcPts val="0"/>
              </a:spcBef>
              <a:spcAft>
                <a:spcPts val="0"/>
              </a:spcAft>
              <a:buClr>
                <a:schemeClr val="dk1"/>
              </a:buClr>
              <a:buSzPts val="2100"/>
              <a:buFont typeface="Arial"/>
              <a:buChar char="▪"/>
            </a:pPr>
            <a:r>
              <a:rPr i="0" lang="en-US" u="none" cap="none" strike="noStrike">
                <a:solidFill>
                  <a:schemeClr val="dk1"/>
                </a:solidFill>
                <a:latin typeface="Arial"/>
                <a:ea typeface="Arial"/>
                <a:cs typeface="Arial"/>
                <a:sym typeface="Arial"/>
              </a:rPr>
              <a:t>Use consumer data from the app to create targeting advertisements</a:t>
            </a:r>
            <a:endParaRPr>
              <a:latin typeface="Arial"/>
              <a:ea typeface="Arial"/>
              <a:cs typeface="Arial"/>
              <a:sym typeface="Arial"/>
            </a:endParaRPr>
          </a:p>
          <a:p>
            <a:pPr indent="-312420" lvl="0" marL="285750" marR="0" rtl="0" algn="l">
              <a:lnSpc>
                <a:spcPct val="90000"/>
              </a:lnSpc>
              <a:spcBef>
                <a:spcPts val="0"/>
              </a:spcBef>
              <a:spcAft>
                <a:spcPts val="0"/>
              </a:spcAft>
              <a:buClr>
                <a:schemeClr val="dk1"/>
              </a:buClr>
              <a:buSzPts val="2100"/>
              <a:buFont typeface="Arial"/>
              <a:buChar char="▪"/>
            </a:pPr>
            <a:r>
              <a:rPr i="0" lang="en-US" u="none" cap="none" strike="noStrike">
                <a:solidFill>
                  <a:schemeClr val="dk1"/>
                </a:solidFill>
                <a:latin typeface="Arial"/>
                <a:ea typeface="Arial"/>
                <a:cs typeface="Arial"/>
                <a:sym typeface="Arial"/>
              </a:rPr>
              <a:t>App will track which funds user’s are searching for</a:t>
            </a:r>
            <a:endParaRPr i="0" u="none" cap="none" strike="noStrike">
              <a:solidFill>
                <a:schemeClr val="dk1"/>
              </a:solidFill>
              <a:latin typeface="Arial"/>
              <a:ea typeface="Arial"/>
              <a:cs typeface="Arial"/>
              <a:sym typeface="Arial"/>
            </a:endParaRPr>
          </a:p>
          <a:p>
            <a:pPr indent="-312420" lvl="0" marL="285750" marR="0" rtl="0" algn="l">
              <a:lnSpc>
                <a:spcPct val="90000"/>
              </a:lnSpc>
              <a:spcBef>
                <a:spcPts val="750"/>
              </a:spcBef>
              <a:spcAft>
                <a:spcPts val="0"/>
              </a:spcAft>
              <a:buClr>
                <a:schemeClr val="dk1"/>
              </a:buClr>
              <a:buSzPts val="2100"/>
              <a:buFont typeface="Arial"/>
              <a:buChar char="▪"/>
            </a:pPr>
            <a:r>
              <a:rPr i="0" lang="en-US" u="none" cap="none" strike="noStrike">
                <a:solidFill>
                  <a:schemeClr val="dk1"/>
                </a:solidFill>
                <a:latin typeface="Arial"/>
                <a:ea typeface="Arial"/>
                <a:cs typeface="Arial"/>
                <a:sym typeface="Arial"/>
              </a:rPr>
              <a:t>Implement an impactful marketing campaign                 </a:t>
            </a:r>
            <a:r>
              <a:rPr lang="en-US">
                <a:latin typeface="Arial"/>
                <a:ea typeface="Arial"/>
                <a:cs typeface="Arial"/>
                <a:sym typeface="Arial"/>
              </a:rPr>
              <a:t> </a:t>
            </a:r>
            <a:r>
              <a:rPr i="0" lang="en-US" u="none" cap="none" strike="noStrike">
                <a:solidFill>
                  <a:schemeClr val="dk1"/>
                </a:solidFill>
                <a:latin typeface="Arial"/>
                <a:ea typeface="Arial"/>
                <a:cs typeface="Arial"/>
                <a:sym typeface="Arial"/>
              </a:rPr>
              <a:t>through the use of a figurehead</a:t>
            </a:r>
            <a:endParaRPr>
              <a:latin typeface="Arial"/>
              <a:ea typeface="Arial"/>
              <a:cs typeface="Arial"/>
              <a:sym typeface="Arial"/>
            </a:endParaRPr>
          </a:p>
          <a:p>
            <a:pPr indent="-312420" lvl="0" marL="285750" marR="0" rtl="0" algn="l">
              <a:lnSpc>
                <a:spcPct val="90000"/>
              </a:lnSpc>
              <a:spcBef>
                <a:spcPts val="750"/>
              </a:spcBef>
              <a:spcAft>
                <a:spcPts val="0"/>
              </a:spcAft>
              <a:buClr>
                <a:schemeClr val="dk1"/>
              </a:buClr>
              <a:buSzPts val="2100"/>
              <a:buFont typeface="Arial"/>
              <a:buChar char="▪"/>
            </a:pPr>
            <a:r>
              <a:rPr i="0" lang="en-US" u="none" cap="none" strike="noStrike">
                <a:solidFill>
                  <a:schemeClr val="dk1"/>
                </a:solidFill>
                <a:latin typeface="Arial"/>
                <a:ea typeface="Arial"/>
                <a:cs typeface="Arial"/>
                <a:sym typeface="Arial"/>
              </a:rPr>
              <a:t>Create a large presence on social                                     media to attract millennial 							consumers</a:t>
            </a:r>
            <a:endParaRPr>
              <a:latin typeface="Arial"/>
              <a:ea typeface="Arial"/>
              <a:cs typeface="Arial"/>
              <a:sym typeface="Arial"/>
            </a:endParaRPr>
          </a:p>
          <a:p>
            <a:pPr indent="-38100" lvl="0" marL="171450" marR="0" rtl="0" algn="l">
              <a:lnSpc>
                <a:spcPct val="90000"/>
              </a:lnSpc>
              <a:spcBef>
                <a:spcPts val="750"/>
              </a:spcBef>
              <a:spcAft>
                <a:spcPts val="0"/>
              </a:spcAft>
              <a:buClr>
                <a:schemeClr val="dk1"/>
              </a:buClr>
              <a:buSzPts val="2100"/>
              <a:buFont typeface="Arial"/>
              <a:buNone/>
            </a:pPr>
            <a:r>
              <a:t/>
            </a:r>
            <a:endParaRPr i="0" u="none" cap="none" strike="noStrike">
              <a:solidFill>
                <a:schemeClr val="dk1"/>
              </a:solidFill>
              <a:latin typeface="Arial"/>
              <a:ea typeface="Arial"/>
              <a:cs typeface="Arial"/>
              <a:sym typeface="Arial"/>
            </a:endParaRPr>
          </a:p>
        </p:txBody>
      </p:sp>
      <p:sp>
        <p:nvSpPr>
          <p:cNvPr id="399" name="Google Shape;399;p4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pic>
        <p:nvPicPr>
          <p:cNvPr descr="https://lh3.googleusercontent.com/oEoHriGaX_TsfLwj5PFuX2h9tGbx5u8wl1zo1ypHcj9VfArZUzllIexD3gEQchrQDpA8K0RcPfs0DZ-Iu0PITfGXLIxIFQKlfv5ypkrEVdftxYzVZzV9Nam6IuzZCtw5eTnlU-nFuOc" id="400" name="Google Shape;400;p43"/>
          <p:cNvPicPr preferRelativeResize="0"/>
          <p:nvPr/>
        </p:nvPicPr>
        <p:blipFill rotWithShape="1">
          <a:blip r:embed="rId3">
            <a:alphaModFix amt="5000"/>
          </a:blip>
          <a:srcRect b="0" l="0" r="0" t="0"/>
          <a:stretch/>
        </p:blipFill>
        <p:spPr>
          <a:xfrm>
            <a:off x="3859375" y="1520825"/>
            <a:ext cx="4835525" cy="4835525"/>
          </a:xfrm>
          <a:prstGeom prst="rect">
            <a:avLst/>
          </a:prstGeom>
          <a:noFill/>
          <a:ln>
            <a:noFill/>
          </a:ln>
        </p:spPr>
      </p:pic>
      <p:pic>
        <p:nvPicPr>
          <p:cNvPr id="401" name="Google Shape;401;p43"/>
          <p:cNvPicPr preferRelativeResize="0"/>
          <p:nvPr/>
        </p:nvPicPr>
        <p:blipFill>
          <a:blip r:embed="rId4">
            <a:alphaModFix/>
          </a:blip>
          <a:stretch>
            <a:fillRect/>
          </a:stretch>
        </p:blipFill>
        <p:spPr>
          <a:xfrm>
            <a:off x="0" y="0"/>
            <a:ext cx="9144001" cy="1085125"/>
          </a:xfrm>
          <a:prstGeom prst="rect">
            <a:avLst/>
          </a:prstGeom>
          <a:noFill/>
          <a:ln>
            <a:noFill/>
          </a:ln>
        </p:spPr>
      </p:pic>
      <p:sp>
        <p:nvSpPr>
          <p:cNvPr id="402" name="Google Shape;402;p43"/>
          <p:cNvSpPr txBox="1"/>
          <p:nvPr>
            <p:ph type="title"/>
          </p:nvPr>
        </p:nvSpPr>
        <p:spPr>
          <a:xfrm>
            <a:off x="5789381" y="207625"/>
            <a:ext cx="3332400" cy="822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300"/>
              <a:buFont typeface="Calibri"/>
              <a:buNone/>
            </a:pPr>
            <a:r>
              <a:rPr lang="en-US">
                <a:latin typeface="Century Gothic"/>
                <a:ea typeface="Century Gothic"/>
                <a:cs typeface="Century Gothic"/>
                <a:sym typeface="Century Gothic"/>
              </a:rPr>
              <a:t>Marketing Objectives</a:t>
            </a:r>
            <a:endParaRPr i="0" sz="33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44"/>
          <p:cNvSpPr txBox="1"/>
          <p:nvPr>
            <p:ph idx="1" type="body"/>
          </p:nvPr>
        </p:nvSpPr>
        <p:spPr>
          <a:xfrm>
            <a:off x="3276600" y="1413210"/>
            <a:ext cx="5337600" cy="5098200"/>
          </a:xfrm>
          <a:prstGeom prst="rect">
            <a:avLst/>
          </a:prstGeom>
          <a:noFill/>
          <a:ln>
            <a:noFill/>
          </a:ln>
        </p:spPr>
        <p:txBody>
          <a:bodyPr anchorCtr="0" anchor="t" bIns="45700" lIns="91425" spcFirstLastPara="1" rIns="91425" wrap="square" tIns="45700">
            <a:noAutofit/>
          </a:bodyPr>
          <a:lstStyle/>
          <a:p>
            <a:pPr indent="-312420" lvl="0" marL="285750" rtl="0">
              <a:lnSpc>
                <a:spcPct val="115000"/>
              </a:lnSpc>
              <a:spcBef>
                <a:spcPts val="0"/>
              </a:spcBef>
              <a:spcAft>
                <a:spcPts val="0"/>
              </a:spcAft>
              <a:buClr>
                <a:schemeClr val="dk1"/>
              </a:buClr>
              <a:buSzPts val="2100"/>
              <a:buFont typeface="Arial"/>
              <a:buChar char="▪"/>
            </a:pPr>
            <a:r>
              <a:rPr lang="en-US">
                <a:latin typeface="Arial"/>
                <a:ea typeface="Arial"/>
                <a:cs typeface="Arial"/>
                <a:sym typeface="Arial"/>
              </a:rPr>
              <a:t>Highest users of smartphones are ages 18 - 24 ( 93.5%), </a:t>
            </a:r>
            <a:endParaRPr>
              <a:latin typeface="Arial"/>
              <a:ea typeface="Arial"/>
              <a:cs typeface="Arial"/>
              <a:sym typeface="Arial"/>
            </a:endParaRPr>
          </a:p>
          <a:p>
            <a:pPr indent="-312420" lvl="0" marL="285750" rtl="0">
              <a:lnSpc>
                <a:spcPct val="115000"/>
              </a:lnSpc>
              <a:spcBef>
                <a:spcPts val="0"/>
              </a:spcBef>
              <a:spcAft>
                <a:spcPts val="0"/>
              </a:spcAft>
              <a:buClr>
                <a:schemeClr val="dk1"/>
              </a:buClr>
              <a:buSzPts val="2100"/>
              <a:buFont typeface="Arial"/>
              <a:buChar char="▪"/>
            </a:pPr>
            <a:r>
              <a:rPr lang="en-US">
                <a:latin typeface="Arial"/>
                <a:ea typeface="Arial"/>
                <a:cs typeface="Arial"/>
                <a:sym typeface="Arial"/>
              </a:rPr>
              <a:t>Second highest are 25 - 34 (85.6%)</a:t>
            </a:r>
            <a:endParaRPr>
              <a:latin typeface="Arial"/>
              <a:ea typeface="Arial"/>
              <a:cs typeface="Arial"/>
              <a:sym typeface="Arial"/>
            </a:endParaRPr>
          </a:p>
          <a:p>
            <a:pPr indent="-312420" lvl="0" marL="285750" rtl="0">
              <a:lnSpc>
                <a:spcPct val="115000"/>
              </a:lnSpc>
              <a:spcBef>
                <a:spcPts val="0"/>
              </a:spcBef>
              <a:spcAft>
                <a:spcPts val="0"/>
              </a:spcAft>
              <a:buClr>
                <a:schemeClr val="dk1"/>
              </a:buClr>
              <a:buSzPts val="2100"/>
              <a:buFont typeface="Arial"/>
              <a:buChar char="▪"/>
            </a:pPr>
            <a:r>
              <a:rPr lang="en-US">
                <a:latin typeface="Arial"/>
                <a:ea typeface="Arial"/>
                <a:cs typeface="Arial"/>
                <a:sym typeface="Arial"/>
              </a:rPr>
              <a:t>LinkedIn advertisements</a:t>
            </a:r>
            <a:endParaRPr>
              <a:latin typeface="Arial"/>
              <a:ea typeface="Arial"/>
              <a:cs typeface="Arial"/>
              <a:sym typeface="Arial"/>
            </a:endParaRPr>
          </a:p>
          <a:p>
            <a:pPr indent="-190500" lvl="1" marL="514350" rtl="0">
              <a:lnSpc>
                <a:spcPct val="115000"/>
              </a:lnSpc>
              <a:spcBef>
                <a:spcPts val="0"/>
              </a:spcBef>
              <a:spcAft>
                <a:spcPts val="0"/>
              </a:spcAft>
              <a:buSzPts val="2100"/>
              <a:buChar char="•"/>
            </a:pPr>
            <a:r>
              <a:rPr lang="en-US" sz="2100">
                <a:highlight>
                  <a:schemeClr val="lt1"/>
                </a:highlight>
                <a:latin typeface="Arial"/>
                <a:ea typeface="Arial"/>
                <a:cs typeface="Arial"/>
                <a:sym typeface="Arial"/>
              </a:rPr>
              <a:t>34% of users range between 18 - 29</a:t>
            </a:r>
            <a:endParaRPr sz="2100">
              <a:highlight>
                <a:schemeClr val="lt1"/>
              </a:highlight>
              <a:latin typeface="Arial"/>
              <a:ea typeface="Arial"/>
              <a:cs typeface="Arial"/>
              <a:sym typeface="Arial"/>
            </a:endParaRPr>
          </a:p>
          <a:p>
            <a:pPr indent="-312420" lvl="0" marL="285750" rtl="0">
              <a:lnSpc>
                <a:spcPct val="115000"/>
              </a:lnSpc>
              <a:spcBef>
                <a:spcPts val="0"/>
              </a:spcBef>
              <a:spcAft>
                <a:spcPts val="0"/>
              </a:spcAft>
              <a:buClr>
                <a:schemeClr val="dk1"/>
              </a:buClr>
              <a:buSzPts val="2100"/>
              <a:buFont typeface="Arial"/>
              <a:buChar char="▪"/>
            </a:pPr>
            <a:r>
              <a:rPr lang="en-US">
                <a:highlight>
                  <a:schemeClr val="lt1"/>
                </a:highlight>
                <a:latin typeface="Arial"/>
                <a:ea typeface="Arial"/>
                <a:cs typeface="Arial"/>
                <a:sym typeface="Arial"/>
              </a:rPr>
              <a:t>Instagram sponsored advertisements</a:t>
            </a:r>
            <a:endParaRPr>
              <a:highlight>
                <a:schemeClr val="lt1"/>
              </a:highlight>
              <a:latin typeface="Arial"/>
              <a:ea typeface="Arial"/>
              <a:cs typeface="Arial"/>
              <a:sym typeface="Arial"/>
            </a:endParaRPr>
          </a:p>
          <a:p>
            <a:pPr indent="-190500" lvl="1" marL="514350" rtl="0">
              <a:lnSpc>
                <a:spcPct val="115000"/>
              </a:lnSpc>
              <a:spcBef>
                <a:spcPts val="0"/>
              </a:spcBef>
              <a:spcAft>
                <a:spcPts val="0"/>
              </a:spcAft>
              <a:buSzPts val="2100"/>
              <a:buChar char="•"/>
            </a:pPr>
            <a:r>
              <a:rPr lang="en-US" sz="2100">
                <a:highlight>
                  <a:schemeClr val="lt1"/>
                </a:highlight>
                <a:latin typeface="Arial"/>
                <a:ea typeface="Arial"/>
                <a:cs typeface="Arial"/>
                <a:sym typeface="Arial"/>
              </a:rPr>
              <a:t>59 % of users range between 18 - 29</a:t>
            </a:r>
            <a:endParaRPr sz="2100">
              <a:latin typeface="Arial"/>
              <a:ea typeface="Arial"/>
              <a:cs typeface="Arial"/>
              <a:sym typeface="Arial"/>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p:txBody>
      </p:sp>
      <p:sp>
        <p:nvSpPr>
          <p:cNvPr id="409" name="Google Shape;409;p4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pic>
        <p:nvPicPr>
          <p:cNvPr descr="https://lh4.googleusercontent.com/JJYh63-D9YYfSlQbE2rSWnzeV_LhLNKTYjzdiMmf_e7hoqb2fxymNcX-32yblEz1PrvDuVtY0YWuogzlIi368cd3ZJfE0Dr-YgiSwnJsVg7vaJq5rX4yWvueU5cMrmUZQ0TZM-zOJXk" id="410" name="Google Shape;410;p44"/>
          <p:cNvPicPr preferRelativeResize="0"/>
          <p:nvPr/>
        </p:nvPicPr>
        <p:blipFill rotWithShape="1">
          <a:blip r:embed="rId3">
            <a:alphaModFix/>
          </a:blip>
          <a:srcRect b="0" l="0" r="0" t="0"/>
          <a:stretch/>
        </p:blipFill>
        <p:spPr>
          <a:xfrm>
            <a:off x="-533400" y="1269760"/>
            <a:ext cx="4648200" cy="4648200"/>
          </a:xfrm>
          <a:prstGeom prst="rect">
            <a:avLst/>
          </a:prstGeom>
          <a:noFill/>
          <a:ln>
            <a:noFill/>
          </a:ln>
        </p:spPr>
      </p:pic>
      <p:pic>
        <p:nvPicPr>
          <p:cNvPr id="411" name="Google Shape;411;p44"/>
          <p:cNvPicPr preferRelativeResize="0"/>
          <p:nvPr/>
        </p:nvPicPr>
        <p:blipFill>
          <a:blip r:embed="rId4">
            <a:alphaModFix/>
          </a:blip>
          <a:stretch>
            <a:fillRect/>
          </a:stretch>
        </p:blipFill>
        <p:spPr>
          <a:xfrm>
            <a:off x="0" y="0"/>
            <a:ext cx="9144001" cy="1085125"/>
          </a:xfrm>
          <a:prstGeom prst="rect">
            <a:avLst/>
          </a:prstGeom>
          <a:noFill/>
          <a:ln>
            <a:noFill/>
          </a:ln>
        </p:spPr>
      </p:pic>
      <p:sp>
        <p:nvSpPr>
          <p:cNvPr id="412" name="Google Shape;412;p44"/>
          <p:cNvSpPr txBox="1"/>
          <p:nvPr>
            <p:ph type="title"/>
          </p:nvPr>
        </p:nvSpPr>
        <p:spPr>
          <a:xfrm>
            <a:off x="6246566" y="207613"/>
            <a:ext cx="2057400" cy="822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300"/>
              <a:buFont typeface="Calibri"/>
              <a:buNone/>
            </a:pPr>
            <a:r>
              <a:rPr lang="en-US">
                <a:latin typeface="Century Gothic"/>
                <a:ea typeface="Century Gothic"/>
                <a:cs typeface="Century Gothic"/>
                <a:sym typeface="Century Gothic"/>
              </a:rPr>
              <a:t>Media Strategy</a:t>
            </a:r>
            <a:endParaRPr i="0" sz="33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4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pic>
        <p:nvPicPr>
          <p:cNvPr id="419" name="Google Shape;419;p45"/>
          <p:cNvPicPr preferRelativeResize="0"/>
          <p:nvPr/>
        </p:nvPicPr>
        <p:blipFill rotWithShape="1">
          <a:blip r:embed="rId3">
            <a:alphaModFix/>
          </a:blip>
          <a:srcRect b="0" l="0" r="0" t="0"/>
          <a:stretch/>
        </p:blipFill>
        <p:spPr>
          <a:xfrm>
            <a:off x="0" y="1425066"/>
            <a:ext cx="9144001" cy="400786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4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pic>
        <p:nvPicPr>
          <p:cNvPr id="425" name="Google Shape;425;p46"/>
          <p:cNvPicPr preferRelativeResize="0"/>
          <p:nvPr/>
        </p:nvPicPr>
        <p:blipFill>
          <a:blip r:embed="rId3">
            <a:alphaModFix/>
          </a:blip>
          <a:stretch>
            <a:fillRect/>
          </a:stretch>
        </p:blipFill>
        <p:spPr>
          <a:xfrm>
            <a:off x="0" y="0"/>
            <a:ext cx="9144001" cy="1085125"/>
          </a:xfrm>
          <a:prstGeom prst="rect">
            <a:avLst/>
          </a:prstGeom>
          <a:noFill/>
          <a:ln>
            <a:noFill/>
          </a:ln>
        </p:spPr>
      </p:pic>
      <p:sp>
        <p:nvSpPr>
          <p:cNvPr id="426" name="Google Shape;426;p46"/>
          <p:cNvSpPr txBox="1"/>
          <p:nvPr>
            <p:ph type="title"/>
          </p:nvPr>
        </p:nvSpPr>
        <p:spPr>
          <a:xfrm>
            <a:off x="6246577" y="131425"/>
            <a:ext cx="2592600" cy="8223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chemeClr val="dk1"/>
              </a:buClr>
              <a:buSzPts val="3300"/>
              <a:buFont typeface="Calibri"/>
              <a:buNone/>
            </a:pPr>
            <a:r>
              <a:rPr lang="en-US">
                <a:latin typeface="Century Gothic"/>
                <a:ea typeface="Century Gothic"/>
                <a:cs typeface="Century Gothic"/>
                <a:sym typeface="Century Gothic"/>
              </a:rPr>
              <a:t>Conclusion</a:t>
            </a:r>
            <a:endParaRPr i="0" sz="3300" u="none" cap="none" strike="noStrike">
              <a:solidFill>
                <a:schemeClr val="dk1"/>
              </a:solidFill>
              <a:latin typeface="Century Gothic"/>
              <a:ea typeface="Century Gothic"/>
              <a:cs typeface="Century Gothic"/>
              <a:sym typeface="Century Gothic"/>
            </a:endParaRPr>
          </a:p>
        </p:txBody>
      </p:sp>
      <p:pic>
        <p:nvPicPr>
          <p:cNvPr id="427" name="Google Shape;427;p46"/>
          <p:cNvPicPr preferRelativeResize="0"/>
          <p:nvPr/>
        </p:nvPicPr>
        <p:blipFill>
          <a:blip r:embed="rId4">
            <a:alphaModFix/>
          </a:blip>
          <a:stretch>
            <a:fillRect/>
          </a:stretch>
        </p:blipFill>
        <p:spPr>
          <a:xfrm>
            <a:off x="3252588" y="1085125"/>
            <a:ext cx="2638822" cy="54680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47"/>
          <p:cNvSpPr/>
          <p:nvPr/>
        </p:nvSpPr>
        <p:spPr>
          <a:xfrm>
            <a:off x="0" y="-7300"/>
            <a:ext cx="9158700" cy="6858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3" name="Google Shape;433;p4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sp>
        <p:nvSpPr>
          <p:cNvPr id="434" name="Google Shape;434;p47"/>
          <p:cNvSpPr txBox="1"/>
          <p:nvPr/>
        </p:nvSpPr>
        <p:spPr>
          <a:xfrm>
            <a:off x="2472225" y="2633450"/>
            <a:ext cx="6310500" cy="1397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6000">
                <a:solidFill>
                  <a:srgbClr val="FFFFFF"/>
                </a:solidFill>
              </a:rPr>
              <a:t>Questions?</a:t>
            </a:r>
            <a:endParaRPr sz="6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1"/>
          <p:cNvSpPr txBox="1"/>
          <p:nvPr>
            <p:ph idx="1" type="body"/>
          </p:nvPr>
        </p:nvSpPr>
        <p:spPr>
          <a:xfrm>
            <a:off x="251675" y="1432374"/>
            <a:ext cx="8357100" cy="5788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marR="0" rtl="0" algn="l">
              <a:lnSpc>
                <a:spcPct val="100000"/>
              </a:lnSpc>
              <a:spcBef>
                <a:spcPts val="0"/>
              </a:spcBef>
              <a:spcAft>
                <a:spcPts val="0"/>
              </a:spcAft>
              <a:buNone/>
            </a:pPr>
            <a:r>
              <a:t/>
            </a:r>
            <a:endParaRPr sz="2400">
              <a:solidFill>
                <a:srgbClr val="373E16"/>
              </a:solidFill>
              <a:latin typeface="Arial"/>
              <a:ea typeface="Arial"/>
              <a:cs typeface="Arial"/>
              <a:sym typeface="Arial"/>
            </a:endParaRPr>
          </a:p>
        </p:txBody>
      </p:sp>
      <p:sp>
        <p:nvSpPr>
          <p:cNvPr id="216" name="Google Shape;216;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pic>
        <p:nvPicPr>
          <p:cNvPr id="217" name="Google Shape;217;p31"/>
          <p:cNvPicPr preferRelativeResize="0"/>
          <p:nvPr/>
        </p:nvPicPr>
        <p:blipFill>
          <a:blip r:embed="rId3">
            <a:alphaModFix/>
          </a:blip>
          <a:stretch>
            <a:fillRect/>
          </a:stretch>
        </p:blipFill>
        <p:spPr>
          <a:xfrm>
            <a:off x="0" y="0"/>
            <a:ext cx="9144001" cy="1085125"/>
          </a:xfrm>
          <a:prstGeom prst="rect">
            <a:avLst/>
          </a:prstGeom>
          <a:noFill/>
          <a:ln>
            <a:noFill/>
          </a:ln>
        </p:spPr>
      </p:pic>
      <p:sp>
        <p:nvSpPr>
          <p:cNvPr id="218" name="Google Shape;218;p31"/>
          <p:cNvSpPr txBox="1"/>
          <p:nvPr>
            <p:ph type="title"/>
          </p:nvPr>
        </p:nvSpPr>
        <p:spPr>
          <a:xfrm>
            <a:off x="6322778" y="131425"/>
            <a:ext cx="2592600" cy="822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Calibri"/>
              <a:buNone/>
            </a:pPr>
            <a:r>
              <a:rPr i="0" lang="en-US" sz="3300" u="none" cap="none" strike="noStrike">
                <a:solidFill>
                  <a:schemeClr val="dk1"/>
                </a:solidFill>
                <a:latin typeface="Century Gothic"/>
                <a:ea typeface="Century Gothic"/>
                <a:cs typeface="Century Gothic"/>
                <a:sym typeface="Century Gothic"/>
              </a:rPr>
              <a:t>Overview</a:t>
            </a:r>
            <a:endParaRPr i="0" sz="3300" u="none" cap="none" strike="noStrike">
              <a:solidFill>
                <a:schemeClr val="dk1"/>
              </a:solidFill>
              <a:latin typeface="Century Gothic"/>
              <a:ea typeface="Century Gothic"/>
              <a:cs typeface="Century Gothic"/>
              <a:sym typeface="Century Gothic"/>
            </a:endParaRPr>
          </a:p>
        </p:txBody>
      </p:sp>
      <p:graphicFrame>
        <p:nvGraphicFramePr>
          <p:cNvPr id="219" name="Google Shape;219;p31"/>
          <p:cNvGraphicFramePr/>
          <p:nvPr/>
        </p:nvGraphicFramePr>
        <p:xfrm>
          <a:off x="251675" y="1432350"/>
          <a:ext cx="3000000" cy="3000000"/>
        </p:xfrm>
        <a:graphic>
          <a:graphicData uri="http://schemas.openxmlformats.org/drawingml/2006/table">
            <a:tbl>
              <a:tblPr>
                <a:noFill/>
                <a:tableStyleId>{448C8A9B-7574-43B6-92DC-7C97365D8DE2}</a:tableStyleId>
              </a:tblPr>
              <a:tblGrid>
                <a:gridCol w="713100"/>
                <a:gridCol w="7748475"/>
              </a:tblGrid>
              <a:tr h="837225">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r>
              <a:tr h="837225">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r>
              <a:tr h="829175">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r>
              <a:tr h="829175">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r>
            </a:tbl>
          </a:graphicData>
        </a:graphic>
      </p:graphicFrame>
      <p:pic>
        <p:nvPicPr>
          <p:cNvPr id="220" name="Google Shape;220;p31"/>
          <p:cNvPicPr preferRelativeResize="0"/>
          <p:nvPr/>
        </p:nvPicPr>
        <p:blipFill>
          <a:blip r:embed="rId4">
            <a:alphaModFix/>
          </a:blip>
          <a:stretch>
            <a:fillRect/>
          </a:stretch>
        </p:blipFill>
        <p:spPr>
          <a:xfrm>
            <a:off x="251675" y="2336263"/>
            <a:ext cx="704850" cy="809625"/>
          </a:xfrm>
          <a:prstGeom prst="rect">
            <a:avLst/>
          </a:prstGeom>
          <a:noFill/>
          <a:ln>
            <a:noFill/>
          </a:ln>
        </p:spPr>
      </p:pic>
      <p:pic>
        <p:nvPicPr>
          <p:cNvPr id="221" name="Google Shape;221;p31"/>
          <p:cNvPicPr preferRelativeResize="0"/>
          <p:nvPr/>
        </p:nvPicPr>
        <p:blipFill>
          <a:blip r:embed="rId5">
            <a:alphaModFix/>
          </a:blip>
          <a:stretch>
            <a:fillRect/>
          </a:stretch>
        </p:blipFill>
        <p:spPr>
          <a:xfrm>
            <a:off x="246900" y="1526650"/>
            <a:ext cx="714375" cy="809625"/>
          </a:xfrm>
          <a:prstGeom prst="rect">
            <a:avLst/>
          </a:prstGeom>
          <a:noFill/>
          <a:ln>
            <a:noFill/>
          </a:ln>
        </p:spPr>
      </p:pic>
      <p:pic>
        <p:nvPicPr>
          <p:cNvPr id="222" name="Google Shape;222;p31"/>
          <p:cNvPicPr preferRelativeResize="0"/>
          <p:nvPr/>
        </p:nvPicPr>
        <p:blipFill>
          <a:blip r:embed="rId6">
            <a:alphaModFix/>
          </a:blip>
          <a:stretch>
            <a:fillRect/>
          </a:stretch>
        </p:blipFill>
        <p:spPr>
          <a:xfrm>
            <a:off x="251675" y="3145888"/>
            <a:ext cx="704850" cy="809625"/>
          </a:xfrm>
          <a:prstGeom prst="rect">
            <a:avLst/>
          </a:prstGeom>
          <a:noFill/>
          <a:ln>
            <a:noFill/>
          </a:ln>
        </p:spPr>
      </p:pic>
      <p:pic>
        <p:nvPicPr>
          <p:cNvPr id="223" name="Google Shape;223;p31"/>
          <p:cNvPicPr preferRelativeResize="0"/>
          <p:nvPr/>
        </p:nvPicPr>
        <p:blipFill>
          <a:blip r:embed="rId7">
            <a:alphaModFix/>
          </a:blip>
          <a:stretch>
            <a:fillRect/>
          </a:stretch>
        </p:blipFill>
        <p:spPr>
          <a:xfrm>
            <a:off x="251675" y="3955525"/>
            <a:ext cx="704850" cy="809625"/>
          </a:xfrm>
          <a:prstGeom prst="rect">
            <a:avLst/>
          </a:prstGeom>
          <a:noFill/>
          <a:ln>
            <a:noFill/>
          </a:ln>
        </p:spPr>
      </p:pic>
      <p:sp>
        <p:nvSpPr>
          <p:cNvPr id="224" name="Google Shape;224;p31"/>
          <p:cNvSpPr txBox="1"/>
          <p:nvPr/>
        </p:nvSpPr>
        <p:spPr>
          <a:xfrm>
            <a:off x="1099625" y="1593888"/>
            <a:ext cx="4412700" cy="49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sz="2400">
                <a:solidFill>
                  <a:srgbClr val="6AA84F"/>
                </a:solidFill>
              </a:rPr>
              <a:t>The Problem</a:t>
            </a:r>
            <a:endParaRPr b="1" sz="2400">
              <a:solidFill>
                <a:srgbClr val="6AA84F"/>
              </a:solidFill>
            </a:endParaRPr>
          </a:p>
        </p:txBody>
      </p:sp>
      <p:sp>
        <p:nvSpPr>
          <p:cNvPr id="225" name="Google Shape;225;p31"/>
          <p:cNvSpPr txBox="1"/>
          <p:nvPr/>
        </p:nvSpPr>
        <p:spPr>
          <a:xfrm>
            <a:off x="1099625" y="2431313"/>
            <a:ext cx="4412700" cy="49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400">
                <a:solidFill>
                  <a:srgbClr val="434343"/>
                </a:solidFill>
              </a:rPr>
              <a:t>The Solution</a:t>
            </a:r>
            <a:endParaRPr sz="2400">
              <a:solidFill>
                <a:srgbClr val="434343"/>
              </a:solidFill>
            </a:endParaRPr>
          </a:p>
        </p:txBody>
      </p:sp>
      <p:sp>
        <p:nvSpPr>
          <p:cNvPr id="226" name="Google Shape;226;p31"/>
          <p:cNvSpPr txBox="1"/>
          <p:nvPr/>
        </p:nvSpPr>
        <p:spPr>
          <a:xfrm>
            <a:off x="1099625" y="3268750"/>
            <a:ext cx="4412700" cy="49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400">
                <a:solidFill>
                  <a:srgbClr val="434343"/>
                </a:solidFill>
              </a:rPr>
              <a:t>Mobile App</a:t>
            </a:r>
            <a:endParaRPr sz="2400">
              <a:solidFill>
                <a:srgbClr val="434343"/>
              </a:solidFill>
            </a:endParaRPr>
          </a:p>
        </p:txBody>
      </p:sp>
      <p:sp>
        <p:nvSpPr>
          <p:cNvPr id="227" name="Google Shape;227;p31"/>
          <p:cNvSpPr txBox="1"/>
          <p:nvPr/>
        </p:nvSpPr>
        <p:spPr>
          <a:xfrm>
            <a:off x="1099625" y="4079400"/>
            <a:ext cx="4412700" cy="49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400">
                <a:solidFill>
                  <a:srgbClr val="434343"/>
                </a:solidFill>
              </a:rPr>
              <a:t>Marketing Plan</a:t>
            </a:r>
            <a:endParaRPr sz="240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2"/>
          <p:cNvSpPr txBox="1"/>
          <p:nvPr>
            <p:ph idx="1" type="body"/>
          </p:nvPr>
        </p:nvSpPr>
        <p:spPr>
          <a:xfrm>
            <a:off x="418050" y="1098720"/>
            <a:ext cx="7967400" cy="1369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i="0" lang="en-US" u="none" cap="none" strike="noStrike">
                <a:solidFill>
                  <a:schemeClr val="dk1"/>
                </a:solidFill>
                <a:latin typeface="Arial"/>
                <a:ea typeface="Arial"/>
                <a:cs typeface="Arial"/>
                <a:sym typeface="Arial"/>
              </a:rPr>
              <a:t>Millennials are not investing – why?</a:t>
            </a:r>
            <a:endParaRPr i="0" u="none" cap="none" strike="noStrike">
              <a:solidFill>
                <a:schemeClr val="dk1"/>
              </a:solidFill>
              <a:latin typeface="Arial"/>
              <a:ea typeface="Arial"/>
              <a:cs typeface="Arial"/>
              <a:sym typeface="Arial"/>
            </a:endParaRPr>
          </a:p>
          <a:p>
            <a:pPr indent="-320446" lvl="0" marL="285750" rtl="0">
              <a:lnSpc>
                <a:spcPct val="80000"/>
              </a:lnSpc>
              <a:spcBef>
                <a:spcPts val="750"/>
              </a:spcBef>
              <a:spcAft>
                <a:spcPts val="0"/>
              </a:spcAft>
              <a:buSzPts val="2100"/>
              <a:buFont typeface="Arial"/>
              <a:buChar char="▪"/>
            </a:pPr>
            <a:r>
              <a:rPr lang="en-US">
                <a:latin typeface="Arial"/>
                <a:ea typeface="Arial"/>
                <a:cs typeface="Arial"/>
                <a:sym typeface="Arial"/>
              </a:rPr>
              <a:t>Only ⅖ Millennials are invested in the stock market </a:t>
            </a:r>
            <a:endParaRPr>
              <a:latin typeface="Arial"/>
              <a:ea typeface="Arial"/>
              <a:cs typeface="Arial"/>
              <a:sym typeface="Arial"/>
            </a:endParaRPr>
          </a:p>
          <a:p>
            <a:pPr indent="-320446" lvl="0" marL="285750" rtl="0">
              <a:lnSpc>
                <a:spcPct val="80000"/>
              </a:lnSpc>
              <a:spcBef>
                <a:spcPts val="750"/>
              </a:spcBef>
              <a:spcAft>
                <a:spcPts val="0"/>
              </a:spcAft>
              <a:buSzPts val="2100"/>
              <a:buFont typeface="Arial"/>
              <a:buChar char="▪"/>
            </a:pPr>
            <a:r>
              <a:rPr i="0" lang="en-US" sz="2100" u="none" cap="none" strike="noStrike">
                <a:solidFill>
                  <a:schemeClr val="dk1"/>
                </a:solidFill>
                <a:latin typeface="Arial"/>
                <a:ea typeface="Arial"/>
                <a:cs typeface="Arial"/>
                <a:sym typeface="Arial"/>
              </a:rPr>
              <a:t>Financial advisors are inconvenient and </a:t>
            </a:r>
            <a:r>
              <a:rPr lang="en-US" sz="2100">
                <a:solidFill>
                  <a:srgbClr val="000000"/>
                </a:solidFill>
                <a:latin typeface="Arial"/>
                <a:ea typeface="Arial"/>
                <a:cs typeface="Arial"/>
                <a:sym typeface="Arial"/>
              </a:rPr>
              <a:t>time consuming</a:t>
            </a:r>
            <a:r>
              <a:rPr lang="en-US" sz="2100">
                <a:solidFill>
                  <a:srgbClr val="FF0000"/>
                </a:solidFill>
                <a:latin typeface="Arial"/>
                <a:ea typeface="Arial"/>
                <a:cs typeface="Arial"/>
                <a:sym typeface="Arial"/>
              </a:rPr>
              <a:t> </a:t>
            </a:r>
            <a:endParaRPr i="0" sz="2100" u="none" cap="none" strike="noStrike">
              <a:solidFill>
                <a:srgbClr val="FF0000"/>
              </a:solidFill>
              <a:latin typeface="Arial"/>
              <a:ea typeface="Arial"/>
              <a:cs typeface="Arial"/>
              <a:sym typeface="Arial"/>
            </a:endParaRPr>
          </a:p>
          <a:p>
            <a:pPr indent="-38100" lvl="0" marL="171450" marR="0" rtl="0" algn="l">
              <a:lnSpc>
                <a:spcPct val="90000"/>
              </a:lnSpc>
              <a:spcBef>
                <a:spcPts val="750"/>
              </a:spcBef>
              <a:spcAft>
                <a:spcPts val="0"/>
              </a:spcAft>
              <a:buClr>
                <a:schemeClr val="dk1"/>
              </a:buClr>
              <a:buSzPts val="2100"/>
              <a:buFont typeface="Arial"/>
              <a:buNone/>
            </a:pPr>
            <a:r>
              <a:t/>
            </a:r>
            <a:endParaRPr i="0" sz="1800" u="none" cap="none" strike="noStrike">
              <a:solidFill>
                <a:schemeClr val="dk1"/>
              </a:solidFill>
              <a:latin typeface="Arial"/>
              <a:ea typeface="Arial"/>
              <a:cs typeface="Arial"/>
              <a:sym typeface="Arial"/>
            </a:endParaRPr>
          </a:p>
        </p:txBody>
      </p:sp>
      <p:sp>
        <p:nvSpPr>
          <p:cNvPr id="234" name="Google Shape;234;p32"/>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pic>
        <p:nvPicPr>
          <p:cNvPr id="235" name="Google Shape;235;p32"/>
          <p:cNvPicPr preferRelativeResize="0"/>
          <p:nvPr/>
        </p:nvPicPr>
        <p:blipFill>
          <a:blip r:embed="rId3">
            <a:alphaModFix/>
          </a:blip>
          <a:stretch>
            <a:fillRect/>
          </a:stretch>
        </p:blipFill>
        <p:spPr>
          <a:xfrm>
            <a:off x="0" y="0"/>
            <a:ext cx="9144001" cy="1085125"/>
          </a:xfrm>
          <a:prstGeom prst="rect">
            <a:avLst/>
          </a:prstGeom>
          <a:noFill/>
          <a:ln>
            <a:noFill/>
          </a:ln>
        </p:spPr>
      </p:pic>
      <p:sp>
        <p:nvSpPr>
          <p:cNvPr id="236" name="Google Shape;236;p32"/>
          <p:cNvSpPr txBox="1"/>
          <p:nvPr>
            <p:ph type="title"/>
          </p:nvPr>
        </p:nvSpPr>
        <p:spPr>
          <a:xfrm>
            <a:off x="6285875" y="-120299"/>
            <a:ext cx="78867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Calibri"/>
              <a:buNone/>
            </a:pPr>
            <a:r>
              <a:rPr i="0" lang="en-US" sz="3300" u="none" cap="none" strike="noStrike">
                <a:solidFill>
                  <a:schemeClr val="dk1"/>
                </a:solidFill>
                <a:latin typeface="Century Gothic"/>
                <a:ea typeface="Century Gothic"/>
                <a:cs typeface="Century Gothic"/>
                <a:sym typeface="Century Gothic"/>
              </a:rPr>
              <a:t>Problem</a:t>
            </a:r>
            <a:endParaRPr i="0" sz="3300" u="none" cap="none" strike="noStrike">
              <a:solidFill>
                <a:schemeClr val="dk1"/>
              </a:solidFill>
              <a:latin typeface="Century Gothic"/>
              <a:ea typeface="Century Gothic"/>
              <a:cs typeface="Century Gothic"/>
              <a:sym typeface="Century Gothic"/>
            </a:endParaRPr>
          </a:p>
        </p:txBody>
      </p:sp>
      <p:sp>
        <p:nvSpPr>
          <p:cNvPr id="237" name="Google Shape;237;p32"/>
          <p:cNvSpPr/>
          <p:nvPr/>
        </p:nvSpPr>
        <p:spPr>
          <a:xfrm>
            <a:off x="3312513" y="3053474"/>
            <a:ext cx="2540100" cy="25401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38" name="Google Shape;238;p32"/>
          <p:cNvGrpSpPr/>
          <p:nvPr/>
        </p:nvGrpSpPr>
        <p:grpSpPr>
          <a:xfrm>
            <a:off x="1915230" y="2616744"/>
            <a:ext cx="1882407" cy="924439"/>
            <a:chOff x="1900218" y="729011"/>
            <a:chExt cx="1882407" cy="924439"/>
          </a:xfrm>
        </p:grpSpPr>
        <p:cxnSp>
          <p:nvCxnSpPr>
            <p:cNvPr id="239" name="Google Shape;239;p32"/>
            <p:cNvCxnSpPr/>
            <p:nvPr/>
          </p:nvCxnSpPr>
          <p:spPr>
            <a:xfrm>
              <a:off x="3438525" y="1309350"/>
              <a:ext cx="344100" cy="344100"/>
            </a:xfrm>
            <a:prstGeom prst="straightConnector1">
              <a:avLst/>
            </a:prstGeom>
            <a:noFill/>
            <a:ln cap="flat" cmpd="sng" w="19050">
              <a:solidFill>
                <a:srgbClr val="0E9453"/>
              </a:solidFill>
              <a:prstDash val="solid"/>
              <a:round/>
              <a:headEnd len="med" w="med" type="oval"/>
              <a:tailEnd len="sm" w="sm" type="none"/>
            </a:ln>
          </p:spPr>
        </p:cxnSp>
        <p:sp>
          <p:nvSpPr>
            <p:cNvPr id="240" name="Google Shape;240;p32"/>
            <p:cNvSpPr txBox="1"/>
            <p:nvPr/>
          </p:nvSpPr>
          <p:spPr>
            <a:xfrm>
              <a:off x="1900218" y="729011"/>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US" sz="800">
                  <a:latin typeface="Roboto"/>
                  <a:ea typeface="Roboto"/>
                  <a:cs typeface="Roboto"/>
                  <a:sym typeface="Roboto"/>
                </a:rPr>
                <a:t>4</a:t>
              </a:r>
              <a:endParaRPr sz="800">
                <a:latin typeface="Roboto"/>
                <a:ea typeface="Roboto"/>
                <a:cs typeface="Roboto"/>
                <a:sym typeface="Roboto"/>
              </a:endParaRPr>
            </a:p>
            <a:p>
              <a:pPr indent="0" lvl="0" marL="0" rtl="0" algn="r">
                <a:lnSpc>
                  <a:spcPct val="115000"/>
                </a:lnSpc>
                <a:spcBef>
                  <a:spcPts val="0"/>
                </a:spcBef>
                <a:spcAft>
                  <a:spcPts val="0"/>
                </a:spcAft>
                <a:buNone/>
              </a:pPr>
              <a:r>
                <a:t/>
              </a:r>
              <a:endParaRPr sz="600">
                <a:latin typeface="Roboto"/>
                <a:ea typeface="Roboto"/>
                <a:cs typeface="Roboto"/>
                <a:sym typeface="Roboto"/>
              </a:endParaRPr>
            </a:p>
            <a:p>
              <a:pPr indent="0" lvl="0" marL="0" rtl="0" algn="r">
                <a:lnSpc>
                  <a:spcPct val="115000"/>
                </a:lnSpc>
                <a:spcBef>
                  <a:spcPts val="0"/>
                </a:spcBef>
                <a:spcAft>
                  <a:spcPts val="0"/>
                </a:spcAft>
                <a:buNone/>
              </a:pPr>
              <a:r>
                <a:rPr b="1" lang="en-US" sz="800">
                  <a:latin typeface="Roboto"/>
                  <a:ea typeface="Roboto"/>
                  <a:cs typeface="Roboto"/>
                  <a:sym typeface="Roboto"/>
                </a:rPr>
                <a:t>Millennials do not want to invest </a:t>
              </a:r>
              <a:endParaRPr b="1" sz="800">
                <a:latin typeface="Roboto"/>
                <a:ea typeface="Roboto"/>
                <a:cs typeface="Roboto"/>
                <a:sym typeface="Roboto"/>
              </a:endParaRPr>
            </a:p>
          </p:txBody>
        </p:sp>
      </p:grpSp>
      <p:grpSp>
        <p:nvGrpSpPr>
          <p:cNvPr id="241" name="Google Shape;241;p32"/>
          <p:cNvGrpSpPr/>
          <p:nvPr/>
        </p:nvGrpSpPr>
        <p:grpSpPr>
          <a:xfrm>
            <a:off x="1915230" y="5040030"/>
            <a:ext cx="1881232" cy="669600"/>
            <a:chOff x="1900218" y="3152297"/>
            <a:chExt cx="1881232" cy="669600"/>
          </a:xfrm>
        </p:grpSpPr>
        <p:cxnSp>
          <p:nvCxnSpPr>
            <p:cNvPr id="242" name="Google Shape;242;p32"/>
            <p:cNvCxnSpPr/>
            <p:nvPr/>
          </p:nvCxnSpPr>
          <p:spPr>
            <a:xfrm flipH="1" rot="10800000">
              <a:off x="3436150" y="3214625"/>
              <a:ext cx="345300" cy="342900"/>
            </a:xfrm>
            <a:prstGeom prst="straightConnector1">
              <a:avLst/>
            </a:prstGeom>
            <a:noFill/>
            <a:ln cap="flat" cmpd="sng" w="19050">
              <a:solidFill>
                <a:srgbClr val="085631"/>
              </a:solidFill>
              <a:prstDash val="solid"/>
              <a:round/>
              <a:headEnd len="med" w="med" type="oval"/>
              <a:tailEnd len="sm" w="sm" type="none"/>
            </a:ln>
          </p:spPr>
        </p:cxnSp>
        <p:sp>
          <p:nvSpPr>
            <p:cNvPr id="243" name="Google Shape;243;p32"/>
            <p:cNvSpPr txBox="1"/>
            <p:nvPr/>
          </p:nvSpPr>
          <p:spPr>
            <a:xfrm>
              <a:off x="1900218" y="3152297"/>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US" sz="800">
                  <a:latin typeface="Roboto"/>
                  <a:ea typeface="Roboto"/>
                  <a:cs typeface="Roboto"/>
                  <a:sym typeface="Roboto"/>
                </a:rPr>
                <a:t>3</a:t>
              </a:r>
              <a:endParaRPr sz="800">
                <a:latin typeface="Roboto"/>
                <a:ea typeface="Roboto"/>
                <a:cs typeface="Roboto"/>
                <a:sym typeface="Roboto"/>
              </a:endParaRPr>
            </a:p>
            <a:p>
              <a:pPr indent="0" lvl="0" marL="0" rtl="0" algn="r">
                <a:lnSpc>
                  <a:spcPct val="115000"/>
                </a:lnSpc>
                <a:spcBef>
                  <a:spcPts val="0"/>
                </a:spcBef>
                <a:spcAft>
                  <a:spcPts val="0"/>
                </a:spcAft>
                <a:buNone/>
              </a:pPr>
              <a:r>
                <a:t/>
              </a:r>
              <a:endParaRPr sz="600">
                <a:latin typeface="Roboto"/>
                <a:ea typeface="Roboto"/>
                <a:cs typeface="Roboto"/>
                <a:sym typeface="Roboto"/>
              </a:endParaRPr>
            </a:p>
            <a:p>
              <a:pPr indent="0" lvl="0" marL="0" rtl="0" algn="r">
                <a:lnSpc>
                  <a:spcPct val="115000"/>
                </a:lnSpc>
                <a:spcBef>
                  <a:spcPts val="0"/>
                </a:spcBef>
                <a:spcAft>
                  <a:spcPts val="0"/>
                </a:spcAft>
                <a:buNone/>
              </a:pPr>
              <a:r>
                <a:rPr b="1" lang="en-US" sz="800">
                  <a:latin typeface="Roboto"/>
                  <a:ea typeface="Roboto"/>
                  <a:cs typeface="Roboto"/>
                  <a:sym typeface="Roboto"/>
                </a:rPr>
                <a:t>Lack of general Financial knowledge </a:t>
              </a:r>
              <a:endParaRPr b="1" sz="800">
                <a:latin typeface="Roboto"/>
                <a:ea typeface="Roboto"/>
                <a:cs typeface="Roboto"/>
                <a:sym typeface="Roboto"/>
              </a:endParaRPr>
            </a:p>
          </p:txBody>
        </p:sp>
      </p:grpSp>
      <p:sp>
        <p:nvSpPr>
          <p:cNvPr id="244" name="Google Shape;244;p32"/>
          <p:cNvSpPr/>
          <p:nvPr/>
        </p:nvSpPr>
        <p:spPr>
          <a:xfrm flipH="1" rot="-1800047">
            <a:off x="3236968" y="2974167"/>
            <a:ext cx="2690936" cy="2690936"/>
          </a:xfrm>
          <a:prstGeom prst="blockArc">
            <a:avLst>
              <a:gd fmla="val 14348563" name="adj1"/>
              <a:gd fmla="val 19872341" name="adj2"/>
              <a:gd fmla="val 9100" name="adj3"/>
            </a:avLst>
          </a:prstGeom>
          <a:solidFill>
            <a:srgbClr val="0E9453"/>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45" name="Google Shape;245;p32"/>
          <p:cNvGrpSpPr/>
          <p:nvPr/>
        </p:nvGrpSpPr>
        <p:grpSpPr>
          <a:xfrm>
            <a:off x="5358438" y="5040030"/>
            <a:ext cx="1870327" cy="669600"/>
            <a:chOff x="5343425" y="3152297"/>
            <a:chExt cx="1870327" cy="669600"/>
          </a:xfrm>
        </p:grpSpPr>
        <p:cxnSp>
          <p:nvCxnSpPr>
            <p:cNvPr id="246" name="Google Shape;246;p32"/>
            <p:cNvCxnSpPr/>
            <p:nvPr/>
          </p:nvCxnSpPr>
          <p:spPr>
            <a:xfrm rot="10800000">
              <a:off x="5343425" y="3214625"/>
              <a:ext cx="354900" cy="350100"/>
            </a:xfrm>
            <a:prstGeom prst="straightConnector1">
              <a:avLst/>
            </a:prstGeom>
            <a:noFill/>
            <a:ln cap="flat" cmpd="sng" w="19050">
              <a:solidFill>
                <a:srgbClr val="0E9453"/>
              </a:solidFill>
              <a:prstDash val="solid"/>
              <a:round/>
              <a:headEnd len="med" w="med" type="oval"/>
              <a:tailEnd len="sm" w="sm" type="none"/>
            </a:ln>
          </p:spPr>
        </p:cxnSp>
        <p:sp>
          <p:nvSpPr>
            <p:cNvPr id="247" name="Google Shape;247;p32"/>
            <p:cNvSpPr txBox="1"/>
            <p:nvPr/>
          </p:nvSpPr>
          <p:spPr>
            <a:xfrm>
              <a:off x="5718552" y="3152297"/>
              <a:ext cx="1495200" cy="6696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US" sz="800">
                  <a:latin typeface="Roboto"/>
                  <a:ea typeface="Roboto"/>
                  <a:cs typeface="Roboto"/>
                  <a:sym typeface="Roboto"/>
                </a:rPr>
                <a:t>2</a:t>
              </a:r>
              <a:endParaRPr sz="800">
                <a:latin typeface="Roboto"/>
                <a:ea typeface="Roboto"/>
                <a:cs typeface="Roboto"/>
                <a:sym typeface="Roboto"/>
              </a:endParaRPr>
            </a:p>
            <a:p>
              <a:pPr indent="0" lvl="0" marL="0" rtl="0">
                <a:lnSpc>
                  <a:spcPct val="115000"/>
                </a:lnSpc>
                <a:spcBef>
                  <a:spcPts val="0"/>
                </a:spcBef>
                <a:spcAft>
                  <a:spcPts val="0"/>
                </a:spcAft>
                <a:buNone/>
              </a:pPr>
              <a:r>
                <a:t/>
              </a:r>
              <a:endParaRPr sz="600">
                <a:latin typeface="Roboto"/>
                <a:ea typeface="Roboto"/>
                <a:cs typeface="Roboto"/>
                <a:sym typeface="Roboto"/>
              </a:endParaRPr>
            </a:p>
            <a:p>
              <a:pPr indent="0" lvl="0" marL="0" rtl="0">
                <a:lnSpc>
                  <a:spcPct val="115000"/>
                </a:lnSpc>
                <a:spcBef>
                  <a:spcPts val="0"/>
                </a:spcBef>
                <a:spcAft>
                  <a:spcPts val="0"/>
                </a:spcAft>
                <a:buNone/>
              </a:pPr>
              <a:r>
                <a:rPr b="1" lang="en-US" sz="800">
                  <a:latin typeface="Roboto"/>
                  <a:ea typeface="Roboto"/>
                  <a:cs typeface="Roboto"/>
                  <a:sym typeface="Roboto"/>
                </a:rPr>
                <a:t>Advisors don’t want to invest with them</a:t>
              </a:r>
              <a:endParaRPr b="1" sz="800">
                <a:latin typeface="Roboto"/>
                <a:ea typeface="Roboto"/>
                <a:cs typeface="Roboto"/>
                <a:sym typeface="Roboto"/>
              </a:endParaRPr>
            </a:p>
          </p:txBody>
        </p:sp>
      </p:grpSp>
      <p:grpSp>
        <p:nvGrpSpPr>
          <p:cNvPr id="248" name="Google Shape;248;p32"/>
          <p:cNvGrpSpPr/>
          <p:nvPr/>
        </p:nvGrpSpPr>
        <p:grpSpPr>
          <a:xfrm>
            <a:off x="5359788" y="2616744"/>
            <a:ext cx="1832102" cy="924439"/>
            <a:chOff x="5344775" y="729011"/>
            <a:chExt cx="1832102" cy="924439"/>
          </a:xfrm>
        </p:grpSpPr>
        <p:cxnSp>
          <p:nvCxnSpPr>
            <p:cNvPr id="249" name="Google Shape;249;p32"/>
            <p:cNvCxnSpPr/>
            <p:nvPr/>
          </p:nvCxnSpPr>
          <p:spPr>
            <a:xfrm flipH="1">
              <a:off x="5344775" y="1314450"/>
              <a:ext cx="336900" cy="339000"/>
            </a:xfrm>
            <a:prstGeom prst="straightConnector1">
              <a:avLst/>
            </a:prstGeom>
            <a:noFill/>
            <a:ln cap="flat" cmpd="sng" w="19050">
              <a:solidFill>
                <a:srgbClr val="085631"/>
              </a:solidFill>
              <a:prstDash val="solid"/>
              <a:round/>
              <a:headEnd len="med" w="med" type="oval"/>
              <a:tailEnd len="sm" w="sm" type="none"/>
            </a:ln>
          </p:spPr>
        </p:cxnSp>
        <p:sp>
          <p:nvSpPr>
            <p:cNvPr id="250" name="Google Shape;250;p32"/>
            <p:cNvSpPr txBox="1"/>
            <p:nvPr/>
          </p:nvSpPr>
          <p:spPr>
            <a:xfrm>
              <a:off x="5681677" y="729011"/>
              <a:ext cx="1495200" cy="6696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US" sz="800">
                  <a:latin typeface="Roboto"/>
                  <a:ea typeface="Roboto"/>
                  <a:cs typeface="Roboto"/>
                  <a:sym typeface="Roboto"/>
                </a:rPr>
                <a:t>1</a:t>
              </a:r>
              <a:endParaRPr sz="800">
                <a:latin typeface="Roboto"/>
                <a:ea typeface="Roboto"/>
                <a:cs typeface="Roboto"/>
                <a:sym typeface="Roboto"/>
              </a:endParaRPr>
            </a:p>
            <a:p>
              <a:pPr indent="0" lvl="0" marL="0" rtl="0">
                <a:lnSpc>
                  <a:spcPct val="115000"/>
                </a:lnSpc>
                <a:spcBef>
                  <a:spcPts val="0"/>
                </a:spcBef>
                <a:spcAft>
                  <a:spcPts val="0"/>
                </a:spcAft>
                <a:buNone/>
              </a:pPr>
              <a:r>
                <a:t/>
              </a:r>
              <a:endParaRPr sz="600">
                <a:latin typeface="Roboto"/>
                <a:ea typeface="Roboto"/>
                <a:cs typeface="Roboto"/>
                <a:sym typeface="Roboto"/>
              </a:endParaRPr>
            </a:p>
            <a:p>
              <a:pPr indent="0" lvl="0" marL="0" rtl="0">
                <a:lnSpc>
                  <a:spcPct val="115000"/>
                </a:lnSpc>
                <a:spcBef>
                  <a:spcPts val="0"/>
                </a:spcBef>
                <a:spcAft>
                  <a:spcPts val="0"/>
                </a:spcAft>
                <a:buNone/>
              </a:pPr>
              <a:r>
                <a:rPr b="1" lang="en-US" sz="800">
                  <a:latin typeface="Roboto"/>
                  <a:ea typeface="Roboto"/>
                  <a:cs typeface="Roboto"/>
                  <a:sym typeface="Roboto"/>
                </a:rPr>
                <a:t>Millennials are less wealthy than past generations </a:t>
              </a:r>
              <a:endParaRPr b="1" sz="800">
                <a:latin typeface="Roboto"/>
                <a:ea typeface="Roboto"/>
                <a:cs typeface="Roboto"/>
                <a:sym typeface="Roboto"/>
              </a:endParaRPr>
            </a:p>
          </p:txBody>
        </p:sp>
      </p:grpSp>
      <p:sp>
        <p:nvSpPr>
          <p:cNvPr id="251" name="Google Shape;251;p32"/>
          <p:cNvSpPr txBox="1"/>
          <p:nvPr/>
        </p:nvSpPr>
        <p:spPr>
          <a:xfrm>
            <a:off x="3860796" y="3944193"/>
            <a:ext cx="1443600" cy="804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sz="1200"/>
          </a:p>
        </p:txBody>
      </p:sp>
      <p:sp>
        <p:nvSpPr>
          <p:cNvPr id="252" name="Google Shape;252;p32"/>
          <p:cNvSpPr/>
          <p:nvPr/>
        </p:nvSpPr>
        <p:spPr>
          <a:xfrm rot="1800047">
            <a:off x="3234856" y="2974167"/>
            <a:ext cx="2690936" cy="2690936"/>
          </a:xfrm>
          <a:prstGeom prst="blockArc">
            <a:avLst>
              <a:gd fmla="val 14545937" name="adj1"/>
              <a:gd fmla="val 19902139" name="adj2"/>
              <a:gd fmla="val 9115" name="adj3"/>
            </a:avLst>
          </a:prstGeom>
          <a:solidFill>
            <a:srgbClr val="08563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Google Shape;253;p32"/>
          <p:cNvSpPr/>
          <p:nvPr/>
        </p:nvSpPr>
        <p:spPr>
          <a:xfrm rot="9000757">
            <a:off x="3228976" y="2973752"/>
            <a:ext cx="2690226" cy="2690226"/>
          </a:xfrm>
          <a:prstGeom prst="blockArc">
            <a:avLst>
              <a:gd fmla="val 18041678" name="adj1"/>
              <a:gd fmla="val 1798478" name="adj2"/>
              <a:gd fmla="val 9595" name="adj3"/>
            </a:avLst>
          </a:prstGeom>
          <a:solidFill>
            <a:srgbClr val="085631"/>
          </a:solidFill>
          <a:ln>
            <a:noFill/>
          </a:ln>
          <a:effectLst>
            <a:outerShdw blurRad="71438" rotWithShape="0" algn="bl" dist="9525">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 name="Google Shape;254;p32"/>
          <p:cNvSpPr/>
          <p:nvPr/>
        </p:nvSpPr>
        <p:spPr>
          <a:xfrm flipH="1" rot="-9000757">
            <a:off x="3236646" y="2974502"/>
            <a:ext cx="2690226" cy="2690226"/>
          </a:xfrm>
          <a:prstGeom prst="blockArc">
            <a:avLst>
              <a:gd fmla="val 17967225" name="adj1"/>
              <a:gd fmla="val 1529547" name="adj2"/>
              <a:gd fmla="val 9279" name="adj3"/>
            </a:avLst>
          </a:prstGeom>
          <a:solidFill>
            <a:srgbClr val="0E9453"/>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 name="Google Shape;255;p32"/>
          <p:cNvSpPr/>
          <p:nvPr/>
        </p:nvSpPr>
        <p:spPr>
          <a:xfrm rot="8100000">
            <a:off x="3181132" y="4145182"/>
            <a:ext cx="363170" cy="363170"/>
          </a:xfrm>
          <a:prstGeom prst="rtTriangle">
            <a:avLst/>
          </a:prstGeom>
          <a:solidFill>
            <a:srgbClr val="08563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Google Shape;256;p32"/>
          <p:cNvSpPr/>
          <p:nvPr/>
        </p:nvSpPr>
        <p:spPr>
          <a:xfrm rot="-2700000">
            <a:off x="5613640" y="4138021"/>
            <a:ext cx="363170" cy="363170"/>
          </a:xfrm>
          <a:prstGeom prst="rtTriangle">
            <a:avLst/>
          </a:prstGeom>
          <a:solidFill>
            <a:srgbClr val="08563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Google Shape;257;p32"/>
          <p:cNvSpPr/>
          <p:nvPr/>
        </p:nvSpPr>
        <p:spPr>
          <a:xfrm rot="2700000">
            <a:off x="4397035" y="5350794"/>
            <a:ext cx="363170" cy="363170"/>
          </a:xfrm>
          <a:prstGeom prst="rtTriangle">
            <a:avLst/>
          </a:prstGeom>
          <a:solidFill>
            <a:srgbClr val="0E945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Google Shape;258;p32"/>
          <p:cNvSpPr/>
          <p:nvPr/>
        </p:nvSpPr>
        <p:spPr>
          <a:xfrm rot="-8100000">
            <a:off x="4397728" y="2915126"/>
            <a:ext cx="363170" cy="363170"/>
          </a:xfrm>
          <a:prstGeom prst="rtTriangle">
            <a:avLst/>
          </a:prstGeom>
          <a:solidFill>
            <a:srgbClr val="0E945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3"/>
          <p:cNvSpPr txBox="1"/>
          <p:nvPr>
            <p:ph idx="1" type="body"/>
          </p:nvPr>
        </p:nvSpPr>
        <p:spPr>
          <a:xfrm>
            <a:off x="640075" y="1424488"/>
            <a:ext cx="4192500" cy="1797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785"/>
              <a:buFont typeface="Arial"/>
              <a:buNone/>
            </a:pPr>
            <a:r>
              <a:rPr i="0" lang="en-US" u="none" cap="none" strike="noStrike">
                <a:solidFill>
                  <a:schemeClr val="dk1"/>
                </a:solidFill>
                <a:latin typeface="Arial"/>
                <a:ea typeface="Arial"/>
                <a:cs typeface="Arial"/>
                <a:sym typeface="Arial"/>
              </a:rPr>
              <a:t>Power of Price</a:t>
            </a:r>
            <a:endParaRPr i="0" u="none" cap="none" strike="noStrike">
              <a:solidFill>
                <a:schemeClr val="dk1"/>
              </a:solidFill>
              <a:latin typeface="Arial"/>
              <a:ea typeface="Arial"/>
              <a:cs typeface="Arial"/>
              <a:sym typeface="Arial"/>
            </a:endParaRPr>
          </a:p>
          <a:p>
            <a:pPr indent="-320446" lvl="0" marL="285750" rtl="0">
              <a:lnSpc>
                <a:spcPct val="80000"/>
              </a:lnSpc>
              <a:spcBef>
                <a:spcPts val="750"/>
              </a:spcBef>
              <a:spcAft>
                <a:spcPts val="0"/>
              </a:spcAft>
              <a:buSzPts val="2100"/>
              <a:buFont typeface="Arial"/>
              <a:buChar char="▪"/>
            </a:pPr>
            <a:r>
              <a:rPr i="0" lang="en-US" u="none" cap="none" strike="noStrike">
                <a:solidFill>
                  <a:schemeClr val="dk1"/>
                </a:solidFill>
                <a:latin typeface="Arial"/>
                <a:ea typeface="Arial"/>
                <a:cs typeface="Arial"/>
                <a:sym typeface="Arial"/>
              </a:rPr>
              <a:t>A strong brand is simply not enough </a:t>
            </a:r>
            <a:endParaRPr i="0" u="none" cap="none" strike="noStrike">
              <a:solidFill>
                <a:schemeClr val="dk1"/>
              </a:solidFill>
              <a:latin typeface="Arial"/>
              <a:ea typeface="Arial"/>
              <a:cs typeface="Arial"/>
              <a:sym typeface="Arial"/>
            </a:endParaRPr>
          </a:p>
          <a:p>
            <a:pPr indent="-320446" lvl="0" marL="285750" rtl="0">
              <a:lnSpc>
                <a:spcPct val="80000"/>
              </a:lnSpc>
              <a:spcBef>
                <a:spcPts val="750"/>
              </a:spcBef>
              <a:spcAft>
                <a:spcPts val="0"/>
              </a:spcAft>
              <a:buSzPts val="2100"/>
              <a:buFont typeface="Arial"/>
              <a:buChar char="▪"/>
            </a:pPr>
            <a:r>
              <a:rPr i="0" lang="en-US" u="none" cap="none" strike="noStrike">
                <a:solidFill>
                  <a:schemeClr val="dk1"/>
                </a:solidFill>
                <a:latin typeface="Arial"/>
                <a:ea typeface="Arial"/>
                <a:cs typeface="Arial"/>
                <a:sym typeface="Arial"/>
              </a:rPr>
              <a:t>Price vs Quality </a:t>
            </a:r>
            <a:endParaRPr>
              <a:latin typeface="Arial"/>
              <a:ea typeface="Arial"/>
              <a:cs typeface="Arial"/>
              <a:sym typeface="Arial"/>
            </a:endParaRPr>
          </a:p>
          <a:p>
            <a:pPr indent="0" lvl="0" marL="0" marR="0" rtl="0" algn="l">
              <a:lnSpc>
                <a:spcPct val="80000"/>
              </a:lnSpc>
              <a:spcBef>
                <a:spcPts val="0"/>
              </a:spcBef>
              <a:spcAft>
                <a:spcPts val="0"/>
              </a:spcAft>
              <a:buClr>
                <a:schemeClr val="dk1"/>
              </a:buClr>
              <a:buSzPts val="1785"/>
              <a:buFont typeface="Arial"/>
              <a:buNone/>
            </a:pPr>
            <a:r>
              <a:t/>
            </a:r>
            <a:endParaRPr b="0" i="0" sz="1785" u="none" cap="none" strike="noStrike">
              <a:solidFill>
                <a:schemeClr val="dk1"/>
              </a:solidFill>
              <a:latin typeface="Calibri"/>
              <a:ea typeface="Calibri"/>
              <a:cs typeface="Calibri"/>
              <a:sym typeface="Calibri"/>
            </a:endParaRPr>
          </a:p>
          <a:p>
            <a:pPr indent="0" lvl="0" marL="0" marR="0" rtl="0" algn="l">
              <a:lnSpc>
                <a:spcPct val="80000"/>
              </a:lnSpc>
              <a:spcBef>
                <a:spcPts val="0"/>
              </a:spcBef>
              <a:spcAft>
                <a:spcPts val="0"/>
              </a:spcAft>
              <a:buClr>
                <a:schemeClr val="dk1"/>
              </a:buClr>
              <a:buSzPts val="1785"/>
              <a:buFont typeface="Arial"/>
              <a:buNone/>
            </a:pPr>
            <a:r>
              <a:t/>
            </a:r>
            <a:endParaRPr b="0" i="0" sz="1785" u="none" cap="none" strike="noStrike">
              <a:solidFill>
                <a:schemeClr val="dk1"/>
              </a:solidFill>
              <a:latin typeface="Calibri"/>
              <a:ea typeface="Calibri"/>
              <a:cs typeface="Calibri"/>
              <a:sym typeface="Calibri"/>
            </a:endParaRPr>
          </a:p>
          <a:p>
            <a:pPr indent="0" lvl="0" marL="0" marR="0" rtl="0" algn="l">
              <a:lnSpc>
                <a:spcPct val="80000"/>
              </a:lnSpc>
              <a:spcBef>
                <a:spcPts val="0"/>
              </a:spcBef>
              <a:spcAft>
                <a:spcPts val="0"/>
              </a:spcAft>
              <a:buClr>
                <a:schemeClr val="dk1"/>
              </a:buClr>
              <a:buSzPts val="1785"/>
              <a:buFont typeface="Arial"/>
              <a:buNone/>
            </a:pPr>
            <a:r>
              <a:t/>
            </a:r>
            <a:endParaRPr b="0" i="0" sz="1785" u="none" cap="none" strike="noStrike">
              <a:solidFill>
                <a:schemeClr val="dk1"/>
              </a:solidFill>
              <a:latin typeface="Calibri"/>
              <a:ea typeface="Calibri"/>
              <a:cs typeface="Calibri"/>
              <a:sym typeface="Calibri"/>
            </a:endParaRPr>
          </a:p>
          <a:p>
            <a:pPr indent="0" lvl="0" marL="0" marR="0" rtl="0" algn="l">
              <a:lnSpc>
                <a:spcPct val="80000"/>
              </a:lnSpc>
              <a:spcBef>
                <a:spcPts val="0"/>
              </a:spcBef>
              <a:spcAft>
                <a:spcPts val="0"/>
              </a:spcAft>
              <a:buClr>
                <a:schemeClr val="dk1"/>
              </a:buClr>
              <a:buSzPts val="1785"/>
              <a:buFont typeface="Arial"/>
              <a:buNone/>
            </a:pPr>
            <a:r>
              <a:t/>
            </a:r>
            <a:endParaRPr b="0" i="0" sz="1785" u="none" cap="none" strike="noStrike">
              <a:solidFill>
                <a:schemeClr val="dk1"/>
              </a:solidFill>
              <a:latin typeface="Calibri"/>
              <a:ea typeface="Calibri"/>
              <a:cs typeface="Calibri"/>
              <a:sym typeface="Calibri"/>
            </a:endParaRPr>
          </a:p>
          <a:p>
            <a:pPr indent="-58102" lvl="0" marL="171450" marR="0" rtl="0" algn="l">
              <a:lnSpc>
                <a:spcPct val="70000"/>
              </a:lnSpc>
              <a:spcBef>
                <a:spcPts val="750"/>
              </a:spcBef>
              <a:spcAft>
                <a:spcPts val="0"/>
              </a:spcAft>
              <a:buClr>
                <a:schemeClr val="dk1"/>
              </a:buClr>
              <a:buSzPts val="1785"/>
              <a:buFont typeface="Arial"/>
              <a:buNone/>
            </a:pPr>
            <a:r>
              <a:t/>
            </a:r>
            <a:endParaRPr b="0" i="0" sz="1785" u="none" cap="none" strike="noStrike">
              <a:solidFill>
                <a:schemeClr val="dk1"/>
              </a:solidFill>
              <a:latin typeface="Calibri"/>
              <a:ea typeface="Calibri"/>
              <a:cs typeface="Calibri"/>
              <a:sym typeface="Calibri"/>
            </a:endParaRPr>
          </a:p>
        </p:txBody>
      </p:sp>
      <p:sp>
        <p:nvSpPr>
          <p:cNvPr id="265" name="Google Shape;265;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pic>
        <p:nvPicPr>
          <p:cNvPr descr="https://lh4.googleusercontent.com/MU57Vkl3DwZua_3VRrwUBeKLboYAbqmvHNad8lhfswv58YCDRyGyksX3GQAR9pVPYs6sDvEVdImULuJv-mJo1uvv1FjTA4163e9RmldsB8xgQHHiStUcGHdqSMKy7sv8N2i5ebZckQ8" id="266" name="Google Shape;266;p33"/>
          <p:cNvPicPr preferRelativeResize="0"/>
          <p:nvPr/>
        </p:nvPicPr>
        <p:blipFill rotWithShape="1">
          <a:blip r:embed="rId3">
            <a:alphaModFix/>
          </a:blip>
          <a:srcRect b="0" l="0" r="0" t="0"/>
          <a:stretch/>
        </p:blipFill>
        <p:spPr>
          <a:xfrm>
            <a:off x="640081" y="3560859"/>
            <a:ext cx="3703319" cy="2566893"/>
          </a:xfrm>
          <a:prstGeom prst="rect">
            <a:avLst/>
          </a:prstGeom>
          <a:noFill/>
          <a:ln>
            <a:noFill/>
          </a:ln>
        </p:spPr>
      </p:pic>
      <p:pic>
        <p:nvPicPr>
          <p:cNvPr descr="https://lh5.googleusercontent.com/CNthmER1XDScjnojhsN7ExNABWxYm8hcX3uv9HCc1Myvk9rzCWciplNiy4fmrsGsVMJoeI5kPsmJrY5XHuoxTWMp3Q_xtKjhphOT9joVJAIjednnBRmqAGnnCMp9sscdfwC0X6s5s80" id="267" name="Google Shape;267;p33"/>
          <p:cNvPicPr preferRelativeResize="0"/>
          <p:nvPr/>
        </p:nvPicPr>
        <p:blipFill rotWithShape="1">
          <a:blip r:embed="rId4">
            <a:alphaModFix/>
          </a:blip>
          <a:srcRect b="0" l="0" r="0" t="0"/>
          <a:stretch/>
        </p:blipFill>
        <p:spPr>
          <a:xfrm>
            <a:off x="4669412" y="3560846"/>
            <a:ext cx="3922990" cy="2566892"/>
          </a:xfrm>
          <a:prstGeom prst="rect">
            <a:avLst/>
          </a:prstGeom>
          <a:noFill/>
          <a:ln>
            <a:noFill/>
          </a:ln>
        </p:spPr>
      </p:pic>
      <p:pic>
        <p:nvPicPr>
          <p:cNvPr id="268" name="Google Shape;268;p33"/>
          <p:cNvPicPr preferRelativeResize="0"/>
          <p:nvPr/>
        </p:nvPicPr>
        <p:blipFill>
          <a:blip r:embed="rId5">
            <a:alphaModFix/>
          </a:blip>
          <a:stretch>
            <a:fillRect/>
          </a:stretch>
        </p:blipFill>
        <p:spPr>
          <a:xfrm>
            <a:off x="0" y="0"/>
            <a:ext cx="9144001" cy="1085125"/>
          </a:xfrm>
          <a:prstGeom prst="rect">
            <a:avLst/>
          </a:prstGeom>
          <a:noFill/>
          <a:ln>
            <a:noFill/>
          </a:ln>
        </p:spPr>
      </p:pic>
      <p:sp>
        <p:nvSpPr>
          <p:cNvPr id="269" name="Google Shape;269;p33"/>
          <p:cNvSpPr txBox="1"/>
          <p:nvPr>
            <p:ph idx="1" type="body"/>
          </p:nvPr>
        </p:nvSpPr>
        <p:spPr>
          <a:xfrm>
            <a:off x="4669406" y="1424475"/>
            <a:ext cx="4312800" cy="1797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785"/>
              <a:buFont typeface="Arial"/>
              <a:buNone/>
            </a:pPr>
            <a:r>
              <a:rPr lang="en-US">
                <a:latin typeface="Arial"/>
                <a:ea typeface="Arial"/>
                <a:cs typeface="Arial"/>
                <a:sym typeface="Arial"/>
              </a:rPr>
              <a:t>Digital Natives</a:t>
            </a:r>
            <a:endParaRPr>
              <a:latin typeface="Arial"/>
              <a:ea typeface="Arial"/>
              <a:cs typeface="Arial"/>
              <a:sym typeface="Arial"/>
            </a:endParaRPr>
          </a:p>
          <a:p>
            <a:pPr indent="-320446" lvl="0" marL="285750" rtl="0">
              <a:lnSpc>
                <a:spcPct val="80000"/>
              </a:lnSpc>
              <a:spcBef>
                <a:spcPts val="750"/>
              </a:spcBef>
              <a:spcAft>
                <a:spcPts val="0"/>
              </a:spcAft>
              <a:buSzPts val="2100"/>
              <a:buFont typeface="Arial"/>
              <a:buChar char="▪"/>
            </a:pPr>
            <a:r>
              <a:rPr lang="en-US">
                <a:latin typeface="Arial"/>
                <a:ea typeface="Arial"/>
                <a:cs typeface="Arial"/>
                <a:sym typeface="Arial"/>
              </a:rPr>
              <a:t>Live online, shop online</a:t>
            </a:r>
            <a:endParaRPr b="0" i="0" u="none" cap="none" strike="noStrike">
              <a:solidFill>
                <a:schemeClr val="dk1"/>
              </a:solidFill>
              <a:latin typeface="Calibri"/>
              <a:ea typeface="Calibri"/>
              <a:cs typeface="Calibri"/>
              <a:sym typeface="Calibri"/>
            </a:endParaRPr>
          </a:p>
          <a:p>
            <a:pPr indent="0" lvl="0" marL="0" marR="0" rtl="0" algn="l">
              <a:lnSpc>
                <a:spcPct val="80000"/>
              </a:lnSpc>
              <a:spcBef>
                <a:spcPts val="0"/>
              </a:spcBef>
              <a:spcAft>
                <a:spcPts val="0"/>
              </a:spcAft>
              <a:buClr>
                <a:schemeClr val="dk1"/>
              </a:buClr>
              <a:buSzPts val="1785"/>
              <a:buFont typeface="Arial"/>
              <a:buNone/>
            </a:pPr>
            <a:r>
              <a:t/>
            </a:r>
            <a:endParaRPr b="0" i="0" sz="1785" u="none" cap="none" strike="noStrike">
              <a:solidFill>
                <a:schemeClr val="dk1"/>
              </a:solidFill>
              <a:latin typeface="Calibri"/>
              <a:ea typeface="Calibri"/>
              <a:cs typeface="Calibri"/>
              <a:sym typeface="Calibri"/>
            </a:endParaRPr>
          </a:p>
          <a:p>
            <a:pPr indent="0" lvl="0" marL="0" marR="0" rtl="0" algn="l">
              <a:lnSpc>
                <a:spcPct val="80000"/>
              </a:lnSpc>
              <a:spcBef>
                <a:spcPts val="0"/>
              </a:spcBef>
              <a:spcAft>
                <a:spcPts val="0"/>
              </a:spcAft>
              <a:buClr>
                <a:schemeClr val="dk1"/>
              </a:buClr>
              <a:buSzPts val="1785"/>
              <a:buFont typeface="Arial"/>
              <a:buNone/>
            </a:pPr>
            <a:r>
              <a:t/>
            </a:r>
            <a:endParaRPr b="0" i="0" sz="1785" u="none" cap="none" strike="noStrike">
              <a:solidFill>
                <a:schemeClr val="dk1"/>
              </a:solidFill>
              <a:latin typeface="Calibri"/>
              <a:ea typeface="Calibri"/>
              <a:cs typeface="Calibri"/>
              <a:sym typeface="Calibri"/>
            </a:endParaRPr>
          </a:p>
          <a:p>
            <a:pPr indent="0" lvl="0" marL="0" marR="0" rtl="0" algn="l">
              <a:lnSpc>
                <a:spcPct val="80000"/>
              </a:lnSpc>
              <a:spcBef>
                <a:spcPts val="0"/>
              </a:spcBef>
              <a:spcAft>
                <a:spcPts val="0"/>
              </a:spcAft>
              <a:buClr>
                <a:schemeClr val="dk1"/>
              </a:buClr>
              <a:buSzPts val="1785"/>
              <a:buFont typeface="Arial"/>
              <a:buNone/>
            </a:pPr>
            <a:r>
              <a:t/>
            </a:r>
            <a:endParaRPr b="0" i="0" sz="1785" u="none" cap="none" strike="noStrike">
              <a:solidFill>
                <a:schemeClr val="dk1"/>
              </a:solidFill>
              <a:latin typeface="Calibri"/>
              <a:ea typeface="Calibri"/>
              <a:cs typeface="Calibri"/>
              <a:sym typeface="Calibri"/>
            </a:endParaRPr>
          </a:p>
          <a:p>
            <a:pPr indent="-58102" lvl="0" marL="171450" marR="0" rtl="0" algn="l">
              <a:lnSpc>
                <a:spcPct val="70000"/>
              </a:lnSpc>
              <a:spcBef>
                <a:spcPts val="750"/>
              </a:spcBef>
              <a:spcAft>
                <a:spcPts val="0"/>
              </a:spcAft>
              <a:buClr>
                <a:schemeClr val="dk1"/>
              </a:buClr>
              <a:buSzPts val="1785"/>
              <a:buFont typeface="Arial"/>
              <a:buNone/>
            </a:pPr>
            <a:r>
              <a:t/>
            </a:r>
            <a:endParaRPr b="0" i="0" sz="1785" u="none" cap="none" strike="noStrike">
              <a:solidFill>
                <a:schemeClr val="dk1"/>
              </a:solidFill>
              <a:latin typeface="Calibri"/>
              <a:ea typeface="Calibri"/>
              <a:cs typeface="Calibri"/>
              <a:sym typeface="Calibri"/>
            </a:endParaRPr>
          </a:p>
        </p:txBody>
      </p:sp>
      <p:sp>
        <p:nvSpPr>
          <p:cNvPr id="270" name="Google Shape;270;p33"/>
          <p:cNvSpPr txBox="1"/>
          <p:nvPr>
            <p:ph type="title"/>
          </p:nvPr>
        </p:nvSpPr>
        <p:spPr>
          <a:xfrm>
            <a:off x="6285875" y="-120299"/>
            <a:ext cx="78867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Calibri"/>
              <a:buNone/>
            </a:pPr>
            <a:r>
              <a:rPr lang="en-US">
                <a:latin typeface="Century Gothic"/>
                <a:ea typeface="Century Gothic"/>
                <a:cs typeface="Century Gothic"/>
                <a:sym typeface="Century Gothic"/>
              </a:rPr>
              <a:t>Trends</a:t>
            </a:r>
            <a:endParaRPr i="0" sz="33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sp>
        <p:nvSpPr>
          <p:cNvPr id="276" name="Google Shape;276;p34"/>
          <p:cNvSpPr txBox="1"/>
          <p:nvPr/>
        </p:nvSpPr>
        <p:spPr>
          <a:xfrm>
            <a:off x="4702450" y="1202625"/>
            <a:ext cx="4024800" cy="294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100"/>
              <a:t>Different Priorities</a:t>
            </a:r>
            <a:endParaRPr sz="2100"/>
          </a:p>
          <a:p>
            <a:pPr indent="-320446" lvl="0" marL="285750" rtl="0">
              <a:lnSpc>
                <a:spcPct val="80000"/>
              </a:lnSpc>
              <a:spcBef>
                <a:spcPts val="750"/>
              </a:spcBef>
              <a:spcAft>
                <a:spcPts val="0"/>
              </a:spcAft>
              <a:buClr>
                <a:schemeClr val="dk1"/>
              </a:buClr>
              <a:buSzPts val="2100"/>
              <a:buFont typeface="Arial"/>
              <a:buChar char="▪"/>
            </a:pPr>
            <a:r>
              <a:rPr lang="en-US" sz="2100"/>
              <a:t>L</a:t>
            </a:r>
            <a:r>
              <a:rPr lang="en-US" sz="2100"/>
              <a:t>iving at home for longer than past generations</a:t>
            </a:r>
            <a:endParaRPr sz="2100"/>
          </a:p>
          <a:p>
            <a:pPr indent="-320446" lvl="0" marL="285750" rtl="0">
              <a:lnSpc>
                <a:spcPct val="80000"/>
              </a:lnSpc>
              <a:spcBef>
                <a:spcPts val="750"/>
              </a:spcBef>
              <a:spcAft>
                <a:spcPts val="0"/>
              </a:spcAft>
              <a:buClr>
                <a:schemeClr val="dk1"/>
              </a:buClr>
              <a:buSzPts val="2100"/>
              <a:buFont typeface="Arial"/>
              <a:buChar char="▪"/>
            </a:pPr>
            <a:r>
              <a:rPr lang="en-US" sz="2100"/>
              <a:t>Delaying having children and getting married</a:t>
            </a:r>
            <a:endParaRPr sz="2100"/>
          </a:p>
        </p:txBody>
      </p:sp>
      <p:pic>
        <p:nvPicPr>
          <p:cNvPr descr="https://lh5.googleusercontent.com/vu34AmGQYwOTE4n5N3umrrZ84kDJG2XvnoDR2orby_45CdBSBOwcl8tTf1eWDzUn598i5IlZpC86fozqj9kBdEJYIJWmDI9B8JHLKYjJ5GXNbyCFLad4GvVHTB0Uar-8UEzstXLFs7k" id="277" name="Google Shape;277;p34"/>
          <p:cNvPicPr preferRelativeResize="0"/>
          <p:nvPr/>
        </p:nvPicPr>
        <p:blipFill rotWithShape="1">
          <a:blip r:embed="rId3">
            <a:alphaModFix/>
          </a:blip>
          <a:srcRect b="0" l="0" r="0" t="0"/>
          <a:stretch/>
        </p:blipFill>
        <p:spPr>
          <a:xfrm>
            <a:off x="4685889" y="3268356"/>
            <a:ext cx="4041364" cy="2675245"/>
          </a:xfrm>
          <a:prstGeom prst="rect">
            <a:avLst/>
          </a:prstGeom>
          <a:noFill/>
          <a:ln>
            <a:noFill/>
          </a:ln>
        </p:spPr>
      </p:pic>
      <p:grpSp>
        <p:nvGrpSpPr>
          <p:cNvPr id="278" name="Google Shape;278;p34"/>
          <p:cNvGrpSpPr/>
          <p:nvPr/>
        </p:nvGrpSpPr>
        <p:grpSpPr>
          <a:xfrm>
            <a:off x="568029" y="3268333"/>
            <a:ext cx="4024839" cy="2675227"/>
            <a:chOff x="271554" y="3245169"/>
            <a:chExt cx="3814290" cy="2441123"/>
          </a:xfrm>
        </p:grpSpPr>
        <p:pic>
          <p:nvPicPr>
            <p:cNvPr descr="https://lh6.googleusercontent.com/0cjHh-tsPGBJ3TiZ3hq8y03H38Pg33CbUF4CoZc1UBObgxlfBZJUoBK4fa8Lux-wm0kRXK0VWNOFBn6s0Ohqol0oJSYg5RsDuVpZBz5cJmoJpMyO4Glka8PfIdO0ne9YDlHC169TLAs" id="279" name="Google Shape;279;p34"/>
            <p:cNvPicPr preferRelativeResize="0"/>
            <p:nvPr/>
          </p:nvPicPr>
          <p:blipFill rotWithShape="1">
            <a:blip r:embed="rId4">
              <a:alphaModFix/>
            </a:blip>
            <a:srcRect b="0" l="2685" r="52518" t="0"/>
            <a:stretch/>
          </p:blipFill>
          <p:spPr>
            <a:xfrm>
              <a:off x="271554" y="3247892"/>
              <a:ext cx="2166846" cy="2438400"/>
            </a:xfrm>
            <a:prstGeom prst="rect">
              <a:avLst/>
            </a:prstGeom>
            <a:noFill/>
            <a:ln>
              <a:noFill/>
            </a:ln>
          </p:spPr>
        </p:pic>
        <p:pic>
          <p:nvPicPr>
            <p:cNvPr descr="https://lh6.googleusercontent.com/0cjHh-tsPGBJ3TiZ3hq8y03H38Pg33CbUF4CoZc1UBObgxlfBZJUoBK4fa8Lux-wm0kRXK0VWNOFBn6s0Ohqol0oJSYg5RsDuVpZBz5cJmoJpMyO4Glka8PfIdO0ne9YDlHC169TLAs" id="280" name="Google Shape;280;p34"/>
            <p:cNvPicPr preferRelativeResize="0"/>
            <p:nvPr/>
          </p:nvPicPr>
          <p:blipFill rotWithShape="1">
            <a:blip r:embed="rId4">
              <a:alphaModFix/>
            </a:blip>
            <a:srcRect b="0" l="56246" r="8979" t="0"/>
            <a:stretch/>
          </p:blipFill>
          <p:spPr>
            <a:xfrm>
              <a:off x="2403764" y="3245169"/>
              <a:ext cx="1682080" cy="2441123"/>
            </a:xfrm>
            <a:prstGeom prst="rect">
              <a:avLst/>
            </a:prstGeom>
            <a:noFill/>
            <a:ln>
              <a:noFill/>
            </a:ln>
          </p:spPr>
        </p:pic>
      </p:grpSp>
      <p:sp>
        <p:nvSpPr>
          <p:cNvPr id="281" name="Google Shape;281;p34"/>
          <p:cNvSpPr txBox="1"/>
          <p:nvPr>
            <p:ph idx="1" type="body"/>
          </p:nvPr>
        </p:nvSpPr>
        <p:spPr>
          <a:xfrm>
            <a:off x="509875" y="1202625"/>
            <a:ext cx="4024800" cy="2940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i="0" lang="en-US" u="none" cap="none" strike="noStrike">
                <a:solidFill>
                  <a:schemeClr val="dk1"/>
                </a:solidFill>
                <a:latin typeface="Arial"/>
                <a:ea typeface="Arial"/>
                <a:cs typeface="Arial"/>
                <a:sym typeface="Arial"/>
              </a:rPr>
              <a:t>Social Media</a:t>
            </a:r>
            <a:endParaRPr i="0" u="none" cap="none" strike="noStrike">
              <a:solidFill>
                <a:schemeClr val="dk1"/>
              </a:solidFill>
              <a:latin typeface="Arial"/>
              <a:ea typeface="Arial"/>
              <a:cs typeface="Arial"/>
              <a:sym typeface="Arial"/>
            </a:endParaRPr>
          </a:p>
          <a:p>
            <a:pPr indent="-320446" lvl="0" marL="285750" rtl="0">
              <a:lnSpc>
                <a:spcPct val="80000"/>
              </a:lnSpc>
              <a:spcBef>
                <a:spcPts val="750"/>
              </a:spcBef>
              <a:spcAft>
                <a:spcPts val="0"/>
              </a:spcAft>
              <a:buSzPts val="2100"/>
              <a:buFont typeface="Arial"/>
              <a:buChar char="▪"/>
            </a:pPr>
            <a:r>
              <a:rPr i="0" lang="en-US" u="none" cap="none" strike="noStrike">
                <a:solidFill>
                  <a:schemeClr val="dk1"/>
                </a:solidFill>
                <a:latin typeface="Arial"/>
                <a:ea typeface="Arial"/>
                <a:cs typeface="Arial"/>
                <a:sym typeface="Arial"/>
              </a:rPr>
              <a:t>Preference f</a:t>
            </a:r>
            <a:r>
              <a:rPr lang="en-US">
                <a:latin typeface="Arial"/>
                <a:ea typeface="Arial"/>
                <a:cs typeface="Arial"/>
                <a:sym typeface="Arial"/>
              </a:rPr>
              <a:t>or</a:t>
            </a:r>
            <a:r>
              <a:rPr i="0" lang="en-US" u="none" cap="none" strike="noStrike">
                <a:solidFill>
                  <a:schemeClr val="dk1"/>
                </a:solidFill>
                <a:latin typeface="Arial"/>
                <a:ea typeface="Arial"/>
                <a:cs typeface="Arial"/>
                <a:sym typeface="Arial"/>
              </a:rPr>
              <a:t> companies active on Social Media</a:t>
            </a:r>
            <a:endParaRPr>
              <a:latin typeface="Arial"/>
              <a:ea typeface="Arial"/>
              <a:cs typeface="Arial"/>
              <a:sym typeface="Arial"/>
            </a:endParaRPr>
          </a:p>
          <a:p>
            <a:pPr indent="0" lvl="0" marL="285750" rtl="0">
              <a:lnSpc>
                <a:spcPct val="80000"/>
              </a:lnSpc>
              <a:spcBef>
                <a:spcPts val="750"/>
              </a:spcBef>
              <a:spcAft>
                <a:spcPts val="0"/>
              </a:spcAft>
              <a:buNone/>
            </a:pPr>
            <a:r>
              <a:t/>
            </a:r>
            <a:endParaRPr>
              <a:latin typeface="Arial"/>
              <a:ea typeface="Arial"/>
              <a:cs typeface="Arial"/>
              <a:sym typeface="Arial"/>
            </a:endParaRPr>
          </a:p>
          <a:p>
            <a:pPr indent="-38100" lvl="0" marL="171450" marR="0" rtl="0" algn="l">
              <a:lnSpc>
                <a:spcPct val="90000"/>
              </a:lnSpc>
              <a:spcBef>
                <a:spcPts val="750"/>
              </a:spcBef>
              <a:spcAft>
                <a:spcPts val="0"/>
              </a:spcAft>
              <a:buClr>
                <a:schemeClr val="dk1"/>
              </a:buClr>
              <a:buSzPts val="2100"/>
              <a:buFont typeface="Arial"/>
              <a:buNone/>
            </a:pPr>
            <a:r>
              <a:t/>
            </a:r>
            <a:endParaRPr b="0" i="0" sz="1800" u="none" cap="none" strike="noStrike">
              <a:solidFill>
                <a:schemeClr val="dk1"/>
              </a:solidFill>
              <a:latin typeface="Calibri"/>
              <a:ea typeface="Calibri"/>
              <a:cs typeface="Calibri"/>
              <a:sym typeface="Calibri"/>
            </a:endParaRPr>
          </a:p>
        </p:txBody>
      </p:sp>
      <p:pic>
        <p:nvPicPr>
          <p:cNvPr id="282" name="Google Shape;282;p34"/>
          <p:cNvPicPr preferRelativeResize="0"/>
          <p:nvPr/>
        </p:nvPicPr>
        <p:blipFill>
          <a:blip r:embed="rId5">
            <a:alphaModFix/>
          </a:blip>
          <a:stretch>
            <a:fillRect/>
          </a:stretch>
        </p:blipFill>
        <p:spPr>
          <a:xfrm>
            <a:off x="0" y="0"/>
            <a:ext cx="9144001" cy="1085125"/>
          </a:xfrm>
          <a:prstGeom prst="rect">
            <a:avLst/>
          </a:prstGeom>
          <a:noFill/>
          <a:ln>
            <a:noFill/>
          </a:ln>
        </p:spPr>
      </p:pic>
      <p:sp>
        <p:nvSpPr>
          <p:cNvPr id="283" name="Google Shape;283;p34"/>
          <p:cNvSpPr txBox="1"/>
          <p:nvPr>
            <p:ph type="title"/>
          </p:nvPr>
        </p:nvSpPr>
        <p:spPr>
          <a:xfrm>
            <a:off x="6285875" y="-120299"/>
            <a:ext cx="78867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Calibri"/>
              <a:buNone/>
            </a:pPr>
            <a:r>
              <a:rPr lang="en-US">
                <a:latin typeface="Century Gothic"/>
                <a:ea typeface="Century Gothic"/>
                <a:cs typeface="Century Gothic"/>
                <a:sym typeface="Century Gothic"/>
              </a:rPr>
              <a:t>Trends</a:t>
            </a:r>
            <a:endParaRPr i="0" sz="33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5"/>
          <p:cNvSpPr txBox="1"/>
          <p:nvPr>
            <p:ph idx="1" type="body"/>
          </p:nvPr>
        </p:nvSpPr>
        <p:spPr>
          <a:xfrm>
            <a:off x="628663" y="1404500"/>
            <a:ext cx="7886700" cy="4351200"/>
          </a:xfrm>
          <a:prstGeom prst="rect">
            <a:avLst/>
          </a:prstGeom>
        </p:spPr>
        <p:txBody>
          <a:bodyPr anchorCtr="0" anchor="t" bIns="45700" lIns="91425" spcFirstLastPara="1" rIns="91425" wrap="square" tIns="45700">
            <a:noAutofit/>
          </a:bodyPr>
          <a:lstStyle/>
          <a:p>
            <a:pPr indent="-312420" lvl="0" marL="285750" rtl="0">
              <a:lnSpc>
                <a:spcPct val="150000"/>
              </a:lnSpc>
              <a:spcBef>
                <a:spcPts val="0"/>
              </a:spcBef>
              <a:spcAft>
                <a:spcPts val="0"/>
              </a:spcAft>
              <a:buSzPts val="2100"/>
              <a:buFont typeface="Arial"/>
              <a:buChar char="▪"/>
            </a:pPr>
            <a:r>
              <a:rPr lang="en-US">
                <a:latin typeface="Arial"/>
                <a:ea typeface="Arial"/>
                <a:cs typeface="Arial"/>
                <a:sym typeface="Arial"/>
              </a:rPr>
              <a:t>Millennials </a:t>
            </a:r>
            <a:r>
              <a:rPr b="1" lang="en-US">
                <a:latin typeface="Arial"/>
                <a:ea typeface="Arial"/>
                <a:cs typeface="Arial"/>
                <a:sym typeface="Arial"/>
              </a:rPr>
              <a:t>are </a:t>
            </a:r>
            <a:r>
              <a:rPr lang="en-US">
                <a:latin typeface="Arial"/>
                <a:ea typeface="Arial"/>
                <a:cs typeface="Arial"/>
                <a:sym typeface="Arial"/>
              </a:rPr>
              <a:t>worth Fidelity’s Time &amp; Money!</a:t>
            </a:r>
            <a:endParaRPr>
              <a:solidFill>
                <a:srgbClr val="1E1E1E"/>
              </a:solidFill>
              <a:highlight>
                <a:schemeClr val="lt1"/>
              </a:highlight>
              <a:latin typeface="Arial"/>
              <a:ea typeface="Arial"/>
              <a:cs typeface="Arial"/>
              <a:sym typeface="Arial"/>
            </a:endParaRPr>
          </a:p>
          <a:p>
            <a:pPr indent="-312420" lvl="0" marL="285750" rtl="0">
              <a:lnSpc>
                <a:spcPct val="200000"/>
              </a:lnSpc>
              <a:spcBef>
                <a:spcPts val="0"/>
              </a:spcBef>
              <a:spcAft>
                <a:spcPts val="0"/>
              </a:spcAft>
              <a:buSzPts val="2100"/>
              <a:buFont typeface="Arial"/>
              <a:buChar char="▪"/>
            </a:pPr>
            <a:r>
              <a:rPr lang="en-US">
                <a:latin typeface="Arial"/>
                <a:ea typeface="Arial"/>
                <a:cs typeface="Arial"/>
                <a:sym typeface="Arial"/>
              </a:rPr>
              <a:t>11.1M of 36.7M Canadians are Millennials</a:t>
            </a:r>
            <a:r>
              <a:rPr lang="en-US">
                <a:latin typeface="Arial"/>
                <a:ea typeface="Arial"/>
                <a:cs typeface="Arial"/>
                <a:sym typeface="Arial"/>
              </a:rPr>
              <a:t>      </a:t>
            </a:r>
            <a:endParaRPr b="1">
              <a:solidFill>
                <a:srgbClr val="38761D"/>
              </a:solidFill>
              <a:latin typeface="Arial"/>
              <a:ea typeface="Arial"/>
              <a:cs typeface="Arial"/>
              <a:sym typeface="Arial"/>
            </a:endParaRPr>
          </a:p>
          <a:p>
            <a:pPr indent="0" lvl="0" marL="457200" rtl="0">
              <a:lnSpc>
                <a:spcPct val="150000"/>
              </a:lnSpc>
              <a:spcBef>
                <a:spcPts val="0"/>
              </a:spcBef>
              <a:spcAft>
                <a:spcPts val="0"/>
              </a:spcAft>
              <a:buNone/>
            </a:pPr>
            <a:r>
              <a:rPr b="1" lang="en-US">
                <a:solidFill>
                  <a:srgbClr val="38761D"/>
                </a:solidFill>
                <a:latin typeface="Arial"/>
                <a:ea typeface="Arial"/>
                <a:cs typeface="Arial"/>
                <a:sym typeface="Arial"/>
              </a:rPr>
              <a:t>    Relevant 		       Credible 			     Add Value</a:t>
            </a:r>
            <a:r>
              <a:rPr b="1" lang="en-US">
                <a:latin typeface="Arial"/>
                <a:ea typeface="Arial"/>
                <a:cs typeface="Arial"/>
                <a:sym typeface="Arial"/>
              </a:rPr>
              <a:t> </a:t>
            </a:r>
            <a:endParaRPr b="1">
              <a:latin typeface="Arial"/>
              <a:ea typeface="Arial"/>
              <a:cs typeface="Arial"/>
              <a:sym typeface="Arial"/>
            </a:endParaRPr>
          </a:p>
          <a:p>
            <a:pPr indent="0" lvl="0" marL="0" rtl="0">
              <a:lnSpc>
                <a:spcPct val="150000"/>
              </a:lnSpc>
              <a:spcBef>
                <a:spcPts val="0"/>
              </a:spcBef>
              <a:spcAft>
                <a:spcPts val="0"/>
              </a:spcAft>
              <a:buNone/>
            </a:pPr>
            <a:r>
              <a:t/>
            </a:r>
            <a:endParaRPr>
              <a:latin typeface="Arial"/>
              <a:ea typeface="Arial"/>
              <a:cs typeface="Arial"/>
              <a:sym typeface="Arial"/>
            </a:endParaRPr>
          </a:p>
          <a:p>
            <a:pPr indent="0" lvl="0" marL="0" rtl="0">
              <a:lnSpc>
                <a:spcPct val="150000"/>
              </a:lnSpc>
              <a:spcBef>
                <a:spcPts val="0"/>
              </a:spcBef>
              <a:spcAft>
                <a:spcPts val="0"/>
              </a:spcAft>
              <a:buNone/>
            </a:pPr>
            <a:r>
              <a:t/>
            </a:r>
            <a:endParaRPr>
              <a:latin typeface="Arial"/>
              <a:ea typeface="Arial"/>
              <a:cs typeface="Arial"/>
              <a:sym typeface="Arial"/>
            </a:endParaRPr>
          </a:p>
          <a:p>
            <a:pPr indent="0" lvl="0" marL="0" rtl="0">
              <a:lnSpc>
                <a:spcPct val="150000"/>
              </a:lnSpc>
              <a:spcBef>
                <a:spcPts val="750"/>
              </a:spcBef>
              <a:spcAft>
                <a:spcPts val="0"/>
              </a:spcAft>
              <a:buNone/>
            </a:pPr>
            <a:r>
              <a:t/>
            </a:r>
            <a:endParaRPr sz="1800">
              <a:latin typeface="Arial"/>
              <a:ea typeface="Arial"/>
              <a:cs typeface="Arial"/>
              <a:sym typeface="Arial"/>
            </a:endParaRPr>
          </a:p>
          <a:p>
            <a:pPr indent="0" lvl="0" marL="0" rtl="0">
              <a:lnSpc>
                <a:spcPct val="150000"/>
              </a:lnSpc>
              <a:spcBef>
                <a:spcPts val="0"/>
              </a:spcBef>
              <a:spcAft>
                <a:spcPts val="0"/>
              </a:spcAft>
              <a:buNone/>
            </a:pPr>
            <a:r>
              <a:t/>
            </a:r>
            <a:endParaRPr>
              <a:latin typeface="Arial"/>
              <a:ea typeface="Arial"/>
              <a:cs typeface="Arial"/>
              <a:sym typeface="Arial"/>
            </a:endParaRPr>
          </a:p>
          <a:p>
            <a:pPr indent="0" lvl="0" marL="0" rtl="0">
              <a:lnSpc>
                <a:spcPct val="150000"/>
              </a:lnSpc>
              <a:spcBef>
                <a:spcPts val="0"/>
              </a:spcBef>
              <a:spcAft>
                <a:spcPts val="0"/>
              </a:spcAft>
              <a:buNone/>
            </a:pPr>
            <a:r>
              <a:t/>
            </a:r>
            <a:endParaRPr>
              <a:latin typeface="Arial"/>
              <a:ea typeface="Arial"/>
              <a:cs typeface="Arial"/>
              <a:sym typeface="Arial"/>
            </a:endParaRPr>
          </a:p>
          <a:p>
            <a:pPr indent="-312420" lvl="0" marL="285750" rtl="0">
              <a:lnSpc>
                <a:spcPct val="150000"/>
              </a:lnSpc>
              <a:spcBef>
                <a:spcPts val="0"/>
              </a:spcBef>
              <a:spcAft>
                <a:spcPts val="0"/>
              </a:spcAft>
              <a:buSzPts val="2100"/>
              <a:buFont typeface="Arial"/>
              <a:buChar char="▪"/>
            </a:pPr>
            <a:r>
              <a:rPr lang="en-US">
                <a:latin typeface="Arial"/>
                <a:ea typeface="Arial"/>
                <a:cs typeface="Arial"/>
                <a:sym typeface="Arial"/>
              </a:rPr>
              <a:t>Only 39% of Millennials are serviced by a financial advisor</a:t>
            </a:r>
            <a:endParaRPr>
              <a:latin typeface="Arial"/>
              <a:ea typeface="Arial"/>
              <a:cs typeface="Arial"/>
              <a:sym typeface="Arial"/>
            </a:endParaRPr>
          </a:p>
          <a:p>
            <a:pPr indent="-312420" lvl="0" marL="285750" rtl="0">
              <a:lnSpc>
                <a:spcPct val="150000"/>
              </a:lnSpc>
              <a:spcBef>
                <a:spcPts val="0"/>
              </a:spcBef>
              <a:spcAft>
                <a:spcPts val="0"/>
              </a:spcAft>
              <a:buSzPts val="2100"/>
              <a:buFont typeface="Arial"/>
              <a:buChar char="▪"/>
            </a:pPr>
            <a:r>
              <a:rPr lang="en-US">
                <a:latin typeface="Arial"/>
                <a:ea typeface="Arial"/>
                <a:cs typeface="Arial"/>
                <a:sym typeface="Arial"/>
              </a:rPr>
              <a:t>Entering our formative earning, borrowing, saving years </a:t>
            </a:r>
            <a:endParaRPr sz="1800">
              <a:latin typeface="Arial"/>
              <a:ea typeface="Arial"/>
              <a:cs typeface="Arial"/>
              <a:sym typeface="Arial"/>
            </a:endParaRPr>
          </a:p>
        </p:txBody>
      </p:sp>
      <p:sp>
        <p:nvSpPr>
          <p:cNvPr id="290" name="Google Shape;290;p35"/>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id="291" name="Google Shape;291;p35"/>
          <p:cNvPicPr preferRelativeResize="0"/>
          <p:nvPr/>
        </p:nvPicPr>
        <p:blipFill>
          <a:blip r:embed="rId3">
            <a:alphaModFix/>
          </a:blip>
          <a:stretch>
            <a:fillRect/>
          </a:stretch>
        </p:blipFill>
        <p:spPr>
          <a:xfrm>
            <a:off x="0" y="13"/>
            <a:ext cx="9144001" cy="1085125"/>
          </a:xfrm>
          <a:prstGeom prst="rect">
            <a:avLst/>
          </a:prstGeom>
          <a:noFill/>
          <a:ln>
            <a:noFill/>
          </a:ln>
        </p:spPr>
      </p:pic>
      <p:sp>
        <p:nvSpPr>
          <p:cNvPr id="292" name="Google Shape;292;p35"/>
          <p:cNvSpPr txBox="1"/>
          <p:nvPr>
            <p:ph type="title"/>
          </p:nvPr>
        </p:nvSpPr>
        <p:spPr>
          <a:xfrm>
            <a:off x="5486273" y="131425"/>
            <a:ext cx="4311600" cy="822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300"/>
              <a:buFont typeface="Calibri"/>
              <a:buNone/>
            </a:pPr>
            <a:r>
              <a:rPr lang="en-US">
                <a:latin typeface="Century Gothic"/>
                <a:ea typeface="Century Gothic"/>
                <a:cs typeface="Century Gothic"/>
                <a:sym typeface="Century Gothic"/>
              </a:rPr>
              <a:t>Opportunity</a:t>
            </a:r>
            <a:endParaRPr>
              <a:latin typeface="Century Gothic"/>
              <a:ea typeface="Century Gothic"/>
              <a:cs typeface="Century Gothic"/>
              <a:sym typeface="Century Gothic"/>
            </a:endParaRPr>
          </a:p>
        </p:txBody>
      </p:sp>
      <p:pic>
        <p:nvPicPr>
          <p:cNvPr id="293" name="Google Shape;293;p35"/>
          <p:cNvPicPr preferRelativeResize="0"/>
          <p:nvPr/>
        </p:nvPicPr>
        <p:blipFill>
          <a:blip r:embed="rId4">
            <a:alphaModFix/>
          </a:blip>
          <a:stretch>
            <a:fillRect/>
          </a:stretch>
        </p:blipFill>
        <p:spPr>
          <a:xfrm>
            <a:off x="3964825" y="3266900"/>
            <a:ext cx="1093025" cy="1722074"/>
          </a:xfrm>
          <a:prstGeom prst="rect">
            <a:avLst/>
          </a:prstGeom>
          <a:noFill/>
          <a:ln>
            <a:noFill/>
          </a:ln>
        </p:spPr>
      </p:pic>
      <p:pic>
        <p:nvPicPr>
          <p:cNvPr id="294" name="Google Shape;294;p35"/>
          <p:cNvPicPr preferRelativeResize="0"/>
          <p:nvPr/>
        </p:nvPicPr>
        <p:blipFill>
          <a:blip r:embed="rId5">
            <a:alphaModFix/>
          </a:blip>
          <a:stretch>
            <a:fillRect/>
          </a:stretch>
        </p:blipFill>
        <p:spPr>
          <a:xfrm>
            <a:off x="6457950" y="3242463"/>
            <a:ext cx="1770950" cy="1770950"/>
          </a:xfrm>
          <a:prstGeom prst="rect">
            <a:avLst/>
          </a:prstGeom>
          <a:noFill/>
          <a:ln>
            <a:noFill/>
          </a:ln>
        </p:spPr>
      </p:pic>
      <p:pic>
        <p:nvPicPr>
          <p:cNvPr id="295" name="Google Shape;295;p35"/>
          <p:cNvPicPr preferRelativeResize="0"/>
          <p:nvPr/>
        </p:nvPicPr>
        <p:blipFill>
          <a:blip r:embed="rId6">
            <a:alphaModFix/>
          </a:blip>
          <a:stretch>
            <a:fillRect/>
          </a:stretch>
        </p:blipFill>
        <p:spPr>
          <a:xfrm>
            <a:off x="1077775" y="3266900"/>
            <a:ext cx="1722076" cy="1722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6"/>
          <p:cNvSpPr txBox="1"/>
          <p:nvPr>
            <p:ph idx="1" type="body"/>
          </p:nvPr>
        </p:nvSpPr>
        <p:spPr>
          <a:xfrm>
            <a:off x="251675" y="1432374"/>
            <a:ext cx="8357100" cy="5788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rtl="0">
              <a:lnSpc>
                <a:spcPct val="115000"/>
              </a:lnSpc>
              <a:spcBef>
                <a:spcPts val="0"/>
              </a:spcBef>
              <a:spcAft>
                <a:spcPts val="0"/>
              </a:spcAft>
              <a:buNone/>
            </a:pPr>
            <a:r>
              <a:t/>
            </a:r>
            <a:endParaRPr>
              <a:solidFill>
                <a:srgbClr val="373E16"/>
              </a:solidFill>
            </a:endParaRPr>
          </a:p>
          <a:p>
            <a:pPr indent="0" lvl="0" marL="0" marR="0" rtl="0" algn="l">
              <a:lnSpc>
                <a:spcPct val="100000"/>
              </a:lnSpc>
              <a:spcBef>
                <a:spcPts val="0"/>
              </a:spcBef>
              <a:spcAft>
                <a:spcPts val="0"/>
              </a:spcAft>
              <a:buNone/>
            </a:pPr>
            <a:r>
              <a:t/>
            </a:r>
            <a:endParaRPr sz="2400">
              <a:solidFill>
                <a:srgbClr val="373E16"/>
              </a:solidFill>
              <a:latin typeface="Arial"/>
              <a:ea typeface="Arial"/>
              <a:cs typeface="Arial"/>
              <a:sym typeface="Arial"/>
            </a:endParaRPr>
          </a:p>
        </p:txBody>
      </p:sp>
      <p:sp>
        <p:nvSpPr>
          <p:cNvPr id="302" name="Google Shape;302;p36"/>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pic>
        <p:nvPicPr>
          <p:cNvPr id="303" name="Google Shape;303;p36"/>
          <p:cNvPicPr preferRelativeResize="0"/>
          <p:nvPr/>
        </p:nvPicPr>
        <p:blipFill>
          <a:blip r:embed="rId3">
            <a:alphaModFix/>
          </a:blip>
          <a:stretch>
            <a:fillRect/>
          </a:stretch>
        </p:blipFill>
        <p:spPr>
          <a:xfrm>
            <a:off x="0" y="0"/>
            <a:ext cx="9144001" cy="1085125"/>
          </a:xfrm>
          <a:prstGeom prst="rect">
            <a:avLst/>
          </a:prstGeom>
          <a:noFill/>
          <a:ln>
            <a:noFill/>
          </a:ln>
        </p:spPr>
      </p:pic>
      <p:sp>
        <p:nvSpPr>
          <p:cNvPr id="304" name="Google Shape;304;p36"/>
          <p:cNvSpPr txBox="1"/>
          <p:nvPr>
            <p:ph type="title"/>
          </p:nvPr>
        </p:nvSpPr>
        <p:spPr>
          <a:xfrm>
            <a:off x="6322778" y="131425"/>
            <a:ext cx="2592600" cy="822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Calibri"/>
              <a:buNone/>
            </a:pPr>
            <a:r>
              <a:rPr i="0" lang="en-US" sz="3300" u="none" cap="none" strike="noStrike">
                <a:solidFill>
                  <a:schemeClr val="dk1"/>
                </a:solidFill>
                <a:latin typeface="Century Gothic"/>
                <a:ea typeface="Century Gothic"/>
                <a:cs typeface="Century Gothic"/>
                <a:sym typeface="Century Gothic"/>
              </a:rPr>
              <a:t>Overview</a:t>
            </a:r>
            <a:endParaRPr i="0" sz="3300" u="none" cap="none" strike="noStrike">
              <a:solidFill>
                <a:schemeClr val="dk1"/>
              </a:solidFill>
              <a:latin typeface="Century Gothic"/>
              <a:ea typeface="Century Gothic"/>
              <a:cs typeface="Century Gothic"/>
              <a:sym typeface="Century Gothic"/>
            </a:endParaRPr>
          </a:p>
        </p:txBody>
      </p:sp>
      <p:graphicFrame>
        <p:nvGraphicFramePr>
          <p:cNvPr id="305" name="Google Shape;305;p36"/>
          <p:cNvGraphicFramePr/>
          <p:nvPr/>
        </p:nvGraphicFramePr>
        <p:xfrm>
          <a:off x="251675" y="1432350"/>
          <a:ext cx="3000000" cy="3000000"/>
        </p:xfrm>
        <a:graphic>
          <a:graphicData uri="http://schemas.openxmlformats.org/drawingml/2006/table">
            <a:tbl>
              <a:tblPr>
                <a:noFill/>
                <a:tableStyleId>{448C8A9B-7574-43B6-92DC-7C97365D8DE2}</a:tableStyleId>
              </a:tblPr>
              <a:tblGrid>
                <a:gridCol w="713100"/>
                <a:gridCol w="7748475"/>
              </a:tblGrid>
              <a:tr h="837225">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r h="837225">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r h="829175">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r h="829175">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bl>
          </a:graphicData>
        </a:graphic>
      </p:graphicFrame>
      <p:pic>
        <p:nvPicPr>
          <p:cNvPr id="306" name="Google Shape;306;p36"/>
          <p:cNvPicPr preferRelativeResize="0"/>
          <p:nvPr/>
        </p:nvPicPr>
        <p:blipFill>
          <a:blip r:embed="rId4">
            <a:alphaModFix/>
          </a:blip>
          <a:stretch>
            <a:fillRect/>
          </a:stretch>
        </p:blipFill>
        <p:spPr>
          <a:xfrm>
            <a:off x="251675" y="2336263"/>
            <a:ext cx="704850" cy="809625"/>
          </a:xfrm>
          <a:prstGeom prst="rect">
            <a:avLst/>
          </a:prstGeom>
          <a:noFill/>
          <a:ln>
            <a:noFill/>
          </a:ln>
        </p:spPr>
      </p:pic>
      <p:pic>
        <p:nvPicPr>
          <p:cNvPr id="307" name="Google Shape;307;p36"/>
          <p:cNvPicPr preferRelativeResize="0"/>
          <p:nvPr/>
        </p:nvPicPr>
        <p:blipFill>
          <a:blip r:embed="rId5">
            <a:alphaModFix/>
          </a:blip>
          <a:stretch>
            <a:fillRect/>
          </a:stretch>
        </p:blipFill>
        <p:spPr>
          <a:xfrm>
            <a:off x="246900" y="1526650"/>
            <a:ext cx="714375" cy="809625"/>
          </a:xfrm>
          <a:prstGeom prst="rect">
            <a:avLst/>
          </a:prstGeom>
          <a:noFill/>
          <a:ln>
            <a:noFill/>
          </a:ln>
        </p:spPr>
      </p:pic>
      <p:pic>
        <p:nvPicPr>
          <p:cNvPr id="308" name="Google Shape;308;p36"/>
          <p:cNvPicPr preferRelativeResize="0"/>
          <p:nvPr/>
        </p:nvPicPr>
        <p:blipFill>
          <a:blip r:embed="rId6">
            <a:alphaModFix/>
          </a:blip>
          <a:stretch>
            <a:fillRect/>
          </a:stretch>
        </p:blipFill>
        <p:spPr>
          <a:xfrm>
            <a:off x="251675" y="3145888"/>
            <a:ext cx="704850" cy="809625"/>
          </a:xfrm>
          <a:prstGeom prst="rect">
            <a:avLst/>
          </a:prstGeom>
          <a:noFill/>
          <a:ln>
            <a:noFill/>
          </a:ln>
        </p:spPr>
      </p:pic>
      <p:pic>
        <p:nvPicPr>
          <p:cNvPr id="309" name="Google Shape;309;p36"/>
          <p:cNvPicPr preferRelativeResize="0"/>
          <p:nvPr/>
        </p:nvPicPr>
        <p:blipFill>
          <a:blip r:embed="rId7">
            <a:alphaModFix/>
          </a:blip>
          <a:stretch>
            <a:fillRect/>
          </a:stretch>
        </p:blipFill>
        <p:spPr>
          <a:xfrm>
            <a:off x="251675" y="3955525"/>
            <a:ext cx="704850" cy="809625"/>
          </a:xfrm>
          <a:prstGeom prst="rect">
            <a:avLst/>
          </a:prstGeom>
          <a:noFill/>
          <a:ln>
            <a:noFill/>
          </a:ln>
        </p:spPr>
      </p:pic>
      <p:sp>
        <p:nvSpPr>
          <p:cNvPr id="310" name="Google Shape;310;p36"/>
          <p:cNvSpPr txBox="1"/>
          <p:nvPr/>
        </p:nvSpPr>
        <p:spPr>
          <a:xfrm>
            <a:off x="1099625" y="1593888"/>
            <a:ext cx="4412700" cy="49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400">
                <a:solidFill>
                  <a:srgbClr val="434343"/>
                </a:solidFill>
              </a:rPr>
              <a:t>The Problem</a:t>
            </a:r>
            <a:endParaRPr sz="2400">
              <a:solidFill>
                <a:srgbClr val="434343"/>
              </a:solidFill>
            </a:endParaRPr>
          </a:p>
        </p:txBody>
      </p:sp>
      <p:sp>
        <p:nvSpPr>
          <p:cNvPr id="311" name="Google Shape;311;p36"/>
          <p:cNvSpPr txBox="1"/>
          <p:nvPr/>
        </p:nvSpPr>
        <p:spPr>
          <a:xfrm>
            <a:off x="1099625" y="2431313"/>
            <a:ext cx="4412700" cy="49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2400">
                <a:solidFill>
                  <a:srgbClr val="6AA84F"/>
                </a:solidFill>
              </a:rPr>
              <a:t>The Solution</a:t>
            </a:r>
            <a:endParaRPr b="1" sz="2400">
              <a:solidFill>
                <a:srgbClr val="6AA84F"/>
              </a:solidFill>
            </a:endParaRPr>
          </a:p>
        </p:txBody>
      </p:sp>
      <p:sp>
        <p:nvSpPr>
          <p:cNvPr id="312" name="Google Shape;312;p36"/>
          <p:cNvSpPr txBox="1"/>
          <p:nvPr/>
        </p:nvSpPr>
        <p:spPr>
          <a:xfrm>
            <a:off x="1099625" y="3268750"/>
            <a:ext cx="4412700" cy="49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400">
                <a:solidFill>
                  <a:srgbClr val="434343"/>
                </a:solidFill>
              </a:rPr>
              <a:t>Mobile App</a:t>
            </a:r>
            <a:endParaRPr sz="2400">
              <a:solidFill>
                <a:srgbClr val="434343"/>
              </a:solidFill>
            </a:endParaRPr>
          </a:p>
        </p:txBody>
      </p:sp>
      <p:sp>
        <p:nvSpPr>
          <p:cNvPr id="313" name="Google Shape;313;p36"/>
          <p:cNvSpPr txBox="1"/>
          <p:nvPr/>
        </p:nvSpPr>
        <p:spPr>
          <a:xfrm>
            <a:off x="1099625" y="4079400"/>
            <a:ext cx="4412700" cy="49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400">
                <a:solidFill>
                  <a:srgbClr val="434343"/>
                </a:solidFill>
              </a:rPr>
              <a:t>Marketing Plan</a:t>
            </a:r>
            <a:endParaRPr sz="24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7"/>
          <p:cNvSpPr txBox="1"/>
          <p:nvPr>
            <p:ph idx="1" type="body"/>
          </p:nvPr>
        </p:nvSpPr>
        <p:spPr>
          <a:xfrm>
            <a:off x="535325" y="1151250"/>
            <a:ext cx="7980000" cy="43512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rgbClr val="000000"/>
              </a:buClr>
              <a:buSzPts val="1100"/>
              <a:buFont typeface="Arial"/>
              <a:buNone/>
            </a:pPr>
            <a:r>
              <a:rPr b="1" lang="en-US">
                <a:latin typeface="Arial"/>
                <a:ea typeface="Arial"/>
                <a:cs typeface="Arial"/>
                <a:sym typeface="Arial"/>
              </a:rPr>
              <a:t>Online Discount Brokerage</a:t>
            </a:r>
            <a:endParaRPr b="1" i="0" u="none" cap="none" strike="noStrike">
              <a:solidFill>
                <a:schemeClr val="dk1"/>
              </a:solidFill>
              <a:latin typeface="Arial"/>
              <a:ea typeface="Arial"/>
              <a:cs typeface="Arial"/>
              <a:sym typeface="Arial"/>
            </a:endParaRPr>
          </a:p>
          <a:p>
            <a:pPr indent="-320446" lvl="0" marL="285750" rtl="0">
              <a:lnSpc>
                <a:spcPct val="80000"/>
              </a:lnSpc>
              <a:spcBef>
                <a:spcPts val="750"/>
              </a:spcBef>
              <a:spcAft>
                <a:spcPts val="0"/>
              </a:spcAft>
              <a:buSzPts val="2100"/>
              <a:buFont typeface="Arial"/>
              <a:buChar char="▪"/>
            </a:pPr>
            <a:r>
              <a:rPr i="0" lang="en-US" u="none" cap="none" strike="noStrike">
                <a:solidFill>
                  <a:schemeClr val="dk1"/>
                </a:solidFill>
                <a:latin typeface="Arial"/>
                <a:ea typeface="Arial"/>
                <a:cs typeface="Arial"/>
                <a:sym typeface="Arial"/>
              </a:rPr>
              <a:t>Direct Investing → convenient</a:t>
            </a:r>
            <a:endParaRPr>
              <a:latin typeface="Arial"/>
              <a:ea typeface="Arial"/>
              <a:cs typeface="Arial"/>
              <a:sym typeface="Arial"/>
            </a:endParaRPr>
          </a:p>
          <a:p>
            <a:pPr indent="-320446" lvl="0" marL="285750" rtl="0">
              <a:lnSpc>
                <a:spcPct val="80000"/>
              </a:lnSpc>
              <a:spcBef>
                <a:spcPts val="750"/>
              </a:spcBef>
              <a:spcAft>
                <a:spcPts val="0"/>
              </a:spcAft>
              <a:buSzPts val="2100"/>
              <a:buFont typeface="Arial"/>
              <a:buChar char="▪"/>
            </a:pPr>
            <a:r>
              <a:rPr i="0" lang="en-US" u="none" cap="none" strike="noStrike">
                <a:solidFill>
                  <a:schemeClr val="dk1"/>
                </a:solidFill>
                <a:latin typeface="Arial"/>
                <a:ea typeface="Arial"/>
                <a:cs typeface="Arial"/>
                <a:sym typeface="Arial"/>
              </a:rPr>
              <a:t>Increased online presence</a:t>
            </a:r>
            <a:endParaRPr>
              <a:latin typeface="Arial"/>
              <a:ea typeface="Arial"/>
              <a:cs typeface="Arial"/>
              <a:sym typeface="Arial"/>
            </a:endParaRPr>
          </a:p>
          <a:p>
            <a:pPr indent="-320446" lvl="0" marL="285750" rtl="0">
              <a:lnSpc>
                <a:spcPct val="80000"/>
              </a:lnSpc>
              <a:spcBef>
                <a:spcPts val="750"/>
              </a:spcBef>
              <a:spcAft>
                <a:spcPts val="0"/>
              </a:spcAft>
              <a:buSzPts val="2100"/>
              <a:buFont typeface="Arial"/>
              <a:buChar char="▪"/>
            </a:pPr>
            <a:r>
              <a:rPr i="0" lang="en-US" u="none" cap="none" strike="noStrike">
                <a:solidFill>
                  <a:schemeClr val="dk1"/>
                </a:solidFill>
                <a:latin typeface="Arial"/>
                <a:ea typeface="Arial"/>
                <a:cs typeface="Arial"/>
                <a:sym typeface="Arial"/>
              </a:rPr>
              <a:t>Selling 3</a:t>
            </a:r>
            <a:r>
              <a:rPr baseline="30000" i="0" lang="en-US" u="none" cap="none" strike="noStrike">
                <a:solidFill>
                  <a:schemeClr val="dk1"/>
                </a:solidFill>
                <a:latin typeface="Arial"/>
                <a:ea typeface="Arial"/>
                <a:cs typeface="Arial"/>
                <a:sym typeface="Arial"/>
              </a:rPr>
              <a:t>rd</a:t>
            </a:r>
            <a:r>
              <a:rPr i="0" lang="en-US" u="none" cap="none" strike="noStrike">
                <a:solidFill>
                  <a:schemeClr val="dk1"/>
                </a:solidFill>
                <a:latin typeface="Arial"/>
                <a:ea typeface="Arial"/>
                <a:cs typeface="Arial"/>
                <a:sym typeface="Arial"/>
              </a:rPr>
              <a:t> party funds and Fidelity ETFs</a:t>
            </a:r>
            <a:endParaRPr>
              <a:latin typeface="Arial"/>
              <a:ea typeface="Arial"/>
              <a:cs typeface="Arial"/>
              <a:sym typeface="Arial"/>
            </a:endParaRPr>
          </a:p>
          <a:p>
            <a:pPr indent="0" lvl="0" marL="0" rtl="0">
              <a:lnSpc>
                <a:spcPct val="80000"/>
              </a:lnSpc>
              <a:spcBef>
                <a:spcPts val="750"/>
              </a:spcBef>
              <a:spcAft>
                <a:spcPts val="0"/>
              </a:spcAft>
              <a:buNone/>
            </a:pPr>
            <a:r>
              <a:rPr lang="en-US">
                <a:latin typeface="Arial"/>
                <a:ea typeface="Arial"/>
                <a:cs typeface="Arial"/>
                <a:sym typeface="Arial"/>
              </a:rPr>
              <a:t>→ </a:t>
            </a:r>
            <a:r>
              <a:rPr i="0" lang="en-US" sz="2100" u="none" cap="none" strike="noStrike">
                <a:solidFill>
                  <a:schemeClr val="dk1"/>
                </a:solidFill>
                <a:latin typeface="Arial"/>
                <a:ea typeface="Arial"/>
                <a:cs typeface="Arial"/>
                <a:sym typeface="Arial"/>
              </a:rPr>
              <a:t>91% of millennials said ETFs are their investment vehicle of choice </a:t>
            </a:r>
            <a:endParaRPr i="0" sz="2100" u="none" cap="none" strike="noStrike">
              <a:solidFill>
                <a:schemeClr val="dk1"/>
              </a:solidFill>
              <a:latin typeface="Arial"/>
              <a:ea typeface="Arial"/>
              <a:cs typeface="Arial"/>
              <a:sym typeface="Arial"/>
            </a:endParaRPr>
          </a:p>
          <a:p>
            <a:pPr indent="0" lvl="0" marL="0" rtl="0">
              <a:lnSpc>
                <a:spcPct val="80000"/>
              </a:lnSpc>
              <a:spcBef>
                <a:spcPts val="750"/>
              </a:spcBef>
              <a:spcAft>
                <a:spcPts val="0"/>
              </a:spcAft>
              <a:buNone/>
            </a:pPr>
            <a:r>
              <a:t/>
            </a:r>
            <a:endParaRPr>
              <a:latin typeface="Arial"/>
              <a:ea typeface="Arial"/>
              <a:cs typeface="Arial"/>
              <a:sym typeface="Arial"/>
            </a:endParaRPr>
          </a:p>
          <a:p>
            <a:pPr indent="0" lvl="0" marL="0" rtl="0">
              <a:lnSpc>
                <a:spcPct val="80000"/>
              </a:lnSpc>
              <a:spcBef>
                <a:spcPts val="750"/>
              </a:spcBef>
              <a:spcAft>
                <a:spcPts val="0"/>
              </a:spcAft>
              <a:buNone/>
            </a:pPr>
            <a:r>
              <a:rPr lang="en-US">
                <a:latin typeface="Arial"/>
                <a:ea typeface="Arial"/>
                <a:cs typeface="Arial"/>
                <a:sym typeface="Arial"/>
              </a:rPr>
              <a:t>Robo Advice</a:t>
            </a:r>
            <a:endParaRPr>
              <a:latin typeface="Arial"/>
              <a:ea typeface="Arial"/>
              <a:cs typeface="Arial"/>
              <a:sym typeface="Arial"/>
            </a:endParaRPr>
          </a:p>
          <a:p>
            <a:pPr indent="0" lvl="0" marL="0" marR="0" rtl="0" algn="l">
              <a:lnSpc>
                <a:spcPct val="90000"/>
              </a:lnSpc>
              <a:spcBef>
                <a:spcPts val="750"/>
              </a:spcBef>
              <a:spcAft>
                <a:spcPts val="0"/>
              </a:spcAft>
              <a:buClr>
                <a:schemeClr val="dk1"/>
              </a:buClr>
              <a:buSzPts val="2100"/>
              <a:buFont typeface="Arial"/>
              <a:buNone/>
            </a:pPr>
            <a:br>
              <a:rPr i="0" lang="en-US" u="none" cap="none" strike="noStrike">
                <a:solidFill>
                  <a:schemeClr val="dk1"/>
                </a:solidFill>
                <a:latin typeface="Arial"/>
                <a:ea typeface="Arial"/>
                <a:cs typeface="Arial"/>
                <a:sym typeface="Arial"/>
              </a:rPr>
            </a:br>
            <a:endParaRPr>
              <a:latin typeface="Arial"/>
              <a:ea typeface="Arial"/>
              <a:cs typeface="Arial"/>
              <a:sym typeface="Arial"/>
            </a:endParaRPr>
          </a:p>
          <a:p>
            <a:pPr indent="0" lvl="0" marL="0" rtl="0">
              <a:spcBef>
                <a:spcPts val="0"/>
              </a:spcBef>
              <a:spcAft>
                <a:spcPts val="0"/>
              </a:spcAft>
              <a:buNone/>
            </a:pPr>
            <a:r>
              <a:t/>
            </a:r>
            <a:endParaRPr>
              <a:latin typeface="Arial"/>
              <a:ea typeface="Arial"/>
              <a:cs typeface="Arial"/>
              <a:sym typeface="Arial"/>
            </a:endParaRPr>
          </a:p>
          <a:p>
            <a:pPr indent="-152400" lvl="0" marL="285750" marR="0" rtl="0" algn="l">
              <a:lnSpc>
                <a:spcPct val="90000"/>
              </a:lnSpc>
              <a:spcBef>
                <a:spcPts val="75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p:txBody>
      </p:sp>
      <p:sp>
        <p:nvSpPr>
          <p:cNvPr id="320" name="Google Shape;320;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grpSp>
        <p:nvGrpSpPr>
          <p:cNvPr id="321" name="Google Shape;321;p37"/>
          <p:cNvGrpSpPr/>
          <p:nvPr/>
        </p:nvGrpSpPr>
        <p:grpSpPr>
          <a:xfrm>
            <a:off x="5864750" y="1151239"/>
            <a:ext cx="4572000" cy="1697306"/>
            <a:chOff x="3405362" y="717600"/>
            <a:chExt cx="4572000" cy="1697306"/>
          </a:xfrm>
        </p:grpSpPr>
        <p:pic>
          <p:nvPicPr>
            <p:cNvPr descr="https://lh6.googleusercontent.com/7Bb-vvu_BgAgOcWXG8dl5DptY15LDtdYZnZI-CSRmNqxDp91KTwJ2KzsE4Ku92AR_FZU0l8CVK_8mHimSgCfR4W6whhBA92WjiNEEK3OSW-lM-ZRQdfokHnm8e5FH6mi3jdVDe1CC_k" id="322" name="Google Shape;322;p37"/>
            <p:cNvPicPr preferRelativeResize="0"/>
            <p:nvPr/>
          </p:nvPicPr>
          <p:blipFill rotWithShape="1">
            <a:blip r:embed="rId3">
              <a:alphaModFix/>
            </a:blip>
            <a:srcRect b="27272" l="0" r="0" t="30302"/>
            <a:stretch/>
          </p:blipFill>
          <p:spPr>
            <a:xfrm>
              <a:off x="3405365" y="717600"/>
              <a:ext cx="2514600" cy="1066800"/>
            </a:xfrm>
            <a:prstGeom prst="rect">
              <a:avLst/>
            </a:prstGeom>
            <a:noFill/>
            <a:ln>
              <a:noFill/>
            </a:ln>
          </p:spPr>
        </p:pic>
        <p:sp>
          <p:nvSpPr>
            <p:cNvPr id="323" name="Google Shape;323;p37"/>
            <p:cNvSpPr/>
            <p:nvPr/>
          </p:nvSpPr>
          <p:spPr>
            <a:xfrm>
              <a:off x="3405362" y="1491506"/>
              <a:ext cx="45720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800">
                  <a:solidFill>
                    <a:srgbClr val="055717"/>
                  </a:solidFill>
                  <a:latin typeface="Arial"/>
                  <a:ea typeface="Arial"/>
                  <a:cs typeface="Arial"/>
                  <a:sym typeface="Arial"/>
                </a:rPr>
                <a:t>DISCOUNT BROKERAGE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grpSp>
      <p:pic>
        <p:nvPicPr>
          <p:cNvPr id="324" name="Google Shape;324;p37"/>
          <p:cNvPicPr preferRelativeResize="0"/>
          <p:nvPr/>
        </p:nvPicPr>
        <p:blipFill>
          <a:blip r:embed="rId4">
            <a:alphaModFix/>
          </a:blip>
          <a:stretch>
            <a:fillRect/>
          </a:stretch>
        </p:blipFill>
        <p:spPr>
          <a:xfrm>
            <a:off x="0" y="0"/>
            <a:ext cx="9144001" cy="1085125"/>
          </a:xfrm>
          <a:prstGeom prst="rect">
            <a:avLst/>
          </a:prstGeom>
          <a:noFill/>
          <a:ln>
            <a:noFill/>
          </a:ln>
        </p:spPr>
      </p:pic>
      <p:sp>
        <p:nvSpPr>
          <p:cNvPr id="325" name="Google Shape;325;p37"/>
          <p:cNvSpPr txBox="1"/>
          <p:nvPr>
            <p:ph type="title"/>
          </p:nvPr>
        </p:nvSpPr>
        <p:spPr>
          <a:xfrm>
            <a:off x="6398966" y="131413"/>
            <a:ext cx="2057400" cy="8223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chemeClr val="dk1"/>
              </a:buClr>
              <a:buSzPts val="3300"/>
              <a:buFont typeface="Calibri"/>
              <a:buNone/>
            </a:pPr>
            <a:r>
              <a:rPr lang="en-US">
                <a:latin typeface="Century Gothic"/>
                <a:ea typeface="Century Gothic"/>
                <a:cs typeface="Century Gothic"/>
                <a:sym typeface="Century Gothic"/>
              </a:rPr>
              <a:t>Solution</a:t>
            </a:r>
            <a:endParaRPr i="0" sz="3300" u="none" cap="none" strike="noStrike">
              <a:solidFill>
                <a:schemeClr val="dk1"/>
              </a:solidFill>
              <a:latin typeface="Century Gothic"/>
              <a:ea typeface="Century Gothic"/>
              <a:cs typeface="Century Gothic"/>
              <a:sym typeface="Century Gothic"/>
            </a:endParaRPr>
          </a:p>
        </p:txBody>
      </p:sp>
      <p:pic>
        <p:nvPicPr>
          <p:cNvPr id="326" name="Google Shape;326;p37"/>
          <p:cNvPicPr preferRelativeResize="0"/>
          <p:nvPr/>
        </p:nvPicPr>
        <p:blipFill>
          <a:blip r:embed="rId5">
            <a:alphaModFix/>
          </a:blip>
          <a:stretch>
            <a:fillRect/>
          </a:stretch>
        </p:blipFill>
        <p:spPr>
          <a:xfrm>
            <a:off x="701000" y="4535400"/>
            <a:ext cx="1731681" cy="1731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38"/>
          <p:cNvSpPr txBox="1"/>
          <p:nvPr>
            <p:ph idx="1" type="body"/>
          </p:nvPr>
        </p:nvSpPr>
        <p:spPr>
          <a:xfrm>
            <a:off x="628650" y="1545138"/>
            <a:ext cx="7886700" cy="4351200"/>
          </a:xfrm>
          <a:prstGeom prst="rect">
            <a:avLst/>
          </a:prstGeom>
          <a:noFill/>
          <a:ln>
            <a:noFill/>
          </a:ln>
        </p:spPr>
        <p:txBody>
          <a:bodyPr anchorCtr="0" anchor="t" bIns="45700" lIns="91425" spcFirstLastPara="1" rIns="91425" wrap="square" tIns="45700">
            <a:noAutofit/>
          </a:bodyPr>
          <a:lstStyle/>
          <a:p>
            <a:pPr indent="0" lvl="0" marL="0" rtl="0">
              <a:lnSpc>
                <a:spcPct val="100000"/>
              </a:lnSpc>
              <a:spcBef>
                <a:spcPts val="750"/>
              </a:spcBef>
              <a:spcAft>
                <a:spcPts val="0"/>
              </a:spcAft>
              <a:buNone/>
            </a:pPr>
            <a:r>
              <a:rPr i="1" lang="en-US">
                <a:latin typeface="Arial"/>
                <a:ea typeface="Arial"/>
                <a:cs typeface="Arial"/>
                <a:sym typeface="Arial"/>
              </a:rPr>
              <a:t>How do we make money?</a:t>
            </a:r>
            <a:endParaRPr>
              <a:latin typeface="Arial"/>
              <a:ea typeface="Arial"/>
              <a:cs typeface="Arial"/>
              <a:sym typeface="Arial"/>
            </a:endParaRPr>
          </a:p>
          <a:p>
            <a:pPr indent="-320446" lvl="0" marL="285750" rtl="0">
              <a:lnSpc>
                <a:spcPct val="80000"/>
              </a:lnSpc>
              <a:spcBef>
                <a:spcPts val="750"/>
              </a:spcBef>
              <a:spcAft>
                <a:spcPts val="0"/>
              </a:spcAft>
              <a:buSzPts val="2100"/>
              <a:buFont typeface="Arial"/>
              <a:buChar char="▪"/>
            </a:pPr>
            <a:r>
              <a:rPr i="0" lang="en-US" u="none" cap="none" strike="noStrike">
                <a:solidFill>
                  <a:schemeClr val="dk1"/>
                </a:solidFill>
                <a:latin typeface="Arial"/>
                <a:ea typeface="Arial"/>
                <a:cs typeface="Arial"/>
                <a:sym typeface="Arial"/>
              </a:rPr>
              <a:t>Charge </a:t>
            </a:r>
            <a:r>
              <a:rPr lang="en-US">
                <a:latin typeface="Arial"/>
                <a:ea typeface="Arial"/>
                <a:cs typeface="Arial"/>
                <a:sym typeface="Arial"/>
              </a:rPr>
              <a:t>to sell ETFs</a:t>
            </a:r>
            <a:endParaRPr>
              <a:latin typeface="Arial"/>
              <a:ea typeface="Arial"/>
              <a:cs typeface="Arial"/>
              <a:sym typeface="Arial"/>
            </a:endParaRPr>
          </a:p>
          <a:p>
            <a:pPr indent="-320446" lvl="0" marL="285750" rtl="0">
              <a:lnSpc>
                <a:spcPct val="80000"/>
              </a:lnSpc>
              <a:spcBef>
                <a:spcPts val="750"/>
              </a:spcBef>
              <a:spcAft>
                <a:spcPts val="0"/>
              </a:spcAft>
              <a:buSzPts val="2100"/>
              <a:buFont typeface="Arial"/>
              <a:buChar char="▪"/>
            </a:pPr>
            <a:r>
              <a:rPr i="0" lang="en-US" u="none" cap="none" strike="noStrike">
                <a:solidFill>
                  <a:schemeClr val="dk1"/>
                </a:solidFill>
                <a:latin typeface="Arial"/>
                <a:ea typeface="Arial"/>
                <a:cs typeface="Arial"/>
                <a:sym typeface="Arial"/>
              </a:rPr>
              <a:t>Competitive Fidelity Pricing → </a:t>
            </a:r>
            <a:r>
              <a:rPr i="0" lang="en-US" u="none" cap="none" strike="noStrike">
                <a:solidFill>
                  <a:schemeClr val="dk1"/>
                </a:solidFill>
                <a:latin typeface="Arial"/>
                <a:ea typeface="Arial"/>
                <a:cs typeface="Arial"/>
                <a:sym typeface="Arial"/>
              </a:rPr>
              <a:t>MER around the same as competitor discount brokerages</a:t>
            </a:r>
            <a:endParaRPr i="0" u="none" cap="none" strike="noStrike">
              <a:solidFill>
                <a:schemeClr val="dk1"/>
              </a:solidFill>
              <a:latin typeface="Arial"/>
              <a:ea typeface="Arial"/>
              <a:cs typeface="Arial"/>
              <a:sym typeface="Arial"/>
            </a:endParaRPr>
          </a:p>
          <a:p>
            <a:pPr indent="0" lvl="0" marL="0" rtl="0">
              <a:lnSpc>
                <a:spcPct val="80000"/>
              </a:lnSpc>
              <a:spcBef>
                <a:spcPts val="750"/>
              </a:spcBef>
              <a:spcAft>
                <a:spcPts val="0"/>
              </a:spcAft>
              <a:buNone/>
            </a:pPr>
            <a:r>
              <a:t/>
            </a:r>
            <a:endParaRPr>
              <a:latin typeface="Arial"/>
              <a:ea typeface="Arial"/>
              <a:cs typeface="Arial"/>
              <a:sym typeface="Arial"/>
            </a:endParaRPr>
          </a:p>
          <a:p>
            <a:pPr indent="0" lvl="0" marL="0" rtl="0">
              <a:lnSpc>
                <a:spcPct val="100000"/>
              </a:lnSpc>
              <a:spcBef>
                <a:spcPts val="750"/>
              </a:spcBef>
              <a:spcAft>
                <a:spcPts val="0"/>
              </a:spcAft>
              <a:buNone/>
            </a:pPr>
            <a:r>
              <a:rPr i="1" lang="en-US">
                <a:latin typeface="Arial"/>
                <a:ea typeface="Arial"/>
                <a:cs typeface="Arial"/>
                <a:sym typeface="Arial"/>
              </a:rPr>
              <a:t>Capabilities</a:t>
            </a:r>
            <a:endParaRPr i="1">
              <a:latin typeface="Arial"/>
              <a:ea typeface="Arial"/>
              <a:cs typeface="Arial"/>
              <a:sym typeface="Arial"/>
            </a:endParaRPr>
          </a:p>
          <a:p>
            <a:pPr indent="-320446" lvl="0" marL="285750" rtl="0">
              <a:lnSpc>
                <a:spcPct val="80000"/>
              </a:lnSpc>
              <a:spcBef>
                <a:spcPts val="750"/>
              </a:spcBef>
              <a:spcAft>
                <a:spcPts val="0"/>
              </a:spcAft>
              <a:buSzPts val="2100"/>
              <a:buFont typeface="Arial"/>
              <a:buChar char="▪"/>
            </a:pPr>
            <a:r>
              <a:rPr lang="en-US">
                <a:latin typeface="Arial"/>
                <a:ea typeface="Arial"/>
                <a:cs typeface="Arial"/>
                <a:sym typeface="Arial"/>
              </a:rPr>
              <a:t>FCC has compliance and trading capabilities</a:t>
            </a:r>
            <a:endParaRPr i="0" sz="2100" u="none" cap="none" strike="noStrike">
              <a:solidFill>
                <a:schemeClr val="dk1"/>
              </a:solidFill>
              <a:latin typeface="Arial"/>
              <a:ea typeface="Arial"/>
              <a:cs typeface="Arial"/>
              <a:sym typeface="Arial"/>
            </a:endParaRPr>
          </a:p>
          <a:p>
            <a:pPr indent="0" lvl="0" marL="0" marR="0" rtl="0" algn="l">
              <a:lnSpc>
                <a:spcPct val="90000"/>
              </a:lnSpc>
              <a:spcBef>
                <a:spcPts val="750"/>
              </a:spcBef>
              <a:spcAft>
                <a:spcPts val="0"/>
              </a:spcAft>
              <a:buNone/>
            </a:pPr>
            <a:r>
              <a:t/>
            </a:r>
            <a:endParaRPr i="0" sz="2100" u="none" cap="none" strike="noStrike">
              <a:solidFill>
                <a:schemeClr val="dk1"/>
              </a:solidFill>
              <a:latin typeface="Arial"/>
              <a:ea typeface="Arial"/>
              <a:cs typeface="Arial"/>
              <a:sym typeface="Arial"/>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p:txBody>
      </p:sp>
      <p:sp>
        <p:nvSpPr>
          <p:cNvPr id="333" name="Google Shape;333;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pic>
        <p:nvPicPr>
          <p:cNvPr id="334" name="Google Shape;334;p38"/>
          <p:cNvPicPr preferRelativeResize="0"/>
          <p:nvPr/>
        </p:nvPicPr>
        <p:blipFill>
          <a:blip r:embed="rId3">
            <a:alphaModFix/>
          </a:blip>
          <a:stretch>
            <a:fillRect/>
          </a:stretch>
        </p:blipFill>
        <p:spPr>
          <a:xfrm>
            <a:off x="0" y="0"/>
            <a:ext cx="9144001" cy="1085125"/>
          </a:xfrm>
          <a:prstGeom prst="rect">
            <a:avLst/>
          </a:prstGeom>
          <a:noFill/>
          <a:ln>
            <a:noFill/>
          </a:ln>
        </p:spPr>
      </p:pic>
      <p:sp>
        <p:nvSpPr>
          <p:cNvPr id="335" name="Google Shape;335;p38"/>
          <p:cNvSpPr txBox="1"/>
          <p:nvPr>
            <p:ph type="title"/>
          </p:nvPr>
        </p:nvSpPr>
        <p:spPr>
          <a:xfrm>
            <a:off x="6322778" y="131425"/>
            <a:ext cx="2669700" cy="8223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chemeClr val="dk1"/>
              </a:buClr>
              <a:buSzPts val="3300"/>
              <a:buFont typeface="Calibri"/>
              <a:buNone/>
            </a:pPr>
            <a:r>
              <a:rPr lang="en-US">
                <a:latin typeface="Century Gothic"/>
                <a:ea typeface="Century Gothic"/>
                <a:cs typeface="Century Gothic"/>
                <a:sym typeface="Century Gothic"/>
              </a:rPr>
              <a:t>Feasibility</a:t>
            </a:r>
            <a:endParaRPr i="0" sz="33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