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2967-30A8-AB08-F465-30272D722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2C5D0-9ABA-ABAB-DA64-D1C238363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736C-1D17-35BC-BBE9-88488600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74AA4-2A6C-325F-6B69-5724BCA9D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AE259-9787-4E98-E016-5E22411D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3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39E46-4CB4-1BB7-2F0F-E54700005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DC006-87B2-02DE-D5B3-9A419472E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8E06-6A9C-4C7C-645D-06BF02672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117B7-177A-7F69-C9AC-17A5EBFA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541E8-E1EE-E458-C662-DBA3FA6E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3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8FC32-ADB3-E64D-9237-65A96B9BF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ADFEF-9F85-D785-ED6E-E808983CF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ACC4D-DC03-FAFC-BEA6-B803DC31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B079-8D2E-410E-D0BE-50F859244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E3CB1-C0EF-BB84-95E3-2A36C4D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2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7B88-497A-4710-3C71-8A39B867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097F5-7260-76FF-4FF4-38E0AC28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6C568-7890-A07F-A853-B2AAA4C8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7A6D3-298C-1074-CB1B-584E0A55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E5701-BF8D-3B7A-3024-D4FD127C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8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BC16D-E94E-4E86-4E60-EFA9EF1EC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EAB78-5881-D662-6CDF-D5429BBB7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248C3-208D-5596-3660-80A17C2AE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97B7-5259-36D2-B0E8-EF9CB572B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4C372-56C6-5F84-C9C8-1D0890C30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4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889A-1D76-400F-20BB-196CCA23C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55584-5AF0-55CC-4AEB-B6B61EBCA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95787-1C42-ECE2-CF1E-C44460FD5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F4606-C7B7-B229-879D-0EE0C156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F8AB3-0E4D-58B8-2F7B-036C751D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2EE0-3A4D-A1AC-5DEB-18BB00A9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5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682F3-B90F-647A-8702-A1A908EC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99AA-EB34-3912-D16D-12ACC012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80A10-8A60-CFF6-CAD1-93F452188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A236C-6F88-108C-D2B8-45D1FB4BB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E7C83F-7E02-D448-F83C-84AD918E6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F64B3-122A-5323-EFD4-3E19D2D29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C5D42-4D65-11EB-83EF-651EDE39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BE4309-CAF0-FFCE-A7D0-D374CE7D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11E5B-342A-0C8A-49B8-28A473A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0A386-AD81-E356-4338-1FCC324C3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747C3-2BD7-0C48-0DE5-5AB5FECB2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08CDE-9488-6D18-F4FA-B5A958B52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936876-68B8-BE8A-0C21-70AFA1322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242B97-D292-C3C4-3743-6F152A1B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FCC3E-18EE-13A2-C6C3-8A829AA3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43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5C69-938E-CF9A-18B5-FD86FAD5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A4BF-801A-185C-CF7D-3A578505E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0CF75-AD56-8FB1-7EC5-FC6487FB2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5E9BB-9D9F-E44B-4564-0952A0D5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87C5C-6517-9D3B-8235-57A5880F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5684B-143C-A5F9-0046-EA147808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0D2A-D997-3B5F-CD05-3C2C0E74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802FBC-938B-C0E0-0F30-1291FC296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9D56F-DF78-B651-82E6-F57AAF88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E4E4A-A165-865C-ACCE-00EE413C3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561D1-AB3D-C71F-CCC1-3086C4EDD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ED3A9-50BF-80C2-8584-3E9E12A7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5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9E3AB6-E655-8262-A196-CB0C02C2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97137-9ECF-1774-CFD9-303566D4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ACF5-2E58-3405-5305-CE0792532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3A4D5-09AA-433B-A9E6-B575FC93BBC8}" type="datetimeFigureOut">
              <a:rPr lang="en-US" smtClean="0"/>
              <a:t>7/26/2024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2C5DD-E1AB-40DF-C132-1A55B452B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D8A6D-EF92-4D75-C2B9-75DCA042F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DE435-A1B8-42FB-B5D3-6DA54E2A1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4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871A-7996-D250-F8DE-3AE4215B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Discretize CPR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4ABC98-37AE-3777-1D68-5A949D46750B}"/>
              </a:ext>
            </a:extLst>
          </p:cNvPr>
          <p:cNvGrpSpPr/>
          <p:nvPr/>
        </p:nvGrpSpPr>
        <p:grpSpPr>
          <a:xfrm>
            <a:off x="2142517" y="1839084"/>
            <a:ext cx="4927060" cy="4509844"/>
            <a:chOff x="1422670" y="856590"/>
            <a:chExt cx="4927060" cy="450984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AEE5D0-CD68-E6E1-B972-DAE27540CB5C}"/>
                </a:ext>
              </a:extLst>
            </p:cNvPr>
            <p:cNvCxnSpPr/>
            <p:nvPr/>
          </p:nvCxnSpPr>
          <p:spPr>
            <a:xfrm flipV="1">
              <a:off x="2101174" y="1254868"/>
              <a:ext cx="0" cy="33852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D79046D-0810-05AE-A256-DC6DB0624B19}"/>
                </a:ext>
              </a:extLst>
            </p:cNvPr>
            <p:cNvCxnSpPr>
              <a:cxnSpLocks/>
            </p:cNvCxnSpPr>
            <p:nvPr/>
          </p:nvCxnSpPr>
          <p:spPr>
            <a:xfrm>
              <a:off x="2101174" y="4627125"/>
              <a:ext cx="3842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65CEC8-A091-A204-9612-BE276067EAB0}"/>
                </a:ext>
              </a:extLst>
            </p:cNvPr>
            <p:cNvSpPr txBox="1"/>
            <p:nvPr/>
          </p:nvSpPr>
          <p:spPr>
            <a:xfrm>
              <a:off x="1695044" y="856590"/>
              <a:ext cx="4654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Current Phase Relation (Standard JJ)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3FC337-09BD-BD62-5F61-097453B84AE3}"/>
                </a:ext>
              </a:extLst>
            </p:cNvPr>
            <p:cNvSpPr txBox="1"/>
            <p:nvPr/>
          </p:nvSpPr>
          <p:spPr>
            <a:xfrm>
              <a:off x="3331723" y="4997102"/>
              <a:ext cx="17501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Phase (rad)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BCDB59-9199-767C-A09D-9943A53C8C87}"/>
                </a:ext>
              </a:extLst>
            </p:cNvPr>
            <p:cNvSpPr txBox="1"/>
            <p:nvPr/>
          </p:nvSpPr>
          <p:spPr>
            <a:xfrm>
              <a:off x="2059021" y="4627125"/>
              <a:ext cx="12727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C6DFC-49F4-B20C-660F-1002861262EB}"/>
                </a:ext>
              </a:extLst>
            </p:cNvPr>
            <p:cNvSpPr txBox="1"/>
            <p:nvPr/>
          </p:nvSpPr>
          <p:spPr>
            <a:xfrm>
              <a:off x="5584892" y="4653223"/>
              <a:ext cx="7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l-GR" dirty="0"/>
                <a:t>π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1DB124-D83E-1943-35C3-3F587A72CD79}"/>
                </a:ext>
              </a:extLst>
            </p:cNvPr>
            <p:cNvSpPr txBox="1"/>
            <p:nvPr/>
          </p:nvSpPr>
          <p:spPr>
            <a:xfrm>
              <a:off x="3740892" y="4653223"/>
              <a:ext cx="7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dirty="0"/>
                <a:t>π</a:t>
              </a:r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3315DA-B7F5-A920-2C07-31FCEB3F026F}"/>
                </a:ext>
              </a:extLst>
            </p:cNvPr>
            <p:cNvSpPr/>
            <p:nvPr/>
          </p:nvSpPr>
          <p:spPr>
            <a:xfrm>
              <a:off x="2140085" y="4601183"/>
              <a:ext cx="0" cy="0"/>
            </a:xfrm>
            <a:custGeom>
              <a:avLst/>
              <a:gdLst>
                <a:gd name="connsiteX0" fmla="*/ 0 w 0"/>
                <a:gd name="connsiteY0" fmla="*/ 0 h 0"/>
                <a:gd name="connsiteX1" fmla="*/ 0 w 0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DC68CDE-BBF3-E72C-42A7-C804F8223264}"/>
                </a:ext>
              </a:extLst>
            </p:cNvPr>
            <p:cNvCxnSpPr/>
            <p:nvPr/>
          </p:nvCxnSpPr>
          <p:spPr>
            <a:xfrm>
              <a:off x="2101174" y="2947481"/>
              <a:ext cx="3685565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45F1125-9C16-8DA4-0A27-EC81945B812C}"/>
                </a:ext>
              </a:extLst>
            </p:cNvPr>
            <p:cNvSpPr/>
            <p:nvPr/>
          </p:nvSpPr>
          <p:spPr>
            <a:xfrm>
              <a:off x="2140085" y="1789889"/>
              <a:ext cx="3628417" cy="2130358"/>
            </a:xfrm>
            <a:custGeom>
              <a:avLst/>
              <a:gdLst>
                <a:gd name="connsiteX0" fmla="*/ 0 w 3628417"/>
                <a:gd name="connsiteY0" fmla="*/ 1138137 h 2130358"/>
                <a:gd name="connsiteX1" fmla="*/ 19455 w 3628417"/>
                <a:gd name="connsiteY1" fmla="*/ 1050588 h 2130358"/>
                <a:gd name="connsiteX2" fmla="*/ 38911 w 3628417"/>
                <a:gd name="connsiteY2" fmla="*/ 1021405 h 2130358"/>
                <a:gd name="connsiteX3" fmla="*/ 68094 w 3628417"/>
                <a:gd name="connsiteY3" fmla="*/ 963039 h 2130358"/>
                <a:gd name="connsiteX4" fmla="*/ 87549 w 3628417"/>
                <a:gd name="connsiteY4" fmla="*/ 933856 h 2130358"/>
                <a:gd name="connsiteX5" fmla="*/ 107004 w 3628417"/>
                <a:gd name="connsiteY5" fmla="*/ 894945 h 2130358"/>
                <a:gd name="connsiteX6" fmla="*/ 116732 w 3628417"/>
                <a:gd name="connsiteY6" fmla="*/ 865762 h 2130358"/>
                <a:gd name="connsiteX7" fmla="*/ 145915 w 3628417"/>
                <a:gd name="connsiteY7" fmla="*/ 826851 h 2130358"/>
                <a:gd name="connsiteX8" fmla="*/ 204281 w 3628417"/>
                <a:gd name="connsiteY8" fmla="*/ 729575 h 2130358"/>
                <a:gd name="connsiteX9" fmla="*/ 233464 w 3628417"/>
                <a:gd name="connsiteY9" fmla="*/ 680937 h 2130358"/>
                <a:gd name="connsiteX10" fmla="*/ 291830 w 3628417"/>
                <a:gd name="connsiteY10" fmla="*/ 612843 h 2130358"/>
                <a:gd name="connsiteX11" fmla="*/ 321013 w 3628417"/>
                <a:gd name="connsiteY11" fmla="*/ 573932 h 2130358"/>
                <a:gd name="connsiteX12" fmla="*/ 350196 w 3628417"/>
                <a:gd name="connsiteY12" fmla="*/ 544749 h 2130358"/>
                <a:gd name="connsiteX13" fmla="*/ 398834 w 3628417"/>
                <a:gd name="connsiteY13" fmla="*/ 466928 h 2130358"/>
                <a:gd name="connsiteX14" fmla="*/ 457200 w 3628417"/>
                <a:gd name="connsiteY14" fmla="*/ 389107 h 2130358"/>
                <a:gd name="connsiteX15" fmla="*/ 486383 w 3628417"/>
                <a:gd name="connsiteY15" fmla="*/ 330741 h 2130358"/>
                <a:gd name="connsiteX16" fmla="*/ 525294 w 3628417"/>
                <a:gd name="connsiteY16" fmla="*/ 262647 h 2130358"/>
                <a:gd name="connsiteX17" fmla="*/ 573932 w 3628417"/>
                <a:gd name="connsiteY17" fmla="*/ 194554 h 2130358"/>
                <a:gd name="connsiteX18" fmla="*/ 680936 w 3628417"/>
                <a:gd name="connsiteY18" fmla="*/ 116732 h 2130358"/>
                <a:gd name="connsiteX19" fmla="*/ 729575 w 3628417"/>
                <a:gd name="connsiteY19" fmla="*/ 87549 h 2130358"/>
                <a:gd name="connsiteX20" fmla="*/ 787941 w 3628417"/>
                <a:gd name="connsiteY20" fmla="*/ 48639 h 2130358"/>
                <a:gd name="connsiteX21" fmla="*/ 885217 w 3628417"/>
                <a:gd name="connsiteY21" fmla="*/ 19456 h 2130358"/>
                <a:gd name="connsiteX22" fmla="*/ 933855 w 3628417"/>
                <a:gd name="connsiteY22" fmla="*/ 0 h 2130358"/>
                <a:gd name="connsiteX23" fmla="*/ 1147864 w 3628417"/>
                <a:gd name="connsiteY23" fmla="*/ 19456 h 2130358"/>
                <a:gd name="connsiteX24" fmla="*/ 1177047 w 3628417"/>
                <a:gd name="connsiteY24" fmla="*/ 29183 h 2130358"/>
                <a:gd name="connsiteX25" fmla="*/ 1215958 w 3628417"/>
                <a:gd name="connsiteY25" fmla="*/ 68094 h 2130358"/>
                <a:gd name="connsiteX26" fmla="*/ 1254868 w 3628417"/>
                <a:gd name="connsiteY26" fmla="*/ 97277 h 2130358"/>
                <a:gd name="connsiteX27" fmla="*/ 1332689 w 3628417"/>
                <a:gd name="connsiteY27" fmla="*/ 145915 h 2130358"/>
                <a:gd name="connsiteX28" fmla="*/ 1488332 w 3628417"/>
                <a:gd name="connsiteY28" fmla="*/ 272375 h 2130358"/>
                <a:gd name="connsiteX29" fmla="*/ 1507787 w 3628417"/>
                <a:gd name="connsiteY29" fmla="*/ 301558 h 2130358"/>
                <a:gd name="connsiteX30" fmla="*/ 1546698 w 3628417"/>
                <a:gd name="connsiteY30" fmla="*/ 340468 h 2130358"/>
                <a:gd name="connsiteX31" fmla="*/ 1575881 w 3628417"/>
                <a:gd name="connsiteY31" fmla="*/ 389107 h 2130358"/>
                <a:gd name="connsiteX32" fmla="*/ 1605064 w 3628417"/>
                <a:gd name="connsiteY32" fmla="*/ 418290 h 2130358"/>
                <a:gd name="connsiteX33" fmla="*/ 1653702 w 3628417"/>
                <a:gd name="connsiteY33" fmla="*/ 496111 h 2130358"/>
                <a:gd name="connsiteX34" fmla="*/ 1702341 w 3628417"/>
                <a:gd name="connsiteY34" fmla="*/ 564205 h 2130358"/>
                <a:gd name="connsiteX35" fmla="*/ 1770434 w 3628417"/>
                <a:gd name="connsiteY35" fmla="*/ 671209 h 2130358"/>
                <a:gd name="connsiteX36" fmla="*/ 1799617 w 3628417"/>
                <a:gd name="connsiteY36" fmla="*/ 719847 h 2130358"/>
                <a:gd name="connsiteX37" fmla="*/ 1838528 w 3628417"/>
                <a:gd name="connsiteY37" fmla="*/ 787941 h 2130358"/>
                <a:gd name="connsiteX38" fmla="*/ 1857983 w 3628417"/>
                <a:gd name="connsiteY38" fmla="*/ 846307 h 2130358"/>
                <a:gd name="connsiteX39" fmla="*/ 1867711 w 3628417"/>
                <a:gd name="connsiteY39" fmla="*/ 885217 h 2130358"/>
                <a:gd name="connsiteX40" fmla="*/ 1896894 w 3628417"/>
                <a:gd name="connsiteY40" fmla="*/ 972766 h 2130358"/>
                <a:gd name="connsiteX41" fmla="*/ 1916349 w 3628417"/>
                <a:gd name="connsiteY41" fmla="*/ 1070043 h 2130358"/>
                <a:gd name="connsiteX42" fmla="*/ 1935804 w 3628417"/>
                <a:gd name="connsiteY42" fmla="*/ 1099226 h 2130358"/>
                <a:gd name="connsiteX43" fmla="*/ 1955260 w 3628417"/>
                <a:gd name="connsiteY43" fmla="*/ 1157592 h 2130358"/>
                <a:gd name="connsiteX44" fmla="*/ 1994170 w 3628417"/>
                <a:gd name="connsiteY44" fmla="*/ 1215958 h 2130358"/>
                <a:gd name="connsiteX45" fmla="*/ 2013626 w 3628417"/>
                <a:gd name="connsiteY45" fmla="*/ 1245141 h 2130358"/>
                <a:gd name="connsiteX46" fmla="*/ 2033081 w 3628417"/>
                <a:gd name="connsiteY46" fmla="*/ 1284051 h 2130358"/>
                <a:gd name="connsiteX47" fmla="*/ 2052536 w 3628417"/>
                <a:gd name="connsiteY47" fmla="*/ 1332690 h 2130358"/>
                <a:gd name="connsiteX48" fmla="*/ 2091447 w 3628417"/>
                <a:gd name="connsiteY48" fmla="*/ 1391056 h 2130358"/>
                <a:gd name="connsiteX49" fmla="*/ 2110902 w 3628417"/>
                <a:gd name="connsiteY49" fmla="*/ 1449422 h 2130358"/>
                <a:gd name="connsiteX50" fmla="*/ 2140085 w 3628417"/>
                <a:gd name="connsiteY50" fmla="*/ 1546698 h 2130358"/>
                <a:gd name="connsiteX51" fmla="*/ 2169268 w 3628417"/>
                <a:gd name="connsiteY51" fmla="*/ 1614792 h 2130358"/>
                <a:gd name="connsiteX52" fmla="*/ 2217906 w 3628417"/>
                <a:gd name="connsiteY52" fmla="*/ 1741251 h 2130358"/>
                <a:gd name="connsiteX53" fmla="*/ 2227634 w 3628417"/>
                <a:gd name="connsiteY53" fmla="*/ 1780162 h 2130358"/>
                <a:gd name="connsiteX54" fmla="*/ 2247089 w 3628417"/>
                <a:gd name="connsiteY54" fmla="*/ 1809345 h 2130358"/>
                <a:gd name="connsiteX55" fmla="*/ 2266545 w 3628417"/>
                <a:gd name="connsiteY55" fmla="*/ 1857983 h 2130358"/>
                <a:gd name="connsiteX56" fmla="*/ 2276272 w 3628417"/>
                <a:gd name="connsiteY56" fmla="*/ 1896894 h 2130358"/>
                <a:gd name="connsiteX57" fmla="*/ 2324911 w 3628417"/>
                <a:gd name="connsiteY57" fmla="*/ 1974715 h 2130358"/>
                <a:gd name="connsiteX58" fmla="*/ 2393004 w 3628417"/>
                <a:gd name="connsiteY58" fmla="*/ 2042809 h 2130358"/>
                <a:gd name="connsiteX59" fmla="*/ 2412460 w 3628417"/>
                <a:gd name="connsiteY59" fmla="*/ 2062264 h 2130358"/>
                <a:gd name="connsiteX60" fmla="*/ 2470826 w 3628417"/>
                <a:gd name="connsiteY60" fmla="*/ 2091447 h 2130358"/>
                <a:gd name="connsiteX61" fmla="*/ 2529192 w 3628417"/>
                <a:gd name="connsiteY61" fmla="*/ 2110902 h 2130358"/>
                <a:gd name="connsiteX62" fmla="*/ 2568102 w 3628417"/>
                <a:gd name="connsiteY62" fmla="*/ 2130358 h 2130358"/>
                <a:gd name="connsiteX63" fmla="*/ 2752928 w 3628417"/>
                <a:gd name="connsiteY63" fmla="*/ 2120630 h 2130358"/>
                <a:gd name="connsiteX64" fmla="*/ 2840477 w 3628417"/>
                <a:gd name="connsiteY64" fmla="*/ 2081720 h 2130358"/>
                <a:gd name="connsiteX65" fmla="*/ 2869660 w 3628417"/>
                <a:gd name="connsiteY65" fmla="*/ 2071992 h 2130358"/>
                <a:gd name="connsiteX66" fmla="*/ 2898843 w 3628417"/>
                <a:gd name="connsiteY66" fmla="*/ 2042809 h 2130358"/>
                <a:gd name="connsiteX67" fmla="*/ 2957209 w 3628417"/>
                <a:gd name="connsiteY67" fmla="*/ 2003898 h 2130358"/>
                <a:gd name="connsiteX68" fmla="*/ 3035030 w 3628417"/>
                <a:gd name="connsiteY68" fmla="*/ 1896894 h 2130358"/>
                <a:gd name="connsiteX69" fmla="*/ 3093396 w 3628417"/>
                <a:gd name="connsiteY69" fmla="*/ 1809345 h 2130358"/>
                <a:gd name="connsiteX70" fmla="*/ 3142034 w 3628417"/>
                <a:gd name="connsiteY70" fmla="*/ 1731524 h 2130358"/>
                <a:gd name="connsiteX71" fmla="*/ 3180945 w 3628417"/>
                <a:gd name="connsiteY71" fmla="*/ 1673158 h 2130358"/>
                <a:gd name="connsiteX72" fmla="*/ 3210128 w 3628417"/>
                <a:gd name="connsiteY72" fmla="*/ 1624520 h 2130358"/>
                <a:gd name="connsiteX73" fmla="*/ 3268494 w 3628417"/>
                <a:gd name="connsiteY73" fmla="*/ 1575881 h 2130358"/>
                <a:gd name="connsiteX74" fmla="*/ 3326860 w 3628417"/>
                <a:gd name="connsiteY74" fmla="*/ 1527243 h 2130358"/>
                <a:gd name="connsiteX75" fmla="*/ 3375498 w 3628417"/>
                <a:gd name="connsiteY75" fmla="*/ 1459149 h 2130358"/>
                <a:gd name="connsiteX76" fmla="*/ 3414409 w 3628417"/>
                <a:gd name="connsiteY76" fmla="*/ 1410511 h 2130358"/>
                <a:gd name="connsiteX77" fmla="*/ 3443592 w 3628417"/>
                <a:gd name="connsiteY77" fmla="*/ 1391056 h 2130358"/>
                <a:gd name="connsiteX78" fmla="*/ 3492230 w 3628417"/>
                <a:gd name="connsiteY78" fmla="*/ 1332690 h 2130358"/>
                <a:gd name="connsiteX79" fmla="*/ 3550596 w 3628417"/>
                <a:gd name="connsiteY79" fmla="*/ 1274324 h 2130358"/>
                <a:gd name="connsiteX80" fmla="*/ 3599234 w 3628417"/>
                <a:gd name="connsiteY80" fmla="*/ 1235413 h 2130358"/>
                <a:gd name="connsiteX81" fmla="*/ 3628417 w 3628417"/>
                <a:gd name="connsiteY81" fmla="*/ 1186775 h 2130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628417" h="2130358">
                  <a:moveTo>
                    <a:pt x="0" y="1138137"/>
                  </a:moveTo>
                  <a:cubicBezTo>
                    <a:pt x="6485" y="1108954"/>
                    <a:pt x="10001" y="1078949"/>
                    <a:pt x="19455" y="1050588"/>
                  </a:cubicBezTo>
                  <a:cubicBezTo>
                    <a:pt x="23152" y="1039497"/>
                    <a:pt x="33233" y="1031625"/>
                    <a:pt x="38911" y="1021405"/>
                  </a:cubicBezTo>
                  <a:cubicBezTo>
                    <a:pt x="49475" y="1002391"/>
                    <a:pt x="57530" y="982053"/>
                    <a:pt x="68094" y="963039"/>
                  </a:cubicBezTo>
                  <a:cubicBezTo>
                    <a:pt x="73772" y="952819"/>
                    <a:pt x="81749" y="944007"/>
                    <a:pt x="87549" y="933856"/>
                  </a:cubicBezTo>
                  <a:cubicBezTo>
                    <a:pt x="94743" y="921265"/>
                    <a:pt x="101292" y="908274"/>
                    <a:pt x="107004" y="894945"/>
                  </a:cubicBezTo>
                  <a:cubicBezTo>
                    <a:pt x="111043" y="885520"/>
                    <a:pt x="111645" y="874665"/>
                    <a:pt x="116732" y="865762"/>
                  </a:cubicBezTo>
                  <a:cubicBezTo>
                    <a:pt x="124776" y="851685"/>
                    <a:pt x="137148" y="840489"/>
                    <a:pt x="145915" y="826851"/>
                  </a:cubicBezTo>
                  <a:cubicBezTo>
                    <a:pt x="166363" y="795043"/>
                    <a:pt x="184826" y="762000"/>
                    <a:pt x="204281" y="729575"/>
                  </a:cubicBezTo>
                  <a:cubicBezTo>
                    <a:pt x="214009" y="713362"/>
                    <a:pt x="222120" y="696063"/>
                    <a:pt x="233464" y="680937"/>
                  </a:cubicBezTo>
                  <a:cubicBezTo>
                    <a:pt x="318805" y="567149"/>
                    <a:pt x="210536" y="707687"/>
                    <a:pt x="291830" y="612843"/>
                  </a:cubicBezTo>
                  <a:cubicBezTo>
                    <a:pt x="302381" y="600533"/>
                    <a:pt x="310462" y="586242"/>
                    <a:pt x="321013" y="573932"/>
                  </a:cubicBezTo>
                  <a:cubicBezTo>
                    <a:pt x="329966" y="563487"/>
                    <a:pt x="341389" y="555317"/>
                    <a:pt x="350196" y="544749"/>
                  </a:cubicBezTo>
                  <a:cubicBezTo>
                    <a:pt x="363507" y="528776"/>
                    <a:pt x="390533" y="478786"/>
                    <a:pt x="398834" y="466928"/>
                  </a:cubicBezTo>
                  <a:cubicBezTo>
                    <a:pt x="411366" y="449025"/>
                    <a:pt x="445194" y="413118"/>
                    <a:pt x="457200" y="389107"/>
                  </a:cubicBezTo>
                  <a:cubicBezTo>
                    <a:pt x="497474" y="308559"/>
                    <a:pt x="430628" y="414375"/>
                    <a:pt x="486383" y="330741"/>
                  </a:cubicBezTo>
                  <a:cubicBezTo>
                    <a:pt x="502130" y="267755"/>
                    <a:pt x="483897" y="312323"/>
                    <a:pt x="525294" y="262647"/>
                  </a:cubicBezTo>
                  <a:cubicBezTo>
                    <a:pt x="545016" y="238980"/>
                    <a:pt x="549834" y="216461"/>
                    <a:pt x="573932" y="194554"/>
                  </a:cubicBezTo>
                  <a:cubicBezTo>
                    <a:pt x="589433" y="180462"/>
                    <a:pt x="650616" y="135682"/>
                    <a:pt x="680936" y="116732"/>
                  </a:cubicBezTo>
                  <a:cubicBezTo>
                    <a:pt x="696969" y="106711"/>
                    <a:pt x="713624" y="97700"/>
                    <a:pt x="729575" y="87549"/>
                  </a:cubicBezTo>
                  <a:cubicBezTo>
                    <a:pt x="749302" y="74996"/>
                    <a:pt x="765458" y="55063"/>
                    <a:pt x="787941" y="48639"/>
                  </a:cubicBezTo>
                  <a:cubicBezTo>
                    <a:pt x="810441" y="42210"/>
                    <a:pt x="857726" y="29765"/>
                    <a:pt x="885217" y="19456"/>
                  </a:cubicBezTo>
                  <a:cubicBezTo>
                    <a:pt x="901567" y="13325"/>
                    <a:pt x="917642" y="6485"/>
                    <a:pt x="933855" y="0"/>
                  </a:cubicBezTo>
                  <a:cubicBezTo>
                    <a:pt x="1005191" y="6485"/>
                    <a:pt x="1076744" y="10922"/>
                    <a:pt x="1147864" y="19456"/>
                  </a:cubicBezTo>
                  <a:cubicBezTo>
                    <a:pt x="1158045" y="20678"/>
                    <a:pt x="1168703" y="23223"/>
                    <a:pt x="1177047" y="29183"/>
                  </a:cubicBezTo>
                  <a:cubicBezTo>
                    <a:pt x="1191973" y="39844"/>
                    <a:pt x="1201284" y="57088"/>
                    <a:pt x="1215958" y="68094"/>
                  </a:cubicBezTo>
                  <a:cubicBezTo>
                    <a:pt x="1228928" y="77822"/>
                    <a:pt x="1241378" y="88284"/>
                    <a:pt x="1254868" y="97277"/>
                  </a:cubicBezTo>
                  <a:cubicBezTo>
                    <a:pt x="1280320" y="114245"/>
                    <a:pt x="1307797" y="128135"/>
                    <a:pt x="1332689" y="145915"/>
                  </a:cubicBezTo>
                  <a:cubicBezTo>
                    <a:pt x="1386621" y="184438"/>
                    <a:pt x="1444701" y="221471"/>
                    <a:pt x="1488332" y="272375"/>
                  </a:cubicBezTo>
                  <a:cubicBezTo>
                    <a:pt x="1495940" y="281252"/>
                    <a:pt x="1500178" y="292681"/>
                    <a:pt x="1507787" y="301558"/>
                  </a:cubicBezTo>
                  <a:cubicBezTo>
                    <a:pt x="1519724" y="315485"/>
                    <a:pt x="1535437" y="325989"/>
                    <a:pt x="1546698" y="340468"/>
                  </a:cubicBezTo>
                  <a:cubicBezTo>
                    <a:pt x="1558306" y="355393"/>
                    <a:pt x="1564537" y="373981"/>
                    <a:pt x="1575881" y="389107"/>
                  </a:cubicBezTo>
                  <a:cubicBezTo>
                    <a:pt x="1584135" y="400113"/>
                    <a:pt x="1596973" y="407164"/>
                    <a:pt x="1605064" y="418290"/>
                  </a:cubicBezTo>
                  <a:cubicBezTo>
                    <a:pt x="1623056" y="443029"/>
                    <a:pt x="1637279" y="470303"/>
                    <a:pt x="1653702" y="496111"/>
                  </a:cubicBezTo>
                  <a:cubicBezTo>
                    <a:pt x="1714603" y="591812"/>
                    <a:pt x="1621142" y="442405"/>
                    <a:pt x="1702341" y="564205"/>
                  </a:cubicBezTo>
                  <a:cubicBezTo>
                    <a:pt x="1725792" y="599382"/>
                    <a:pt x="1748682" y="634956"/>
                    <a:pt x="1770434" y="671209"/>
                  </a:cubicBezTo>
                  <a:cubicBezTo>
                    <a:pt x="1780162" y="687422"/>
                    <a:pt x="1790435" y="703319"/>
                    <a:pt x="1799617" y="719847"/>
                  </a:cubicBezTo>
                  <a:cubicBezTo>
                    <a:pt x="1840756" y="793897"/>
                    <a:pt x="1797761" y="726793"/>
                    <a:pt x="1838528" y="787941"/>
                  </a:cubicBezTo>
                  <a:cubicBezTo>
                    <a:pt x="1845013" y="807396"/>
                    <a:pt x="1852090" y="826664"/>
                    <a:pt x="1857983" y="846307"/>
                  </a:cubicBezTo>
                  <a:cubicBezTo>
                    <a:pt x="1861825" y="859112"/>
                    <a:pt x="1863779" y="872439"/>
                    <a:pt x="1867711" y="885217"/>
                  </a:cubicBezTo>
                  <a:cubicBezTo>
                    <a:pt x="1876758" y="914618"/>
                    <a:pt x="1890861" y="942602"/>
                    <a:pt x="1896894" y="972766"/>
                  </a:cubicBezTo>
                  <a:cubicBezTo>
                    <a:pt x="1903379" y="1005192"/>
                    <a:pt x="1898007" y="1042529"/>
                    <a:pt x="1916349" y="1070043"/>
                  </a:cubicBezTo>
                  <a:cubicBezTo>
                    <a:pt x="1922834" y="1079771"/>
                    <a:pt x="1931056" y="1088543"/>
                    <a:pt x="1935804" y="1099226"/>
                  </a:cubicBezTo>
                  <a:cubicBezTo>
                    <a:pt x="1944133" y="1117966"/>
                    <a:pt x="1943884" y="1140528"/>
                    <a:pt x="1955260" y="1157592"/>
                  </a:cubicBezTo>
                  <a:lnTo>
                    <a:pt x="1994170" y="1215958"/>
                  </a:lnTo>
                  <a:cubicBezTo>
                    <a:pt x="2000655" y="1225686"/>
                    <a:pt x="2008397" y="1234684"/>
                    <a:pt x="2013626" y="1245141"/>
                  </a:cubicBezTo>
                  <a:cubicBezTo>
                    <a:pt x="2020111" y="1258111"/>
                    <a:pt x="2027192" y="1270800"/>
                    <a:pt x="2033081" y="1284051"/>
                  </a:cubicBezTo>
                  <a:cubicBezTo>
                    <a:pt x="2040173" y="1300008"/>
                    <a:pt x="2044174" y="1317360"/>
                    <a:pt x="2052536" y="1332690"/>
                  </a:cubicBezTo>
                  <a:cubicBezTo>
                    <a:pt x="2063733" y="1353217"/>
                    <a:pt x="2084053" y="1368873"/>
                    <a:pt x="2091447" y="1391056"/>
                  </a:cubicBezTo>
                  <a:cubicBezTo>
                    <a:pt x="2097932" y="1410511"/>
                    <a:pt x="2105009" y="1429779"/>
                    <a:pt x="2110902" y="1449422"/>
                  </a:cubicBezTo>
                  <a:cubicBezTo>
                    <a:pt x="2130544" y="1514896"/>
                    <a:pt x="2108824" y="1465419"/>
                    <a:pt x="2140085" y="1546698"/>
                  </a:cubicBezTo>
                  <a:cubicBezTo>
                    <a:pt x="2148950" y="1569747"/>
                    <a:pt x="2161459" y="1591365"/>
                    <a:pt x="2169268" y="1614792"/>
                  </a:cubicBezTo>
                  <a:cubicBezTo>
                    <a:pt x="2211340" y="1741007"/>
                    <a:pt x="2162218" y="1648435"/>
                    <a:pt x="2217906" y="1741251"/>
                  </a:cubicBezTo>
                  <a:cubicBezTo>
                    <a:pt x="2221149" y="1754221"/>
                    <a:pt x="2222368" y="1767873"/>
                    <a:pt x="2227634" y="1780162"/>
                  </a:cubicBezTo>
                  <a:cubicBezTo>
                    <a:pt x="2232239" y="1790908"/>
                    <a:pt x="2241861" y="1798888"/>
                    <a:pt x="2247089" y="1809345"/>
                  </a:cubicBezTo>
                  <a:cubicBezTo>
                    <a:pt x="2254898" y="1824963"/>
                    <a:pt x="2261023" y="1841417"/>
                    <a:pt x="2266545" y="1857983"/>
                  </a:cubicBezTo>
                  <a:cubicBezTo>
                    <a:pt x="2270773" y="1870666"/>
                    <a:pt x="2270842" y="1884677"/>
                    <a:pt x="2276272" y="1896894"/>
                  </a:cubicBezTo>
                  <a:cubicBezTo>
                    <a:pt x="2276908" y="1898326"/>
                    <a:pt x="2316339" y="1965190"/>
                    <a:pt x="2324911" y="1974715"/>
                  </a:cubicBezTo>
                  <a:cubicBezTo>
                    <a:pt x="2346384" y="1998574"/>
                    <a:pt x="2370306" y="2020111"/>
                    <a:pt x="2393004" y="2042809"/>
                  </a:cubicBezTo>
                  <a:cubicBezTo>
                    <a:pt x="2399489" y="2049294"/>
                    <a:pt x="2403759" y="2059364"/>
                    <a:pt x="2412460" y="2062264"/>
                  </a:cubicBezTo>
                  <a:cubicBezTo>
                    <a:pt x="2518901" y="2097746"/>
                    <a:pt x="2357670" y="2041156"/>
                    <a:pt x="2470826" y="2091447"/>
                  </a:cubicBezTo>
                  <a:cubicBezTo>
                    <a:pt x="2489566" y="2099776"/>
                    <a:pt x="2510151" y="2103286"/>
                    <a:pt x="2529192" y="2110902"/>
                  </a:cubicBezTo>
                  <a:cubicBezTo>
                    <a:pt x="2542656" y="2116288"/>
                    <a:pt x="2555132" y="2123873"/>
                    <a:pt x="2568102" y="2130358"/>
                  </a:cubicBezTo>
                  <a:cubicBezTo>
                    <a:pt x="2629711" y="2127115"/>
                    <a:pt x="2691674" y="2127981"/>
                    <a:pt x="2752928" y="2120630"/>
                  </a:cubicBezTo>
                  <a:cubicBezTo>
                    <a:pt x="2818970" y="2112705"/>
                    <a:pt x="2796177" y="2103870"/>
                    <a:pt x="2840477" y="2081720"/>
                  </a:cubicBezTo>
                  <a:cubicBezTo>
                    <a:pt x="2849648" y="2077134"/>
                    <a:pt x="2859932" y="2075235"/>
                    <a:pt x="2869660" y="2071992"/>
                  </a:cubicBezTo>
                  <a:cubicBezTo>
                    <a:pt x="2879388" y="2062264"/>
                    <a:pt x="2887648" y="2050805"/>
                    <a:pt x="2898843" y="2042809"/>
                  </a:cubicBezTo>
                  <a:cubicBezTo>
                    <a:pt x="2942882" y="2011353"/>
                    <a:pt x="2929444" y="2038604"/>
                    <a:pt x="2957209" y="2003898"/>
                  </a:cubicBezTo>
                  <a:cubicBezTo>
                    <a:pt x="2977361" y="1978708"/>
                    <a:pt x="3013896" y="1930708"/>
                    <a:pt x="3035030" y="1896894"/>
                  </a:cubicBezTo>
                  <a:cubicBezTo>
                    <a:pt x="3081934" y="1821848"/>
                    <a:pt x="3044826" y="1874105"/>
                    <a:pt x="3093396" y="1809345"/>
                  </a:cubicBezTo>
                  <a:cubicBezTo>
                    <a:pt x="3111411" y="1755301"/>
                    <a:pt x="3093233" y="1798626"/>
                    <a:pt x="3142034" y="1731524"/>
                  </a:cubicBezTo>
                  <a:cubicBezTo>
                    <a:pt x="3155787" y="1712614"/>
                    <a:pt x="3167975" y="1692613"/>
                    <a:pt x="3180945" y="1673158"/>
                  </a:cubicBezTo>
                  <a:cubicBezTo>
                    <a:pt x="3191433" y="1657426"/>
                    <a:pt x="3199139" y="1639905"/>
                    <a:pt x="3210128" y="1624520"/>
                  </a:cubicBezTo>
                  <a:cubicBezTo>
                    <a:pt x="3223431" y="1605896"/>
                    <a:pt x="3253387" y="1588830"/>
                    <a:pt x="3268494" y="1575881"/>
                  </a:cubicBezTo>
                  <a:cubicBezTo>
                    <a:pt x="3334031" y="1519707"/>
                    <a:pt x="3262361" y="1570242"/>
                    <a:pt x="3326860" y="1527243"/>
                  </a:cubicBezTo>
                  <a:cubicBezTo>
                    <a:pt x="3372709" y="1458468"/>
                    <a:pt x="3315169" y="1543611"/>
                    <a:pt x="3375498" y="1459149"/>
                  </a:cubicBezTo>
                  <a:cubicBezTo>
                    <a:pt x="3392353" y="1435551"/>
                    <a:pt x="3392716" y="1427865"/>
                    <a:pt x="3414409" y="1410511"/>
                  </a:cubicBezTo>
                  <a:cubicBezTo>
                    <a:pt x="3423538" y="1403208"/>
                    <a:pt x="3433864" y="1397541"/>
                    <a:pt x="3443592" y="1391056"/>
                  </a:cubicBezTo>
                  <a:cubicBezTo>
                    <a:pt x="3486591" y="1326557"/>
                    <a:pt x="3436056" y="1398227"/>
                    <a:pt x="3492230" y="1332690"/>
                  </a:cubicBezTo>
                  <a:cubicBezTo>
                    <a:pt x="3540494" y="1276382"/>
                    <a:pt x="3499222" y="1308573"/>
                    <a:pt x="3550596" y="1274324"/>
                  </a:cubicBezTo>
                  <a:cubicBezTo>
                    <a:pt x="3606351" y="1190690"/>
                    <a:pt x="3532111" y="1289112"/>
                    <a:pt x="3599234" y="1235413"/>
                  </a:cubicBezTo>
                  <a:cubicBezTo>
                    <a:pt x="3609014" y="1227589"/>
                    <a:pt x="3621954" y="1199699"/>
                    <a:pt x="3628417" y="118677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2C55ED-AE1A-BD9E-325E-330BF2E4213F}"/>
                </a:ext>
              </a:extLst>
            </p:cNvPr>
            <p:cNvSpPr txBox="1"/>
            <p:nvPr/>
          </p:nvSpPr>
          <p:spPr>
            <a:xfrm>
              <a:off x="1422670" y="2756331"/>
              <a:ext cx="7174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5F7C028B-9D0A-4E23-4169-4FD8E1D7A81E}"/>
              </a:ext>
            </a:extLst>
          </p:cNvPr>
          <p:cNvSpPr/>
          <p:nvPr/>
        </p:nvSpPr>
        <p:spPr>
          <a:xfrm>
            <a:off x="2740768" y="3842426"/>
            <a:ext cx="175098" cy="1750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C5F7FB-BD21-8399-6C5A-E86E9B303554}"/>
              </a:ext>
            </a:extLst>
          </p:cNvPr>
          <p:cNvSpPr/>
          <p:nvPr/>
        </p:nvSpPr>
        <p:spPr>
          <a:xfrm>
            <a:off x="4285641" y="3026780"/>
            <a:ext cx="175098" cy="1750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1BED63-1C6E-5577-C721-5FEB0427D374}"/>
              </a:ext>
            </a:extLst>
          </p:cNvPr>
          <p:cNvSpPr/>
          <p:nvPr/>
        </p:nvSpPr>
        <p:spPr>
          <a:xfrm>
            <a:off x="5667780" y="4734127"/>
            <a:ext cx="175098" cy="17509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31A3FB-EE65-FC3C-D13D-3F527DF7D013}"/>
              </a:ext>
            </a:extLst>
          </p:cNvPr>
          <p:cNvSpPr txBox="1"/>
          <p:nvPr/>
        </p:nvSpPr>
        <p:spPr>
          <a:xfrm>
            <a:off x="4490733" y="2719202"/>
            <a:ext cx="135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CPR(2</a:t>
            </a:r>
            <a:r>
              <a:rPr lang="el-GR" dirty="0"/>
              <a:t>π </a:t>
            </a:r>
            <a:r>
              <a:rPr lang="en-US" dirty="0"/>
              <a:t>/3)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CA3E7E-134A-3106-95E6-08162F6D7B40}"/>
              </a:ext>
            </a:extLst>
          </p:cNvPr>
          <p:cNvSpPr txBox="1"/>
          <p:nvPr/>
        </p:nvSpPr>
        <p:spPr>
          <a:xfrm>
            <a:off x="5488628" y="4875453"/>
            <a:ext cx="135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CPR(4</a:t>
            </a:r>
            <a:r>
              <a:rPr lang="el-GR" dirty="0"/>
              <a:t>π </a:t>
            </a:r>
            <a:r>
              <a:rPr lang="en-US" dirty="0"/>
              <a:t>/3)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0D74A6-FCA8-BF7C-716C-56EB8843A11D}"/>
              </a:ext>
            </a:extLst>
          </p:cNvPr>
          <p:cNvSpPr txBox="1"/>
          <p:nvPr/>
        </p:nvSpPr>
        <p:spPr>
          <a:xfrm>
            <a:off x="2851318" y="3980021"/>
            <a:ext cx="135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CPR(0)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A8C5F8-CC63-632F-48A9-BC0DEBCB3386}"/>
              </a:ext>
            </a:extLst>
          </p:cNvPr>
          <p:cNvCxnSpPr/>
          <p:nvPr/>
        </p:nvCxnSpPr>
        <p:spPr>
          <a:xfrm>
            <a:off x="2315183" y="3326860"/>
            <a:ext cx="11381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121FB6F-FC1E-D9A5-B421-4F13D6BA47F5}"/>
              </a:ext>
            </a:extLst>
          </p:cNvPr>
          <p:cNvCxnSpPr>
            <a:cxnSpLocks/>
          </p:cNvCxnSpPr>
          <p:nvPr/>
        </p:nvCxnSpPr>
        <p:spPr>
          <a:xfrm flipV="1">
            <a:off x="3706238" y="3323618"/>
            <a:ext cx="1323569" cy="3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EB5E646-4AF8-309A-9E52-D1C9D70E2B2F}"/>
              </a:ext>
            </a:extLst>
          </p:cNvPr>
          <p:cNvCxnSpPr>
            <a:cxnSpLocks/>
          </p:cNvCxnSpPr>
          <p:nvPr/>
        </p:nvCxnSpPr>
        <p:spPr>
          <a:xfrm flipV="1">
            <a:off x="5029807" y="4033739"/>
            <a:ext cx="1323569" cy="3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06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2871A-7996-D250-F8DE-3AE4215B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Divide Extended JJ into channels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908D6A-8CB5-BC7E-BDF8-85C14C9CBC6D}"/>
              </a:ext>
            </a:extLst>
          </p:cNvPr>
          <p:cNvGrpSpPr/>
          <p:nvPr/>
        </p:nvGrpSpPr>
        <p:grpSpPr>
          <a:xfrm>
            <a:off x="3022058" y="1483808"/>
            <a:ext cx="3826212" cy="1658902"/>
            <a:chOff x="2574587" y="1747735"/>
            <a:chExt cx="5000017" cy="2237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D428009-CC6B-BF3D-A88B-2AC172FF870D}"/>
                </a:ext>
              </a:extLst>
            </p:cNvPr>
            <p:cNvSpPr/>
            <p:nvPr/>
          </p:nvSpPr>
          <p:spPr>
            <a:xfrm>
              <a:off x="2574587" y="1747736"/>
              <a:ext cx="5000017" cy="22373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4B1B9C4-E390-258D-2D38-E51E10CF8959}"/>
                </a:ext>
              </a:extLst>
            </p:cNvPr>
            <p:cNvSpPr/>
            <p:nvPr/>
          </p:nvSpPr>
          <p:spPr>
            <a:xfrm>
              <a:off x="3430621" y="1747735"/>
              <a:ext cx="3440350" cy="1573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ABB41B-BF2B-9A81-9234-B38CFDA94612}"/>
              </a:ext>
            </a:extLst>
          </p:cNvPr>
          <p:cNvGrpSpPr/>
          <p:nvPr/>
        </p:nvGrpSpPr>
        <p:grpSpPr>
          <a:xfrm rot="10800000">
            <a:off x="3022059" y="4544741"/>
            <a:ext cx="3826214" cy="1658904"/>
            <a:chOff x="2574587" y="1747735"/>
            <a:chExt cx="5000017" cy="22373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F408C1D-6FBA-F79B-5DA6-614FB3BDC0FC}"/>
                </a:ext>
              </a:extLst>
            </p:cNvPr>
            <p:cNvSpPr/>
            <p:nvPr/>
          </p:nvSpPr>
          <p:spPr>
            <a:xfrm>
              <a:off x="2574587" y="1747736"/>
              <a:ext cx="5000017" cy="22373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C2334CC-FC07-B2CA-E178-D74C939888B5}"/>
                </a:ext>
              </a:extLst>
            </p:cNvPr>
            <p:cNvSpPr/>
            <p:nvPr/>
          </p:nvSpPr>
          <p:spPr>
            <a:xfrm>
              <a:off x="3430621" y="1747735"/>
              <a:ext cx="3440350" cy="157361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8BEA32-B91D-AD50-09CE-4D98088FA78C}"/>
              </a:ext>
            </a:extLst>
          </p:cNvPr>
          <p:cNvCxnSpPr/>
          <p:nvPr/>
        </p:nvCxnSpPr>
        <p:spPr>
          <a:xfrm>
            <a:off x="3560506" y="3142709"/>
            <a:ext cx="0" cy="140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52D3FA-6890-DBC7-5FE4-7D1A4734FA63}"/>
              </a:ext>
            </a:extLst>
          </p:cNvPr>
          <p:cNvCxnSpPr/>
          <p:nvPr/>
        </p:nvCxnSpPr>
        <p:spPr>
          <a:xfrm>
            <a:off x="4935164" y="3142709"/>
            <a:ext cx="0" cy="140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8A1FD9-D255-6C4B-48A7-85AB0D48E92B}"/>
              </a:ext>
            </a:extLst>
          </p:cNvPr>
          <p:cNvCxnSpPr/>
          <p:nvPr/>
        </p:nvCxnSpPr>
        <p:spPr>
          <a:xfrm>
            <a:off x="6199686" y="3142709"/>
            <a:ext cx="0" cy="1402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D69AD3B-B16E-6CA2-777D-B99C13C22644}"/>
              </a:ext>
            </a:extLst>
          </p:cNvPr>
          <p:cNvSpPr txBox="1"/>
          <p:nvPr/>
        </p:nvSpPr>
        <p:spPr>
          <a:xfrm>
            <a:off x="2915128" y="3634846"/>
            <a:ext cx="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70A145-9F32-BE2C-FB19-2ACC90B6BD5A}"/>
              </a:ext>
            </a:extLst>
          </p:cNvPr>
          <p:cNvSpPr txBox="1"/>
          <p:nvPr/>
        </p:nvSpPr>
        <p:spPr>
          <a:xfrm>
            <a:off x="4251244" y="3634846"/>
            <a:ext cx="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DBC3B5-4392-FEB7-29C2-67F7BD4E86B2}"/>
              </a:ext>
            </a:extLst>
          </p:cNvPr>
          <p:cNvSpPr txBox="1"/>
          <p:nvPr/>
        </p:nvSpPr>
        <p:spPr>
          <a:xfrm>
            <a:off x="5531866" y="3584592"/>
            <a:ext cx="797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CH3</a:t>
            </a:r>
          </a:p>
        </p:txBody>
      </p:sp>
    </p:spTree>
    <p:extLst>
      <p:ext uri="{BB962C8B-B14F-4D97-AF65-F5344CB8AC3E}">
        <p14:creationId xmlns:p14="http://schemas.microsoft.com/office/powerpoint/2010/main" val="3592439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ED9E-E9A8-5A40-0975-97F66484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Determine Unknowns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3E1FA-29AB-D159-6576-1D6454ECD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channels and 3 phases of interest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FC422-4069-D7CE-9DE5-FF9E92F63698}"/>
              </a:ext>
            </a:extLst>
          </p:cNvPr>
          <p:cNvSpPr txBox="1"/>
          <p:nvPr/>
        </p:nvSpPr>
        <p:spPr>
          <a:xfrm>
            <a:off x="1702340" y="2441643"/>
            <a:ext cx="1352145" cy="1196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A6AA29-3F83-12CF-570E-FEF66E38C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478" y="2441643"/>
            <a:ext cx="1895740" cy="4315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61854-2362-43BC-F500-655CE22E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0827" y="2177448"/>
            <a:ext cx="1895740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6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EB2A-D43C-78F9-B1C1-A982C1FB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597C-E737-7176-5CED-A94DB54B3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822D9-8900-98C3-F8E3-8F4FB5A1E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" y="0"/>
            <a:ext cx="11953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482D-7C16-DFF4-9605-40087238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ED11-4169-7F6D-D435-DA5E14EC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0E9CA-7CFA-5125-C4B3-4EBE6A25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4" y="42390"/>
            <a:ext cx="11907912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1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239B-B76C-2E56-E6A9-333E486F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363F-297A-9F93-C990-A4531CC01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59D0E-83BB-E2E1-67E9-63E4011B5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255" y="66205"/>
            <a:ext cx="10669489" cy="672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6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65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Step 1: Discretize CPR</vt:lpstr>
      <vt:lpstr>Step 2: Divide Extended JJ into channels</vt:lpstr>
      <vt:lpstr>Step 3: Determine Unknowns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Aidan Maxwell Jacobsen</dc:creator>
  <cp:lastModifiedBy>Aidan</cp:lastModifiedBy>
  <cp:revision>1</cp:revision>
  <dcterms:created xsi:type="dcterms:W3CDTF">2024-07-26T17:23:40Z</dcterms:created>
  <dcterms:modified xsi:type="dcterms:W3CDTF">2024-07-26T20:32:47Z</dcterms:modified>
</cp:coreProperties>
</file>