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7"/>
  </p:notesMasterIdLst>
  <p:sldIdLst>
    <p:sldId id="278" r:id="rId2"/>
    <p:sldId id="290" r:id="rId3"/>
    <p:sldId id="288" r:id="rId4"/>
    <p:sldId id="291" r:id="rId5"/>
    <p:sldId id="292" r:id="rId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6"/>
    <a:srgbClr val="FDFBF6"/>
    <a:srgbClr val="202C8F"/>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5" autoAdjust="0"/>
    <p:restoredTop sz="94609" autoAdjust="0"/>
  </p:normalViewPr>
  <p:slideViewPr>
    <p:cSldViewPr snapToGrid="0" snapToObjects="1">
      <p:cViewPr varScale="1">
        <p:scale>
          <a:sx n="45" d="100"/>
          <a:sy n="45" d="100"/>
        </p:scale>
        <p:origin x="36" y="1011"/>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Khalaf" userId="4b09a3007e7b9ea9" providerId="LiveId" clId="{50812783-9442-4497-ADEA-CBE829059930}"/>
    <pc:docChg chg="modSld">
      <pc:chgData name="Sara Khalaf" userId="4b09a3007e7b9ea9" providerId="LiveId" clId="{50812783-9442-4497-ADEA-CBE829059930}" dt="2023-06-02T09:04:26.727" v="17" actId="20577"/>
      <pc:docMkLst>
        <pc:docMk/>
      </pc:docMkLst>
      <pc:sldChg chg="modSp mod">
        <pc:chgData name="Sara Khalaf" userId="4b09a3007e7b9ea9" providerId="LiveId" clId="{50812783-9442-4497-ADEA-CBE829059930}" dt="2023-06-02T09:04:26.727" v="17" actId="20577"/>
        <pc:sldMkLst>
          <pc:docMk/>
          <pc:sldMk cId="249904479" sldId="291"/>
        </pc:sldMkLst>
        <pc:spChg chg="mod">
          <ac:chgData name="Sara Khalaf" userId="4b09a3007e7b9ea9" providerId="LiveId" clId="{50812783-9442-4497-ADEA-CBE829059930}" dt="2023-06-02T09:04:24.587" v="12" actId="20577"/>
          <ac:spMkLst>
            <pc:docMk/>
            <pc:sldMk cId="249904479" sldId="291"/>
            <ac:spMk id="2" creationId="{5FC63C25-FE2A-0C11-2CEA-A80AA78FC365}"/>
          </ac:spMkLst>
        </pc:spChg>
        <pc:spChg chg="mod">
          <ac:chgData name="Sara Khalaf" userId="4b09a3007e7b9ea9" providerId="LiveId" clId="{50812783-9442-4497-ADEA-CBE829059930}" dt="2023-06-02T09:04:22.297" v="5" actId="20577"/>
          <ac:spMkLst>
            <pc:docMk/>
            <pc:sldMk cId="249904479" sldId="291"/>
            <ac:spMk id="3" creationId="{A8753AB0-02A6-E89E-7E23-593DBF52F4E8}"/>
          </ac:spMkLst>
        </pc:spChg>
        <pc:spChg chg="mod">
          <ac:chgData name="Sara Khalaf" userId="4b09a3007e7b9ea9" providerId="LiveId" clId="{50812783-9442-4497-ADEA-CBE829059930}" dt="2023-06-02T09:04:26.727" v="17" actId="20577"/>
          <ac:spMkLst>
            <pc:docMk/>
            <pc:sldMk cId="249904479" sldId="291"/>
            <ac:spMk id="4" creationId="{03745CA7-A767-9133-8871-800B16D5D7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hyperlink" Target="https://builtin.com/artificial-intelligence/ai-music-examples" TargetMode="External"/><Relationship Id="rId2" Type="http://schemas.openxmlformats.org/officeDocument/2006/relationships/hyperlink" Target="https://builtin.com/artificial-intelligence"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AI-Generated Music</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 Technology Topic </a:t>
            </a:r>
            <a:br>
              <a:rPr lang="en-US" dirty="0"/>
            </a:br>
            <a:r>
              <a:rPr lang="en-US" sz="1800" dirty="0"/>
              <a:t>Group: 0509</a:t>
            </a:r>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85032" y="210312"/>
            <a:ext cx="8165592" cy="768096"/>
          </a:xfrm>
        </p:spPr>
        <p:txBody>
          <a:bodyPr/>
          <a:lstStyle/>
          <a:p>
            <a:r>
              <a:rPr lang="en-US" dirty="0"/>
              <a:t>Topic </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685032" y="1092673"/>
            <a:ext cx="3822192" cy="411480"/>
          </a:xfrm>
        </p:spPr>
        <p:txBody>
          <a:bodyPr/>
          <a:lstStyle/>
          <a:p>
            <a:r>
              <a:rPr lang="en-US" sz="1600" dirty="0"/>
              <a:t>What is AI-Generated Music?</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1422400"/>
            <a:ext cx="3741928" cy="5289550"/>
          </a:xfrm>
        </p:spPr>
        <p:txBody>
          <a:bodyPr/>
          <a:lstStyle/>
          <a:p>
            <a:pPr marL="0" indent="0">
              <a:buNone/>
            </a:pPr>
            <a:r>
              <a:rPr lang="en-US" sz="1200" dirty="0"/>
              <a:t>Artificial Intelligence is defined </a:t>
            </a:r>
            <a:r>
              <a:rPr lang="en-GB" sz="1200" dirty="0"/>
              <a:t>as “a wide-ranging branch of computer science concerned with building smart machines capable of performing tasks that typically require human intelligence” </a:t>
            </a:r>
            <a:r>
              <a:rPr lang="en-GB" sz="1200" i="1" dirty="0"/>
              <a:t>(Rekdal,  2023). </a:t>
            </a:r>
            <a:r>
              <a:rPr lang="en-GB" sz="1200" dirty="0"/>
              <a:t>In recent years, Artificial Intelligence has evolved as a composing tool, enabling artists to uncover new sounds generated from AI algorithms and software. </a:t>
            </a:r>
          </a:p>
          <a:p>
            <a:pPr marL="0" indent="0">
              <a:buNone/>
            </a:pPr>
            <a:r>
              <a:rPr lang="en-GB" sz="1200" dirty="0"/>
              <a:t>In this rapidly evolving technological environment, we propose to investigate the impacts of AI-generated music on music production and creation. What does it mean to expedite and streamline the creation of music? How will AI impact artists, record labels, and fans? AI-generated music is used to mimic and augment human creativity by leveraging data and algorithms to generate original or innovative music. Seeing that music is a significant part of most people’s lives,  uniting artists and people together, we are interested in the opportunities, risks and choices of implementation in society that it could bring forth.  </a:t>
            </a:r>
          </a:p>
          <a:p>
            <a:pPr marL="0" indent="0">
              <a:buNone/>
            </a:pPr>
            <a:r>
              <a:rPr lang="en-GB" sz="1200" dirty="0"/>
              <a:t>This topic is crucial in the new era of artificial intelligence, since it has the potential to influence and modernise the industry of music, particularly among the younger generation and up-and-coming artists who are exposed to this technology. It also poses threats to record-labels and existing artists who may come across to legal and/or ethical challenges. The preservation of authentic music production is important for our generation as it may influence the forthcoming generations. </a:t>
            </a:r>
          </a:p>
          <a:p>
            <a:pPr marL="0" indent="0">
              <a:buNone/>
            </a:pPr>
            <a:endParaRPr lang="en-GB" sz="1200"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7631430" y="1718691"/>
            <a:ext cx="3822192" cy="411480"/>
          </a:xfrm>
        </p:spPr>
        <p:txBody>
          <a:bodyPr/>
          <a:lstStyle/>
          <a:p>
            <a:r>
              <a:rPr lang="en-US" dirty="0"/>
              <a:t>Opportunities </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631430" y="2171318"/>
            <a:ext cx="3313938" cy="4089782"/>
          </a:xfrm>
        </p:spPr>
        <p:txBody>
          <a:bodyPr/>
          <a:lstStyle/>
          <a:p>
            <a:pPr marL="0" indent="0">
              <a:buNone/>
            </a:pPr>
            <a:r>
              <a:rPr lang="en-US" sz="1200" dirty="0"/>
              <a:t>AI-generated music functions by feeding a great deal of data to AI algorithms, which analyse chords, tracks and other data to identify patterns and produce music that is analogous to the material the algorithms have processed (Schroer, 2023). </a:t>
            </a:r>
            <a:r>
              <a:rPr lang="en-GB" sz="1200" dirty="0"/>
              <a:t>Embracing this technology and its potential can open a lot of new opportunities for artists</a:t>
            </a:r>
          </a:p>
          <a:p>
            <a:r>
              <a:rPr lang="en-GB" sz="1200" dirty="0"/>
              <a:t>Quick production of music.</a:t>
            </a:r>
          </a:p>
          <a:p>
            <a:r>
              <a:rPr lang="en-GB" sz="1200" dirty="0"/>
              <a:t>Invent fresh and distinctive music genres.</a:t>
            </a:r>
          </a:p>
          <a:p>
            <a:r>
              <a:rPr lang="en-GB" sz="1200" dirty="0"/>
              <a:t>Make consistent music.</a:t>
            </a:r>
          </a:p>
          <a:p>
            <a:r>
              <a:rPr lang="en-GB" sz="1200" dirty="0"/>
              <a:t>Produce music that appeals to a certain demographic, i.e., younger people. </a:t>
            </a:r>
          </a:p>
          <a:p>
            <a:r>
              <a:rPr lang="en-GB" sz="1200" dirty="0"/>
              <a:t>Produce complex and intricate music that what humans can produce. </a:t>
            </a:r>
          </a:p>
          <a:p>
            <a:r>
              <a:rPr lang="en-GB" sz="1200" dirty="0"/>
              <a:t>Reduce the requirement for manual input.</a:t>
            </a:r>
          </a:p>
          <a:p>
            <a:r>
              <a:rPr lang="en-GB" sz="1200" dirty="0"/>
              <a:t>Personalised musical experiences. </a:t>
            </a:r>
          </a:p>
          <a:p>
            <a:endParaRPr lang="en-GB" sz="1200" dirty="0"/>
          </a:p>
          <a:p>
            <a:pPr marL="0" indent="0">
              <a:buNone/>
            </a:pPr>
            <a:endParaRPr lang="en-GB" sz="1200" dirty="0"/>
          </a:p>
          <a:p>
            <a:pPr marL="0" indent="0">
              <a:buNone/>
            </a:pPr>
            <a:endParaRPr lang="en-US" sz="1200" dirty="0"/>
          </a:p>
        </p:txBody>
      </p:sp>
    </p:spTree>
    <p:extLst>
      <p:ext uri="{BB962C8B-B14F-4D97-AF65-F5344CB8AC3E}">
        <p14:creationId xmlns:p14="http://schemas.microsoft.com/office/powerpoint/2010/main" val="317028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Risks and Choices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dirty="0"/>
              <a:t>More Risks and Choices on Website </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sz="1050" dirty="0"/>
              <a:t>Choice:</a:t>
            </a:r>
            <a:br>
              <a:rPr lang="en-US" sz="1050" dirty="0"/>
            </a:br>
            <a:r>
              <a:rPr lang="en-US" sz="1050" dirty="0"/>
              <a:t>AI ARTIST AND REAL ARTIST COLLABORATION</a:t>
            </a:r>
          </a:p>
        </p:txBody>
      </p:sp>
      <p:pic>
        <p:nvPicPr>
          <p:cNvPr id="292" name="Picture Placeholder 291" descr="Signpost with solid fill">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a:blip r:embed="rId2">
            <a:extLst>
              <a:ext uri="{96DAC541-7B7A-43D3-8B79-37D633B846F1}">
                <asvg:svgBlip xmlns:asvg="http://schemas.microsoft.com/office/drawing/2016/SVG/main" r:embed="rId3"/>
              </a:ext>
            </a:extLst>
          </a:blip>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sz="1200" dirty="0"/>
              <a:t>Real artists can collaborate with AI artists to receive a percentage of their makings if their voice was used in a song.</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sz="1050" dirty="0"/>
              <a:t>Risk:</a:t>
            </a:r>
          </a:p>
          <a:p>
            <a:r>
              <a:rPr lang="en-US" sz="1050" dirty="0"/>
              <a:t>Lack of originality </a:t>
            </a:r>
          </a:p>
          <a:p>
            <a:endParaRPr lang="en-US" dirty="0"/>
          </a:p>
        </p:txBody>
      </p:sp>
      <p:pic>
        <p:nvPicPr>
          <p:cNvPr id="290" name="Picture Placeholder 289" descr="Radioactive with solid fill">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a:blip r:embed="rId4">
            <a:extLst>
              <a:ext uri="{96DAC541-7B7A-43D3-8B79-37D633B846F1}">
                <asvg:svgBlip xmlns:asvg="http://schemas.microsoft.com/office/drawing/2016/SVG/main" r:embed="rId5"/>
              </a:ext>
            </a:extLst>
          </a:blip>
          <a:srcRect/>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sz="1100" dirty="0"/>
              <a:t>Minor details that are particular to human-innovation may be overlooked with AI. This might encourage AI artists to produce work that is similar in quality and variety. </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pPr lvl="0"/>
            <a:r>
              <a:rPr lang="en-US" sz="1050" dirty="0"/>
              <a:t>Choice:</a:t>
            </a:r>
            <a:br>
              <a:rPr lang="en-US" sz="1050" dirty="0"/>
            </a:br>
            <a:r>
              <a:rPr lang="en-US" sz="1050" dirty="0"/>
              <a:t>Establishment of appropriate guidelines</a:t>
            </a:r>
            <a:endParaRPr lang="en-US" dirty="0"/>
          </a:p>
        </p:txBody>
      </p:sp>
      <p:pic>
        <p:nvPicPr>
          <p:cNvPr id="288" name="Picture Placeholder 287" descr="Signpost with solid fill">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a:blip r:embed="rId2">
            <a:extLst>
              <a:ext uri="{96DAC541-7B7A-43D3-8B79-37D633B846F1}">
                <asvg:svgBlip xmlns:asvg="http://schemas.microsoft.com/office/drawing/2016/SVG/main" r:embed="rId3"/>
              </a:ext>
            </a:extLst>
          </a:blip>
          <a:srcRect/>
          <a:stretch/>
        </p:blipFill>
        <p:spPr/>
      </p:pic>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sz="1050" dirty="0"/>
              <a:t>Risk:</a:t>
            </a:r>
          </a:p>
          <a:p>
            <a:r>
              <a:rPr lang="en-US" sz="1050" dirty="0"/>
              <a:t>Job Losses </a:t>
            </a:r>
          </a:p>
        </p:txBody>
      </p:sp>
      <p:pic>
        <p:nvPicPr>
          <p:cNvPr id="270" name="Picture Placeholder 269" descr="Radioactive with solid fill">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a:blip r:embed="rId4">
            <a:extLst>
              <a:ext uri="{96DAC541-7B7A-43D3-8B79-37D633B846F1}">
                <asvg:svgBlip xmlns:asvg="http://schemas.microsoft.com/office/drawing/2016/SVG/main" r:embed="rId5"/>
              </a:ext>
            </a:extLst>
          </a:blip>
          <a:srcRect/>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Musicians may be overlooked and replaced by AI that generates beats, rhythms, lyrics, etc.. </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sz="1050" dirty="0"/>
              <a:t>Choice:</a:t>
            </a:r>
            <a:br>
              <a:rPr lang="en-US" sz="1050" dirty="0"/>
            </a:br>
            <a:r>
              <a:rPr lang="en-US" sz="1050" dirty="0"/>
              <a:t>Streaming services Creating their own AI Artists</a:t>
            </a:r>
            <a:br>
              <a:rPr lang="en-US" dirty="0"/>
            </a:br>
            <a:endParaRPr lang="en-US" dirty="0"/>
          </a:p>
          <a:p>
            <a:endParaRPr lang="en-US" dirty="0"/>
          </a:p>
        </p:txBody>
      </p:sp>
      <p:pic>
        <p:nvPicPr>
          <p:cNvPr id="268" name="Picture Placeholder 267" descr="Signpost with solid fill">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a:blip r:embed="rId6">
            <a:extLst>
              <a:ext uri="{96DAC541-7B7A-43D3-8B79-37D633B846F1}">
                <asvg:svgBlip xmlns:asvg="http://schemas.microsoft.com/office/drawing/2016/SVG/main" r:embed="rId7"/>
              </a:ext>
            </a:extLst>
          </a:blip>
          <a:srcRect/>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GB" sz="1100" dirty="0"/>
              <a:t>Streaming services can build new platforms where they don't have to rely on record labels and can share AI generated music instead, to avoid running into copyright problems. </a:t>
            </a:r>
            <a:endParaRPr lang="en-US" sz="1100" dirty="0"/>
          </a:p>
        </p:txBody>
      </p:sp>
      <p:sp>
        <p:nvSpPr>
          <p:cNvPr id="4" name="Text Placeholder 3">
            <a:extLst>
              <a:ext uri="{FF2B5EF4-FFF2-40B4-BE49-F238E27FC236}">
                <a16:creationId xmlns:a16="http://schemas.microsoft.com/office/drawing/2014/main" id="{28103D9D-40DB-01F9-2626-DD65FC1A2EA6}"/>
              </a:ext>
            </a:extLst>
          </p:cNvPr>
          <p:cNvSpPr>
            <a:spLocks noGrp="1"/>
          </p:cNvSpPr>
          <p:nvPr>
            <p:ph type="body" sz="quarter" idx="20"/>
          </p:nvPr>
        </p:nvSpPr>
        <p:spPr/>
        <p:txBody>
          <a:bodyPr/>
          <a:lstStyle/>
          <a:p>
            <a:r>
              <a:rPr lang="en-NZ" dirty="0"/>
              <a:t>Both actual artists and AI artists can avoid having their creations or voices stolen. </a:t>
            </a:r>
          </a:p>
        </p:txBody>
      </p:sp>
    </p:spTree>
    <p:extLst>
      <p:ext uri="{BB962C8B-B14F-4D97-AF65-F5344CB8AC3E}">
        <p14:creationId xmlns:p14="http://schemas.microsoft.com/office/powerpoint/2010/main" val="160049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Roles &amp; Responsibilities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Sara</a:t>
            </a:r>
          </a:p>
        </p:txBody>
      </p:sp>
      <p:pic>
        <p:nvPicPr>
          <p:cNvPr id="72" name="Picture Placeholder 71" descr="Female Profile with solid fill">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a:blip r:embed="rId2">
            <a:extLst>
              <a:ext uri="{96DAC541-7B7A-43D3-8B79-37D633B846F1}">
                <asvg:svgBlip xmlns:asvg="http://schemas.microsoft.com/office/drawing/2016/SVG/main" r:embed="rId3"/>
              </a:ext>
            </a:extLst>
          </a:blip>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pPr marL="0" indent="0">
              <a:buNone/>
            </a:pPr>
            <a:r>
              <a:rPr lang="en-US" sz="1000" b="1" dirty="0"/>
              <a:t>Role: Research/Writing/ Presentations</a:t>
            </a:r>
          </a:p>
          <a:p>
            <a:pPr marL="0" indent="0">
              <a:buNone/>
            </a:pPr>
            <a:r>
              <a:rPr lang="en-US" sz="1000" dirty="0"/>
              <a:t>Finalising the justification of our technology topic (its choice and importance.) </a:t>
            </a:r>
          </a:p>
          <a:p>
            <a:pPr marL="0" indent="0">
              <a:buNone/>
            </a:pPr>
            <a:r>
              <a:rPr lang="en-US" sz="1000" dirty="0"/>
              <a:t>Researching AI-generated music and the </a:t>
            </a:r>
            <a:r>
              <a:rPr lang="en-US" sz="1000" b="1" dirty="0"/>
              <a:t>choices</a:t>
            </a:r>
            <a:r>
              <a:rPr lang="en-US" sz="1000" dirty="0"/>
              <a:t> available for its design and implementation in society. Presenting this to Aidan to be included in our source. </a:t>
            </a:r>
          </a:p>
          <a:p>
            <a:pPr marL="0" indent="0">
              <a:buNone/>
            </a:pPr>
            <a:r>
              <a:rPr lang="en-US" sz="1000" dirty="0"/>
              <a:t>Creating visually appealing PowerPoint presentations and submitting on behalf of my group to Canvas. </a:t>
            </a:r>
          </a:p>
          <a:p>
            <a:pPr marL="0" indent="0">
              <a:buNone/>
            </a:pPr>
            <a:r>
              <a:rPr lang="en-US" sz="1000" dirty="0"/>
              <a:t>Collaborating with my team, dividing the workload,  making sure everyone is on task and time. </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Salman</a:t>
            </a:r>
          </a:p>
        </p:txBody>
      </p:sp>
      <p:pic>
        <p:nvPicPr>
          <p:cNvPr id="76" name="Picture Placeholder 75" descr="Male profile outline">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a:blip r:embed="rId4">
            <a:extLst>
              <a:ext uri="{96DAC541-7B7A-43D3-8B79-37D633B846F1}">
                <asvg:svgBlip xmlns:asvg="http://schemas.microsoft.com/office/drawing/2016/SVG/main" r:embed="rId5"/>
              </a:ext>
            </a:extLst>
          </a:blip>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pPr marL="0" indent="0">
              <a:buNone/>
            </a:pPr>
            <a:r>
              <a:rPr lang="en-US" sz="1400" b="1" dirty="0"/>
              <a:t>Role: Research/Writing </a:t>
            </a:r>
          </a:p>
          <a:p>
            <a:pPr marL="0" indent="0">
              <a:buNone/>
            </a:pPr>
            <a:r>
              <a:rPr lang="en-US" sz="1400" dirty="0"/>
              <a:t>Researching the risks of AI-Generated Music. What are the effects on society?</a:t>
            </a:r>
          </a:p>
          <a:p>
            <a:pPr marL="0" indent="0">
              <a:buNone/>
            </a:pPr>
            <a:endParaRPr lang="en-US" sz="1400" dirty="0"/>
          </a:p>
          <a:p>
            <a:pPr marL="0" indent="0">
              <a:buNone/>
            </a:pPr>
            <a:r>
              <a:rPr lang="en-US" sz="1400" dirty="0"/>
              <a:t>Writing the ‘Risks’ page for our website. </a:t>
            </a:r>
          </a:p>
          <a:p>
            <a:pPr marL="0" indent="0">
              <a:buNone/>
            </a:pPr>
            <a:endParaRPr lang="en-US" sz="1000" dirty="0"/>
          </a:p>
          <a:p>
            <a:pPr marL="0" indent="0">
              <a:buNone/>
            </a:pPr>
            <a:endParaRPr lang="en-US" sz="1000"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dirty="0"/>
              <a:t>AIDAN</a:t>
            </a:r>
          </a:p>
        </p:txBody>
      </p:sp>
      <p:pic>
        <p:nvPicPr>
          <p:cNvPr id="80" name="Picture Placeholder 79" descr="Male profile outline">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a:blip r:embed="rId6">
            <a:extLst>
              <a:ext uri="{96DAC541-7B7A-43D3-8B79-37D633B846F1}">
                <asvg:svgBlip xmlns:asvg="http://schemas.microsoft.com/office/drawing/2016/SVG/main" r:embed="rId7"/>
              </a:ext>
            </a:extLst>
          </a:blip>
          <a:srcRect/>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pPr marL="0" indent="0">
              <a:buNone/>
            </a:pPr>
            <a:r>
              <a:rPr lang="en-US" sz="1200" b="1" dirty="0"/>
              <a:t>Role:  Research/Web Design and Development </a:t>
            </a:r>
          </a:p>
          <a:p>
            <a:pPr marL="0" indent="0">
              <a:buNone/>
            </a:pPr>
            <a:endParaRPr lang="en-US" sz="1200" dirty="0"/>
          </a:p>
          <a:p>
            <a:pPr marL="0" indent="0">
              <a:buNone/>
            </a:pPr>
            <a:r>
              <a:rPr lang="en-US" sz="1200" dirty="0"/>
              <a:t>Researching the opportunities that come with the use of AI-Generated Music and how those opportunities could affect society.</a:t>
            </a:r>
          </a:p>
          <a:p>
            <a:pPr marL="0" indent="0">
              <a:buNone/>
            </a:pPr>
            <a:endParaRPr lang="en-US" sz="1200" dirty="0"/>
          </a:p>
          <a:p>
            <a:pPr marL="0" indent="0">
              <a:buNone/>
            </a:pPr>
            <a:r>
              <a:rPr lang="en-US" sz="1200" dirty="0"/>
              <a:t>Developing the website where our findings/research will be presented. </a:t>
            </a:r>
            <a:br>
              <a:rPr lang="en-US" dirty="0"/>
            </a:br>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621026"/>
            <a:ext cx="6463030" cy="2700528"/>
          </a:xfrm>
        </p:spPr>
        <p:txBody>
          <a:bodyPr/>
          <a:lstStyle/>
          <a:p>
            <a:pPr algn="ctr"/>
            <a:r>
              <a:rPr lang="en-GB" sz="1200" b="0" i="0" dirty="0">
                <a:solidFill>
                  <a:srgbClr val="000000"/>
                </a:solidFill>
                <a:effectLst/>
                <a:latin typeface="Calibri" panose="020F0502020204030204" pitchFamily="34" charset="0"/>
              </a:rPr>
              <a:t>References</a:t>
            </a:r>
          </a:p>
          <a:p>
            <a:pPr marL="457200" indent="-457200" algn="l">
              <a:lnSpc>
                <a:spcPts val="2750"/>
              </a:lnSpc>
            </a:pPr>
            <a:r>
              <a:rPr lang="en-GB" sz="1200" b="0" i="0" dirty="0">
                <a:solidFill>
                  <a:srgbClr val="000000"/>
                </a:solidFill>
                <a:effectLst/>
                <a:latin typeface="Calibri" panose="020F0502020204030204" pitchFamily="34" charset="0"/>
              </a:rPr>
              <a:t>Rekdal, A. (2023, May 19). </a:t>
            </a:r>
            <a:r>
              <a:rPr lang="en-GB" sz="1200" b="0" i="1" dirty="0">
                <a:solidFill>
                  <a:srgbClr val="000000"/>
                </a:solidFill>
                <a:effectLst/>
                <a:latin typeface="Calibri" panose="020F0502020204030204" pitchFamily="34" charset="0"/>
              </a:rPr>
              <a:t>What is artificial intelligence (AI)? How does AI work?</a:t>
            </a:r>
            <a:r>
              <a:rPr lang="en-GB" sz="1200" b="0" i="0" dirty="0">
                <a:solidFill>
                  <a:srgbClr val="000000"/>
                </a:solidFill>
                <a:effectLst/>
                <a:latin typeface="Calibri" panose="020F0502020204030204" pitchFamily="34" charset="0"/>
              </a:rPr>
              <a:t> Built In. </a:t>
            </a:r>
            <a:r>
              <a:rPr lang="en-GB" sz="1200" b="0" i="0" u="none" strike="noStrike" dirty="0">
                <a:solidFill>
                  <a:srgbClr val="000000"/>
                </a:solidFill>
                <a:effectLst/>
                <a:latin typeface="inherit"/>
                <a:hlinkClick r:id="rId2"/>
              </a:rPr>
              <a:t>https://builtin.com/artificial-intelligence</a:t>
            </a:r>
            <a:endParaRPr lang="en-GB" sz="1200" b="0" i="0" dirty="0">
              <a:solidFill>
                <a:srgbClr val="000000"/>
              </a:solidFill>
              <a:effectLst/>
              <a:latin typeface="Calibri" panose="020F0502020204030204" pitchFamily="34" charset="0"/>
            </a:endParaRPr>
          </a:p>
          <a:p>
            <a:pPr marL="457200" indent="-457200" algn="l">
              <a:lnSpc>
                <a:spcPts val="2750"/>
              </a:lnSpc>
            </a:pPr>
            <a:r>
              <a:rPr lang="en-GB" sz="1200" b="0" i="0" dirty="0">
                <a:solidFill>
                  <a:srgbClr val="000000"/>
                </a:solidFill>
                <a:effectLst/>
                <a:latin typeface="Calibri" panose="020F0502020204030204" pitchFamily="34" charset="0"/>
              </a:rPr>
              <a:t>Schroer, A. (2023, March 14). </a:t>
            </a:r>
            <a:r>
              <a:rPr lang="en-GB" sz="1200" b="0" i="1" dirty="0">
                <a:solidFill>
                  <a:srgbClr val="000000"/>
                </a:solidFill>
                <a:effectLst/>
                <a:latin typeface="Calibri" panose="020F0502020204030204" pitchFamily="34" charset="0"/>
              </a:rPr>
              <a:t>AI-Generated Music: 11 AI Music Generators to Know</a:t>
            </a:r>
            <a:r>
              <a:rPr lang="en-GB" sz="1200" b="0" i="0" dirty="0">
                <a:solidFill>
                  <a:srgbClr val="000000"/>
                </a:solidFill>
                <a:effectLst/>
                <a:latin typeface="Calibri" panose="020F0502020204030204" pitchFamily="34" charset="0"/>
              </a:rPr>
              <a:t>. Built In. </a:t>
            </a:r>
            <a:r>
              <a:rPr lang="en-GB" sz="1200" b="0" i="0" u="none" strike="noStrike" dirty="0">
                <a:solidFill>
                  <a:srgbClr val="000000"/>
                </a:solidFill>
                <a:effectLst/>
                <a:latin typeface="inherit"/>
                <a:hlinkClick r:id="rId3"/>
              </a:rPr>
              <a:t>https://builtin.com/artificial-intelligence/ai-music-examples</a:t>
            </a:r>
            <a:endParaRPr lang="en-GB" sz="1200" b="0" i="0"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{5F0ADEE5-C397-4E90-9A68-AADAA02322A1}tf78438558_win32</Template>
  <TotalTime>208</TotalTime>
  <Words>759</Words>
  <Application>Microsoft Office PowerPoint</Application>
  <PresentationFormat>Widescreen</PresentationFormat>
  <Paragraphs>56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inherit</vt:lpstr>
      <vt:lpstr>Sabon Next LT</vt:lpstr>
      <vt:lpstr>Office Theme</vt:lpstr>
      <vt:lpstr>AI-Generated Music </vt:lpstr>
      <vt:lpstr>Topic  </vt:lpstr>
      <vt:lpstr>Risks and Choices </vt:lpstr>
      <vt:lpstr>Roles &amp; Responsibilities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AI-Generated Music </dc:title>
  <dc:subject/>
  <dc:creator>Sara Khalaf</dc:creator>
  <cp:lastModifiedBy>Sara Khalaf</cp:lastModifiedBy>
  <cp:revision>1</cp:revision>
  <dcterms:created xsi:type="dcterms:W3CDTF">2023-06-02T05:32:38Z</dcterms:created>
  <dcterms:modified xsi:type="dcterms:W3CDTF">2023-06-02T09:04:31Z</dcterms:modified>
</cp:coreProperties>
</file>