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8"/>
  </p:notesMasterIdLst>
  <p:sldIdLst>
    <p:sldId id="278" r:id="rId5"/>
    <p:sldId id="291" r:id="rId6"/>
    <p:sldId id="292" r:id="rId7"/>
    <p:sldId id="293" r:id="rId8"/>
    <p:sldId id="294" r:id="rId9"/>
    <p:sldId id="281" r:id="rId10"/>
    <p:sldId id="283" r:id="rId11"/>
    <p:sldId id="284" r:id="rId12"/>
    <p:sldId id="295" r:id="rId13"/>
    <p:sldId id="296" r:id="rId14"/>
    <p:sldId id="285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 autoAdjust="0"/>
    <p:restoredTop sz="85377" autoAdjust="0"/>
  </p:normalViewPr>
  <p:slideViewPr>
    <p:cSldViewPr snapToGrid="0">
      <p:cViewPr varScale="1">
        <p:scale>
          <a:sx n="96" d="100"/>
          <a:sy n="96" d="100"/>
        </p:scale>
        <p:origin x="6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2.emf"/><Relationship Id="rId4" Type="http://schemas.microsoft.com/office/2007/relationships/hdphoto" Target="../media/hdphoto2.wdp"/><Relationship Id="rId9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radaexs/example_reposi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tradaexs/example_reposi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984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Juan Estrada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E4E7FF0-2D24-933D-3FC5-A271F74CC065}"/>
              </a:ext>
            </a:extLst>
          </p:cNvPr>
          <p:cNvSpPr/>
          <p:nvPr/>
        </p:nvSpPr>
        <p:spPr>
          <a:xfrm>
            <a:off x="10167730" y="2340664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1B7428C-83E2-D547-0112-16F2B9C81EB5}"/>
              </a:ext>
            </a:extLst>
          </p:cNvPr>
          <p:cNvSpPr/>
          <p:nvPr/>
        </p:nvSpPr>
        <p:spPr>
          <a:xfrm>
            <a:off x="8719930" y="3787601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5515B-C42E-D2FF-BCE0-D80977B9F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r="1225"/>
          <a:stretch/>
        </p:blipFill>
        <p:spPr>
          <a:xfrm>
            <a:off x="3723170" y="4407950"/>
            <a:ext cx="3959778" cy="20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717093" y="754523"/>
            <a:ext cx="49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“Gitbub3”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the Repository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makes a local copy of a repository, </a:t>
            </a:r>
            <a:r>
              <a:rPr lang="en-US" b="1" dirty="0"/>
              <a:t>not your own copy.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Think of it as downloading a repository onto your local computer.</a:t>
            </a:r>
          </a:p>
          <a:p>
            <a:endParaRPr lang="en-US" dirty="0"/>
          </a:p>
          <a:p>
            <a:r>
              <a:rPr lang="en-US" dirty="0"/>
              <a:t>Unlike forks, </a:t>
            </a:r>
            <a:r>
              <a:rPr lang="en-US" b="1" dirty="0"/>
              <a:t>clones</a:t>
            </a:r>
            <a:r>
              <a:rPr lang="en-US" dirty="0"/>
              <a:t> reference the original repository.</a:t>
            </a:r>
          </a:p>
          <a:p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A7DE-3FE2-57FF-51CC-F85F6B0B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E231-CE19-7900-8CDC-2FAD0470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Example repo: </a:t>
            </a:r>
            <a:r>
              <a:rPr lang="en-US" dirty="0">
                <a:hlinkClick r:id="rId2"/>
              </a:rPr>
              <a:t>https://github.com/estradaexs/example_repository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can clone the repo using GitHub desktop—It </a:t>
            </a:r>
            <a:r>
              <a:rPr lang="en-US" b="1" dirty="0"/>
              <a:t>does not create a remote copy </a:t>
            </a:r>
            <a:r>
              <a:rPr lang="en-US" dirty="0"/>
              <a:t>of the repo in my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users cloning the repo have </a:t>
            </a:r>
            <a:r>
              <a:rPr lang="en-US" b="1" u="sng" dirty="0"/>
              <a:t>write access</a:t>
            </a:r>
            <a:r>
              <a:rPr lang="en-US" dirty="0"/>
              <a:t> they can replace files and folders in the remote GitHub repo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Important:</a:t>
            </a:r>
            <a:r>
              <a:rPr lang="en-US" dirty="0"/>
              <a:t> workflow to </a:t>
            </a:r>
            <a:r>
              <a:rPr lang="en-US" b="1" dirty="0"/>
              <a:t>commit changes</a:t>
            </a:r>
            <a:r>
              <a:rPr lang="en-US" dirty="0"/>
              <a:t> to the remote repo from local changes and how to </a:t>
            </a:r>
            <a:r>
              <a:rPr lang="en-US" b="1" dirty="0"/>
              <a:t>remove cloned repos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002BDEE5-9C9F-D53D-082E-8D6E0BC588E1}"/>
              </a:ext>
            </a:extLst>
          </p:cNvPr>
          <p:cNvSpPr/>
          <p:nvPr/>
        </p:nvSpPr>
        <p:spPr>
          <a:xfrm>
            <a:off x="8050695" y="5769664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Once you have your own copy of the repository in your remote GitHub, </a:t>
            </a:r>
            <a:r>
              <a:rPr lang="en-US" b="1" dirty="0"/>
              <a:t>you can proceed to cloning</a:t>
            </a:r>
            <a:r>
              <a:rPr lang="en-US" dirty="0"/>
              <a:t> that version as we showed before</a:t>
            </a:r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2585-8ED5-E75A-7976-280C79A8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5987-059C-20CD-035C-2B9837E8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Example repo: </a:t>
            </a:r>
            <a:r>
              <a:rPr lang="en-US" dirty="0">
                <a:hlinkClick r:id="rId3"/>
              </a:rPr>
              <a:t>https://github.com/estradaexs/example_repository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After you Fork the repository, you can go to your GitHub page and check that you have your own copy of the repo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clone your copy of the repo using </a:t>
            </a:r>
            <a:r>
              <a:rPr lang="en-US" b="1" dirty="0"/>
              <a:t>GitHub desktop directly </a:t>
            </a:r>
            <a:r>
              <a:rPr lang="en-US" dirty="0"/>
              <a:t>(as detailed in the </a:t>
            </a:r>
            <a:r>
              <a:rPr lang="en-US" i="1" dirty="0"/>
              <a:t>Github1 Getting Started</a:t>
            </a:r>
            <a:r>
              <a:rPr lang="en-US" dirty="0"/>
              <a:t> file on Canvas) or using the </a:t>
            </a:r>
            <a:r>
              <a:rPr lang="en-US" b="1" dirty="0"/>
              <a:t>GitHub</a:t>
            </a:r>
            <a:r>
              <a:rPr lang="en-US" dirty="0"/>
              <a:t> page as I showed before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98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569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QTM 151: Lecture 1 - Reviewing GitHub</vt:lpstr>
      <vt:lpstr>How to access and edit the Repository information</vt:lpstr>
      <vt:lpstr>Cloning</vt:lpstr>
      <vt:lpstr>Cloning Example</vt:lpstr>
      <vt:lpstr>Forking</vt:lpstr>
      <vt:lpstr>PowerPoint Presentation</vt:lpstr>
      <vt:lpstr>PowerPoint Presentation</vt:lpstr>
      <vt:lpstr>PowerPoint Presentation</vt:lpstr>
      <vt:lpstr>Forking Example</vt:lpstr>
      <vt:lpstr>Keep your version of the repo updated!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Estrada, Juan</cp:lastModifiedBy>
  <cp:revision>65</cp:revision>
  <dcterms:created xsi:type="dcterms:W3CDTF">2022-08-18T19:06:53Z</dcterms:created>
  <dcterms:modified xsi:type="dcterms:W3CDTF">2023-08-25T17:36:22Z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