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1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4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0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2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3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2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5/6/24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2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4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6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2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5/6/24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23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88464FC-BA67-4F51-9FF7-DBE25BC1B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E03DB2-550B-4724-AED9-6CDD8791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6465A54-5573-484E-B100-DD573A200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3FE72B0-EFA3-4014-8CDC-1C287601B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F760997-975D-4B2C-8156-B7D50D003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B6F8662-B246-4822-9C58-17B716C15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34A646E-FE31-4A4B-8671-F7388A435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C733733-B757-4917-8037-20B16E42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A78D03B-F6D8-4A21-A4B8-5B61F420C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E4D19C5-78BE-416D-93DE-D9D3C66AF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F885153-0E8D-4E9D-84C9-72B30A898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E6907E2-1D55-4C28-BFEB-D3DED31F9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A6CF01-1EE4-4AED-917E-A399E29E8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3D3E530-D97C-46B7-807C-65B63CD05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07659DC-F17B-46DE-AC6E-E17E8365A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EAA8CC2-E19B-4B07-BA97-B5C7B978D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29C9D14-88FE-4F59-9041-7FC5FD646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E061BF0-EF9F-44AF-A8CD-67A63ADAE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7D26BEE-06B3-412E-B8E6-6DD4A15EB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2D99D3C-C411-4362-A855-0407BAB58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1D83338-69DA-4BD2-9B7B-CF1BC2B69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2ADBF0E-FFEA-499B-A3EE-61D967143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B1F6D47-BE03-40C8-93D7-3727C3452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BB3A57-69CE-4A24-9F7D-4C04DDA62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86F159E-685A-4FE9-8883-D9C23B14E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FDB9DB7-21A5-4A0C-9F59-79571BAF6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893421-FD38-4970-90EF-FBF4E7F7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5253162-5698-4B03-BAB7-2034949EE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DA1941-59E5-4945-8CF8-FE50F0197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399BEA3-F0ED-4CE7-BE3D-FD9BF77727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1AE72F-67C2-48F4-BF50-DD80CF4AA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804CC83-E412-4E00-9849-9C2A12D58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32FE619E-19C4-42B9-AB51-CA7CBE37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995623"/>
          </a:xfrm>
          <a:prstGeom prst="flowChartDocumen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 descr="Fireflies in a moonlit forest">
            <a:extLst>
              <a:ext uri="{FF2B5EF4-FFF2-40B4-BE49-F238E27FC236}">
                <a16:creationId xmlns:a16="http://schemas.microsoft.com/office/drawing/2014/main" id="{3C1B9ED1-6851-FD4E-FCCD-1667D51889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34400" r="1" b="17102"/>
          <a:stretch/>
        </p:blipFill>
        <p:spPr>
          <a:xfrm>
            <a:off x="20" y="10"/>
            <a:ext cx="12185128" cy="3944686"/>
          </a:xfrm>
          <a:custGeom>
            <a:avLst/>
            <a:gdLst/>
            <a:ahLst/>
            <a:cxnLst/>
            <a:rect l="l" t="t" r="r" b="b"/>
            <a:pathLst>
              <a:path w="12185148" h="3944696">
                <a:moveTo>
                  <a:pt x="0" y="0"/>
                </a:moveTo>
                <a:lnTo>
                  <a:pt x="12185148" y="0"/>
                </a:lnTo>
                <a:lnTo>
                  <a:pt x="12185148" y="3204268"/>
                </a:lnTo>
                <a:cubicBezTo>
                  <a:pt x="6279648" y="3204268"/>
                  <a:pt x="6095102" y="4350040"/>
                  <a:pt x="547161" y="3790988"/>
                </a:cubicBezTo>
                <a:lnTo>
                  <a:pt x="0" y="373220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39CD9F-6973-E33F-3A6C-F26896E0F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668980"/>
            <a:ext cx="10809844" cy="1874384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Firefly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36659-D27A-A105-51E6-1ADF90E24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7" y="4536953"/>
            <a:ext cx="7379062" cy="1633637"/>
          </a:xfrm>
        </p:spPr>
        <p:txBody>
          <a:bodyPr anchor="t">
            <a:normAutofit/>
          </a:bodyPr>
          <a:lstStyle/>
          <a:p>
            <a:r>
              <a:rPr lang="en-US" dirty="0"/>
              <a:t>Aidan McDougall</a:t>
            </a:r>
          </a:p>
        </p:txBody>
      </p:sp>
    </p:spTree>
    <p:extLst>
      <p:ext uri="{BB962C8B-B14F-4D97-AF65-F5344CB8AC3E}">
        <p14:creationId xmlns:p14="http://schemas.microsoft.com/office/powerpoint/2010/main" val="122971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ECEE1-7E52-9A5B-D7EC-0F9327923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66F7B-C640-E6BC-B2FA-947BA78D1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https://editor.p5js.org/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AidanMcDougall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/full/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IDpcTXNqy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06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CBF3-DDF9-F403-8163-4118911B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DCECB-098D-856F-884E-8EC4251A1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concept for a web-based game that showcases creative worldbuilding</a:t>
            </a:r>
          </a:p>
          <a:p>
            <a:r>
              <a:rPr lang="en-US" dirty="0"/>
              <a:t>Use p5.js to create justifiable functionality and stylization</a:t>
            </a:r>
          </a:p>
          <a:p>
            <a:r>
              <a:rPr lang="en-US" dirty="0"/>
              <a:t>Understand necessary steps to scale into complete game</a:t>
            </a:r>
          </a:p>
        </p:txBody>
      </p:sp>
    </p:spTree>
    <p:extLst>
      <p:ext uri="{BB962C8B-B14F-4D97-AF65-F5344CB8AC3E}">
        <p14:creationId xmlns:p14="http://schemas.microsoft.com/office/powerpoint/2010/main" val="3184196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7E52-3179-7A24-DCA6-707CA74D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</a:t>
            </a:r>
          </a:p>
        </p:txBody>
      </p:sp>
      <p:pic>
        <p:nvPicPr>
          <p:cNvPr id="5" name="Content Placeholder 4" descr="A colorful squares with numbers&#10;&#10;Description automatically generated">
            <a:extLst>
              <a:ext uri="{FF2B5EF4-FFF2-40B4-BE49-F238E27FC236}">
                <a16:creationId xmlns:a16="http://schemas.microsoft.com/office/drawing/2014/main" id="{786CEC79-1B44-C28A-3858-04CFEB2AD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0607" y="2168414"/>
            <a:ext cx="4910314" cy="35639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8A9867-400B-5CD7-A304-97DF27434ADF}"/>
              </a:ext>
            </a:extLst>
          </p:cNvPr>
          <p:cNvSpPr txBox="1"/>
          <p:nvPr/>
        </p:nvSpPr>
        <p:spPr>
          <a:xfrm>
            <a:off x="756646" y="2168414"/>
            <a:ext cx="53491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I decided on a name, concept, or storyline, I made a palette of colors for what I wanted the game to look and feel like. </a:t>
            </a:r>
          </a:p>
          <a:p>
            <a:endParaRPr lang="en-US" dirty="0"/>
          </a:p>
          <a:p>
            <a:r>
              <a:rPr lang="en-US" dirty="0"/>
              <a:t>I also found the typeface “</a:t>
            </a:r>
            <a:r>
              <a:rPr lang="en-US" dirty="0" err="1"/>
              <a:t>Jaro</a:t>
            </a:r>
            <a:r>
              <a:rPr lang="en-US" dirty="0"/>
              <a:t>” by google fonts and felt this matched the style I was aiming for.</a:t>
            </a:r>
          </a:p>
        </p:txBody>
      </p:sp>
      <p:pic>
        <p:nvPicPr>
          <p:cNvPr id="8" name="Picture 7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282DC2D7-33E7-64EA-C815-833DDDD9E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607" y="5230373"/>
            <a:ext cx="2767003" cy="100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86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7A1B1-6A81-BFAB-1233-411419115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Title/concept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8992D-F176-F793-BFDB-BAC6CFB5A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My palette reminded me of games like Firewatch and The Witness, but I wanted the vibe of the game to be more connected with nature and self-exploration. </a:t>
            </a:r>
          </a:p>
          <a:p>
            <a:pPr marL="0" indent="0">
              <a:buNone/>
            </a:pPr>
            <a:r>
              <a:rPr lang="en-US" dirty="0"/>
              <a:t>After some deliberation, I came up with the idea for Firefly.</a:t>
            </a:r>
          </a:p>
        </p:txBody>
      </p:sp>
      <p:pic>
        <p:nvPicPr>
          <p:cNvPr id="1026" name="Picture 2" descr="Firewatch - Wikipedia">
            <a:extLst>
              <a:ext uri="{FF2B5EF4-FFF2-40B4-BE49-F238E27FC236}">
                <a16:creationId xmlns:a16="http://schemas.microsoft.com/office/drawing/2014/main" id="{2C37A10D-5136-6248-C6D0-3B666CA74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507" y="4122349"/>
            <a:ext cx="1828399" cy="212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Witness (2016 video game) - Wikipedia">
            <a:extLst>
              <a:ext uri="{FF2B5EF4-FFF2-40B4-BE49-F238E27FC236}">
                <a16:creationId xmlns:a16="http://schemas.microsoft.com/office/drawing/2014/main" id="{3E7B2199-31C9-6D53-6FBD-396DAAA78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680" y="3190194"/>
            <a:ext cx="2035399" cy="305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315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73176-BDB7-B03D-C65A-FC217590C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1</a:t>
            </a:r>
          </a:p>
        </p:txBody>
      </p:sp>
      <p:pic>
        <p:nvPicPr>
          <p:cNvPr id="5" name="Content Placeholder 4" descr="A blue background with black lines&#10;&#10;Description automatically generated">
            <a:extLst>
              <a:ext uri="{FF2B5EF4-FFF2-40B4-BE49-F238E27FC236}">
                <a16:creationId xmlns:a16="http://schemas.microsoft.com/office/drawing/2014/main" id="{666B7FA8-1EA4-D780-EC77-F7951A307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1533" y="78827"/>
            <a:ext cx="4466895" cy="670034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71AF9E-0251-02FA-7864-4384DB56193B}"/>
              </a:ext>
            </a:extLst>
          </p:cNvPr>
          <p:cNvSpPr txBox="1"/>
          <p:nvPr/>
        </p:nvSpPr>
        <p:spPr>
          <a:xfrm>
            <a:off x="691079" y="2168414"/>
            <a:ext cx="60329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‘main menu’ of the game, I used the palette to create an ambient forest like space where fireflies would thrive. For this space, I wanted the attention of the player to be focused on the objects as opposed to the actual background.</a:t>
            </a:r>
          </a:p>
        </p:txBody>
      </p:sp>
    </p:spTree>
    <p:extLst>
      <p:ext uri="{BB962C8B-B14F-4D97-AF65-F5344CB8AC3E}">
        <p14:creationId xmlns:p14="http://schemas.microsoft.com/office/powerpoint/2010/main" val="2652310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C07E1-8165-A5B5-C455-13717EAE3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87DDC-6821-C6F0-438A-B9163760D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6771266" cy="35644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I created the first world, I thought I would create a place that was much less magical and uplifting. While I filled the first world with fireflies and life, I flooded the second world with artificial light and no nature. The color palette is much darker than the original, and the area is meant to be much colder.</a:t>
            </a:r>
          </a:p>
        </p:txBody>
      </p:sp>
      <p:pic>
        <p:nvPicPr>
          <p:cNvPr id="5" name="Picture 4" descr="A black building with yellow lights&#10;&#10;Description automatically generated">
            <a:extLst>
              <a:ext uri="{FF2B5EF4-FFF2-40B4-BE49-F238E27FC236}">
                <a16:creationId xmlns:a16="http://schemas.microsoft.com/office/drawing/2014/main" id="{E7FD5B7C-7AD5-F343-1B11-10C4A930D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475" y="90615"/>
            <a:ext cx="4437449" cy="665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00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0D35-4F0F-8E0E-52D3-9ECA2FCF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design</a:t>
            </a:r>
          </a:p>
        </p:txBody>
      </p:sp>
      <p:pic>
        <p:nvPicPr>
          <p:cNvPr id="5" name="Content Placeholder 4" descr="A group of dots in a dark sky&#10;&#10;Description automatically generated">
            <a:extLst>
              <a:ext uri="{FF2B5EF4-FFF2-40B4-BE49-F238E27FC236}">
                <a16:creationId xmlns:a16="http://schemas.microsoft.com/office/drawing/2014/main" id="{F09F8558-3779-40A7-6D93-69675D23A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5136" y="2168414"/>
            <a:ext cx="5273117" cy="43160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ED342E-BB47-199E-78D6-FE499D672B55}"/>
              </a:ext>
            </a:extLst>
          </p:cNvPr>
          <p:cNvSpPr txBox="1"/>
          <p:nvPr/>
        </p:nvSpPr>
        <p:spPr>
          <a:xfrm>
            <a:off x="963827" y="2458994"/>
            <a:ext cx="51321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wanted the player-controlled main character to have a completely different look and feel than the rest of the characters. I used the yellow from the palette for both the fireflies in the background and the lights in the city, so I decided to contrast that with a single blue firefly. Furthermore, all the yellow fireflies are flickering in sync with one another and the main character flickers entirely on its own. </a:t>
            </a:r>
          </a:p>
        </p:txBody>
      </p:sp>
    </p:spTree>
    <p:extLst>
      <p:ext uri="{BB962C8B-B14F-4D97-AF65-F5344CB8AC3E}">
        <p14:creationId xmlns:p14="http://schemas.microsoft.com/office/powerpoint/2010/main" val="3874330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FF8E0-1661-4997-EA34-2F23D2C1D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8C18E-DBB5-289F-7696-5BB4DD16C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the cursor and main character to trigger lights and sounds, and solving puzzles based on the capabilities of the main character.</a:t>
            </a:r>
          </a:p>
          <a:p>
            <a:pPr marL="0" indent="0">
              <a:buNone/>
            </a:pPr>
            <a:r>
              <a:rPr lang="en-US" dirty="0"/>
              <a:t>Flickering of main character matches the electricity sources it is connected to.</a:t>
            </a:r>
          </a:p>
        </p:txBody>
      </p:sp>
    </p:spTree>
    <p:extLst>
      <p:ext uri="{BB962C8B-B14F-4D97-AF65-F5344CB8AC3E}">
        <p14:creationId xmlns:p14="http://schemas.microsoft.com/office/powerpoint/2010/main" val="1460389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2F8AE-C815-90D2-03A2-4E0D401A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F701E-BA8F-B885-3385-1E703BBBE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themes, one for each world</a:t>
            </a:r>
          </a:p>
          <a:p>
            <a:r>
              <a:rPr lang="en-US" dirty="0"/>
              <a:t>Contained in array, easily scalable.</a:t>
            </a:r>
          </a:p>
          <a:p>
            <a:r>
              <a:rPr lang="en-US" dirty="0"/>
              <a:t>Soft, humming for forest</a:t>
            </a:r>
          </a:p>
          <a:p>
            <a:r>
              <a:rPr lang="en-US" dirty="0"/>
              <a:t>Darker, haunting sound for city</a:t>
            </a:r>
          </a:p>
        </p:txBody>
      </p:sp>
    </p:spTree>
    <p:extLst>
      <p:ext uri="{BB962C8B-B14F-4D97-AF65-F5344CB8AC3E}">
        <p14:creationId xmlns:p14="http://schemas.microsoft.com/office/powerpoint/2010/main" val="2763234148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31201C"/>
      </a:dk2>
      <a:lt2>
        <a:srgbClr val="F0F3F3"/>
      </a:lt2>
      <a:accent1>
        <a:srgbClr val="C3634D"/>
      </a:accent1>
      <a:accent2>
        <a:srgbClr val="B13B56"/>
      </a:accent2>
      <a:accent3>
        <a:srgbClr val="C34D99"/>
      </a:accent3>
      <a:accent4>
        <a:srgbClr val="AA3BB1"/>
      </a:accent4>
      <a:accent5>
        <a:srgbClr val="8A4DC3"/>
      </a:accent5>
      <a:accent6>
        <a:srgbClr val="4D41B4"/>
      </a:accent6>
      <a:hlink>
        <a:srgbClr val="973FB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412</Words>
  <Application>Microsoft Macintosh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Grandview</vt:lpstr>
      <vt:lpstr>Menlo</vt:lpstr>
      <vt:lpstr>Wingdings</vt:lpstr>
      <vt:lpstr>CosineVTI</vt:lpstr>
      <vt:lpstr>Firefly</vt:lpstr>
      <vt:lpstr>Goal:</vt:lpstr>
      <vt:lpstr>Ideas</vt:lpstr>
      <vt:lpstr>Title/concept</vt:lpstr>
      <vt:lpstr>World 1</vt:lpstr>
      <vt:lpstr>World 2</vt:lpstr>
      <vt:lpstr>Character design</vt:lpstr>
      <vt:lpstr>Functionality ideas</vt:lpstr>
      <vt:lpstr>Audio design</vt:lpstr>
      <vt:lpstr>Link to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Firefly</dc:title>
  <dc:creator>Aidan McDougall</dc:creator>
  <cp:lastModifiedBy>Aidan McDougall</cp:lastModifiedBy>
  <cp:revision>1</cp:revision>
  <dcterms:created xsi:type="dcterms:W3CDTF">2024-05-06T15:34:53Z</dcterms:created>
  <dcterms:modified xsi:type="dcterms:W3CDTF">2024-05-06T16:14:57Z</dcterms:modified>
</cp:coreProperties>
</file>