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C4178D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C4178D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C4178D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C4178D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C4178D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C4178D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C4178D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C4178D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C4178D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C4178D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C4178D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C4178D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C4178D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C4178D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C4178D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C4178D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C4178D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C4178D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C4178D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C4178D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C4178D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C4178D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C4178D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C4178D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C4178D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C4178D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C4178D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C4178D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C4178D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C4178D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C4178D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C4178D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C4178D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C4178D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C4178D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C4178D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C4178D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1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C4178D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C4178D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C4178D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C4178D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C4178D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C4178D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C4178D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C4178D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C4178D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C4178D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C4178D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C4178D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C4178D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C4178D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C4178D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C4178D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C4178D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C4178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C4178D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C4178D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C4178D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C4178D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C4178D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C4178D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C4178D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C41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C417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2017-08-05T01:02:10Z</dcterms:created>
  <dcterms:modified xsi:type="dcterms:W3CDTF">2017-08-04T18:02:19Z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