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15A22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F15A22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F15A22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F15A22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F15A22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F15A22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F15A22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F15A22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F15A22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15A22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15A22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F15A22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F15A22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F15A22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F15A22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F15A22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15A2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F15A22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F15A22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F15A22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F15A22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F15A22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F15A22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F15A2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F15A2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F15A22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F15A2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15A22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15A22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F15A22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F15A22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F15A22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5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F15A22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15A22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15A22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15A22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F15A22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15A22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15A22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15A22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F15A22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F15A22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F15A22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F15A22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15A2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15A2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15A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15A22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F15A22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F15A22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F15A22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15A22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15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15A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2017-08-05T00:58:25Z</dcterms:created>
  <dcterms:modified xsi:type="dcterms:W3CDTF">2017-08-04T17:58:39Z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