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05A8E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F05A8E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F05A8E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F05A8E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F05A8E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F05A8E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F05A8E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F05A8E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F05A8E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05A8E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05A8E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F05A8E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F05A8E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F05A8E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F05A8E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F05A8E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05A8E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F05A8E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F05A8E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F05A8E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F05A8E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F05A8E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F05A8E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F05A8E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F05A8E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F05A8E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F05A8E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05A8E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05A8E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F05A8E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F05A8E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F05A8E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F05A8E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05A8E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05A8E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05A8E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F05A8E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05A8E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05A8E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05A8E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F05A8E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F05A8E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F05A8E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F05A8E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05A8E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05A8E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05A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05A8E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F05A8E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F05A8E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F05A8E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05A8E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05A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05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2017-08-05T01:00:25Z</dcterms:created>
  <dcterms:modified xsi:type="dcterms:W3CDTF">2017-08-04T18:00:35Z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