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>
      <p:cViewPr varScale="1">
        <p:scale>
          <a:sx n="47" d="100"/>
          <a:sy n="47" d="100"/>
        </p:scale>
        <p:origin x="22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6C4F-F856-4404-98B0-13534FE3C89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CFE7B-95CE-4231-8FB0-1CBE189E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CFE7B-95CE-4231-8FB0-1CBE189E8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7299" y="10215383"/>
            <a:ext cx="1774825" cy="13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72200" y="10175645"/>
            <a:ext cx="10477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Bebas Neue Regular"/>
                <a:cs typeface="Bebas Neue Regular"/>
              </a:defRPr>
            </a:lvl1pPr>
          </a:lstStyle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companywebsit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companywebsite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67" y="6229303"/>
            <a:ext cx="45065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0" marR="5080" indent="-1302385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0097CC"/>
                </a:solidFill>
                <a:latin typeface="Bebas Neue Bold"/>
                <a:cs typeface="Bebas Neue Bold"/>
              </a:rPr>
              <a:t>IT </a:t>
            </a:r>
            <a:r>
              <a:rPr sz="4800" b="1" spc="-25" dirty="0">
                <a:solidFill>
                  <a:srgbClr val="0097CC"/>
                </a:solidFill>
                <a:latin typeface="Bebas Neue Bold"/>
                <a:cs typeface="Bebas Neue Bold"/>
              </a:rPr>
              <a:t>Consulting</a:t>
            </a:r>
            <a:r>
              <a:rPr sz="4800" b="1" spc="-65" dirty="0">
                <a:solidFill>
                  <a:srgbClr val="0097CC"/>
                </a:solidFill>
                <a:latin typeface="Bebas Neue Bold"/>
                <a:cs typeface="Bebas Neue Bold"/>
              </a:rPr>
              <a:t> </a:t>
            </a:r>
            <a:r>
              <a:rPr sz="4800" b="1" spc="-5" dirty="0">
                <a:solidFill>
                  <a:srgbClr val="0097CC"/>
                </a:solidFill>
                <a:latin typeface="Bebas Neue Bold"/>
                <a:cs typeface="Bebas Neue Bold"/>
              </a:rPr>
              <a:t>Services  </a:t>
            </a:r>
            <a:r>
              <a:rPr sz="4800" b="1" dirty="0">
                <a:solidFill>
                  <a:srgbClr val="231F20"/>
                </a:solidFill>
                <a:latin typeface="Bebas Neue Bold"/>
                <a:cs typeface="Bebas Neue Bold"/>
              </a:rPr>
              <a:t>PROPOSAL</a:t>
            </a:r>
            <a:endParaRPr sz="4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6034" y="7734024"/>
            <a:ext cx="1928495" cy="12198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400" b="1" spc="-40" dirty="0">
                <a:solidFill>
                  <a:srgbClr val="0097CC"/>
                </a:solidFill>
                <a:latin typeface="Bebas Neue Bold"/>
                <a:cs typeface="Bebas Neue Bold"/>
              </a:rPr>
              <a:t>Y</a:t>
            </a:r>
            <a:r>
              <a:rPr sz="2400" b="1" dirty="0">
                <a:solidFill>
                  <a:srgbClr val="0097CC"/>
                </a:solidFill>
                <a:latin typeface="Bebas Neue Bold"/>
                <a:cs typeface="Bebas Neue Bold"/>
              </a:rPr>
              <a:t>OURCOM</a:t>
            </a:r>
            <a:r>
              <a:rPr sz="2400" b="1" spc="-35" dirty="0">
                <a:solidFill>
                  <a:srgbClr val="0097CC"/>
                </a:solidFill>
                <a:latin typeface="Bebas Neue Bold"/>
                <a:cs typeface="Bebas Neue Bold"/>
              </a:rPr>
              <a:t>P</a:t>
            </a:r>
            <a:r>
              <a:rPr sz="2400" b="1" dirty="0">
                <a:solidFill>
                  <a:srgbClr val="0097CC"/>
                </a:solidFill>
                <a:latin typeface="Bebas Neue Bold"/>
                <a:cs typeface="Bebas Neue Bold"/>
              </a:rPr>
              <a:t>ANYNAME</a:t>
            </a:r>
            <a:endParaRPr sz="2400">
              <a:latin typeface="Bebas Neue Bold"/>
              <a:cs typeface="Bebas Neue Bold"/>
            </a:endParaRPr>
          </a:p>
          <a:p>
            <a:pPr marL="504190" marR="514350" indent="12382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DELIVERED ON:  </a:t>
            </a:r>
            <a:r>
              <a:rPr sz="1200" dirty="0">
                <a:solidFill>
                  <a:srgbClr val="0097CC"/>
                </a:solidFill>
                <a:latin typeface="Bebas Neue Regular"/>
                <a:cs typeface="Bebas Neue Regular"/>
              </a:rPr>
              <a:t>NOT YET</a:t>
            </a:r>
            <a:r>
              <a:rPr sz="1200" spc="-10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200" dirty="0">
                <a:solidFill>
                  <a:srgbClr val="0097CC"/>
                </a:solidFill>
                <a:latin typeface="Bebas Neue Regular"/>
                <a:cs typeface="Bebas Neue Regular"/>
              </a:rPr>
              <a:t>SUBMITTED</a:t>
            </a:r>
            <a:endParaRPr sz="1200">
              <a:latin typeface="Bebas Neue Regular"/>
              <a:cs typeface="Bebas Neue Regular"/>
            </a:endParaRPr>
          </a:p>
          <a:p>
            <a:pPr marL="62039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Bebas Neue Regular"/>
                <a:cs typeface="Bebas Neue Regular"/>
              </a:rPr>
              <a:t>SUBMITTED</a:t>
            </a:r>
            <a:r>
              <a:rPr sz="12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BY:</a:t>
            </a:r>
            <a:endParaRPr sz="1200">
              <a:latin typeface="Bebas Neue Regular"/>
              <a:cs typeface="Bebas Neue Regular"/>
            </a:endParaRPr>
          </a:p>
          <a:p>
            <a:pPr marL="615950">
              <a:lnSpc>
                <a:spcPct val="100000"/>
              </a:lnSpc>
            </a:pPr>
            <a:r>
              <a:rPr sz="12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yourCompany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7758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9553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0066731"/>
            <a:ext cx="3892550" cy="347345"/>
          </a:xfrm>
          <a:custGeom>
            <a:avLst/>
            <a:gdLst/>
            <a:ahLst/>
            <a:cxnLst/>
            <a:rect l="l" t="t" r="r" b="b"/>
            <a:pathLst>
              <a:path w="3892550" h="347345">
                <a:moveTo>
                  <a:pt x="0" y="347294"/>
                </a:moveTo>
                <a:lnTo>
                  <a:pt x="3892207" y="347294"/>
                </a:lnTo>
                <a:lnTo>
                  <a:pt x="3892207" y="0"/>
                </a:lnTo>
                <a:lnTo>
                  <a:pt x="0" y="0"/>
                </a:lnTo>
                <a:lnTo>
                  <a:pt x="0" y="347294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300" y="10135130"/>
            <a:ext cx="2104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2020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Copyright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Terusawa </a:t>
            </a:r>
            <a:r>
              <a:rPr sz="900" dirty="0">
                <a:solidFill>
                  <a:srgbClr val="FFFFFF"/>
                </a:solidFill>
                <a:latin typeface="Bebas Neue Regular"/>
                <a:cs typeface="Bebas Neue Regular"/>
              </a:rPr>
              <a:t>Studio All rights</a:t>
            </a:r>
            <a:r>
              <a:rPr sz="9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 reserved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262" y="10130330"/>
            <a:ext cx="1197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97CC"/>
                </a:solidFill>
                <a:latin typeface="Bebas Neue Regular"/>
                <a:cs typeface="Bebas Neue Regular"/>
                <a:hlinkClick r:id="rId3"/>
              </a:rPr>
              <a:t>www.yourcompanywebsite.com</a:t>
            </a:r>
            <a:endParaRPr sz="9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802350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8228" y="5702597"/>
            <a:ext cx="1090930" cy="87630"/>
          </a:xfrm>
          <a:custGeom>
            <a:avLst/>
            <a:gdLst/>
            <a:ahLst/>
            <a:cxnLst/>
            <a:rect l="l" t="t" r="r" b="b"/>
            <a:pathLst>
              <a:path w="1090929" h="87629">
                <a:moveTo>
                  <a:pt x="1035164" y="0"/>
                </a:moveTo>
                <a:lnTo>
                  <a:pt x="55270" y="0"/>
                </a:lnTo>
                <a:lnTo>
                  <a:pt x="33738" y="4901"/>
                </a:lnTo>
                <a:lnTo>
                  <a:pt x="16171" y="18259"/>
                </a:lnTo>
                <a:lnTo>
                  <a:pt x="4337" y="38051"/>
                </a:lnTo>
                <a:lnTo>
                  <a:pt x="0" y="62255"/>
                </a:lnTo>
                <a:lnTo>
                  <a:pt x="0" y="71107"/>
                </a:lnTo>
                <a:lnTo>
                  <a:pt x="1663" y="79501"/>
                </a:lnTo>
                <a:lnTo>
                  <a:pt x="4635" y="87071"/>
                </a:lnTo>
                <a:lnTo>
                  <a:pt x="1085748" y="87071"/>
                </a:lnTo>
                <a:lnTo>
                  <a:pt x="1088745" y="79501"/>
                </a:lnTo>
                <a:lnTo>
                  <a:pt x="1090434" y="71107"/>
                </a:lnTo>
                <a:lnTo>
                  <a:pt x="1090434" y="62255"/>
                </a:lnTo>
                <a:lnTo>
                  <a:pt x="1086088" y="38051"/>
                </a:lnTo>
                <a:lnTo>
                  <a:pt x="1074239" y="18259"/>
                </a:lnTo>
                <a:lnTo>
                  <a:pt x="1056669" y="4901"/>
                </a:lnTo>
                <a:lnTo>
                  <a:pt x="1035164" y="0"/>
                </a:lnTo>
                <a:close/>
              </a:path>
            </a:pathLst>
          </a:custGeom>
          <a:solidFill>
            <a:srgbClr val="D2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88848" y="2643616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57" y="0"/>
                </a:lnTo>
                <a:lnTo>
                  <a:pt x="94759" y="7064"/>
                </a:lnTo>
                <a:lnTo>
                  <a:pt x="56723" y="26735"/>
                </a:lnTo>
                <a:lnTo>
                  <a:pt x="26731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46"/>
                </a:lnTo>
                <a:lnTo>
                  <a:pt x="7063" y="266640"/>
                </a:lnTo>
                <a:lnTo>
                  <a:pt x="26731" y="304678"/>
                </a:lnTo>
                <a:lnTo>
                  <a:pt x="56723" y="334677"/>
                </a:lnTo>
                <a:lnTo>
                  <a:pt x="94759" y="354351"/>
                </a:lnTo>
                <a:lnTo>
                  <a:pt x="138557" y="361416"/>
                </a:lnTo>
                <a:lnTo>
                  <a:pt x="606628" y="361416"/>
                </a:lnTo>
                <a:lnTo>
                  <a:pt x="650431" y="354351"/>
                </a:lnTo>
                <a:lnTo>
                  <a:pt x="688471" y="334677"/>
                </a:lnTo>
                <a:lnTo>
                  <a:pt x="718465" y="304678"/>
                </a:lnTo>
                <a:lnTo>
                  <a:pt x="738134" y="266640"/>
                </a:lnTo>
                <a:lnTo>
                  <a:pt x="745197" y="222846"/>
                </a:lnTo>
                <a:lnTo>
                  <a:pt x="745197" y="138569"/>
                </a:lnTo>
                <a:lnTo>
                  <a:pt x="738134" y="94770"/>
                </a:lnTo>
                <a:lnTo>
                  <a:pt x="718465" y="56732"/>
                </a:lnTo>
                <a:lnTo>
                  <a:pt x="688471" y="26735"/>
                </a:lnTo>
                <a:lnTo>
                  <a:pt x="650431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7163" y="285784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7163" y="2824829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>
                <a:moveTo>
                  <a:pt x="0" y="0"/>
                </a:moveTo>
                <a:lnTo>
                  <a:pt x="99301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7163" y="2790539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589" y="0"/>
                </a:lnTo>
              </a:path>
            </a:pathLst>
          </a:custGeom>
          <a:ln w="482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5015" y="2857563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62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5015" y="2790336"/>
            <a:ext cx="21590" cy="0"/>
          </a:xfrm>
          <a:custGeom>
            <a:avLst/>
            <a:gdLst/>
            <a:ahLst/>
            <a:cxnLst/>
            <a:rect l="l" t="t" r="r" b="b"/>
            <a:pathLst>
              <a:path w="21589">
                <a:moveTo>
                  <a:pt x="0" y="0"/>
                </a:moveTo>
                <a:lnTo>
                  <a:pt x="21450" y="0"/>
                </a:lnTo>
              </a:path>
            </a:pathLst>
          </a:custGeom>
          <a:ln w="482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9365" y="2785672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81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2267" y="277586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221" y="0"/>
                </a:lnTo>
              </a:path>
            </a:pathLst>
          </a:custGeom>
          <a:ln w="196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71961" y="2766215"/>
            <a:ext cx="121285" cy="114935"/>
          </a:xfrm>
          <a:custGeom>
            <a:avLst/>
            <a:gdLst/>
            <a:ahLst/>
            <a:cxnLst/>
            <a:rect l="l" t="t" r="r" b="b"/>
            <a:pathLst>
              <a:path w="121285" h="114935">
                <a:moveTo>
                  <a:pt x="24892" y="0"/>
                </a:moveTo>
                <a:lnTo>
                  <a:pt x="0" y="0"/>
                </a:lnTo>
                <a:lnTo>
                  <a:pt x="0" y="114490"/>
                </a:lnTo>
                <a:lnTo>
                  <a:pt x="21590" y="114490"/>
                </a:lnTo>
                <a:lnTo>
                  <a:pt x="21590" y="31229"/>
                </a:lnTo>
                <a:lnTo>
                  <a:pt x="47613" y="31229"/>
                </a:lnTo>
                <a:lnTo>
                  <a:pt x="24892" y="0"/>
                </a:lnTo>
                <a:close/>
              </a:path>
              <a:path w="121285" h="114935">
                <a:moveTo>
                  <a:pt x="121183" y="31394"/>
                </a:moveTo>
                <a:lnTo>
                  <a:pt x="99606" y="31394"/>
                </a:lnTo>
                <a:lnTo>
                  <a:pt x="99606" y="114490"/>
                </a:lnTo>
                <a:lnTo>
                  <a:pt x="121183" y="114490"/>
                </a:lnTo>
                <a:lnTo>
                  <a:pt x="121183" y="31394"/>
                </a:lnTo>
                <a:close/>
              </a:path>
              <a:path w="121285" h="114935">
                <a:moveTo>
                  <a:pt x="47613" y="31229"/>
                </a:moveTo>
                <a:lnTo>
                  <a:pt x="21590" y="31229"/>
                </a:lnTo>
                <a:lnTo>
                  <a:pt x="58102" y="81127"/>
                </a:lnTo>
                <a:lnTo>
                  <a:pt x="62331" y="81127"/>
                </a:lnTo>
                <a:lnTo>
                  <a:pt x="86242" y="49225"/>
                </a:lnTo>
                <a:lnTo>
                  <a:pt x="60706" y="49225"/>
                </a:lnTo>
                <a:lnTo>
                  <a:pt x="47613" y="31229"/>
                </a:lnTo>
                <a:close/>
              </a:path>
              <a:path w="121285" h="114935">
                <a:moveTo>
                  <a:pt x="121183" y="0"/>
                </a:moveTo>
                <a:lnTo>
                  <a:pt x="96532" y="0"/>
                </a:lnTo>
                <a:lnTo>
                  <a:pt x="60706" y="49225"/>
                </a:lnTo>
                <a:lnTo>
                  <a:pt x="86242" y="49225"/>
                </a:lnTo>
                <a:lnTo>
                  <a:pt x="99606" y="31394"/>
                </a:lnTo>
                <a:lnTo>
                  <a:pt x="121183" y="31394"/>
                </a:lnTo>
                <a:lnTo>
                  <a:pt x="12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5697" y="2870188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479" y="0"/>
                </a:lnTo>
              </a:path>
            </a:pathLst>
          </a:custGeom>
          <a:ln w="2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6486" y="2766048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0"/>
                </a:moveTo>
                <a:lnTo>
                  <a:pt x="0" y="93979"/>
                </a:lnTo>
              </a:path>
            </a:pathLst>
          </a:custGeom>
          <a:ln w="215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378" y="350799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69" y="0"/>
                </a:lnTo>
                <a:lnTo>
                  <a:pt x="94765" y="7064"/>
                </a:lnTo>
                <a:lnTo>
                  <a:pt x="56726" y="26735"/>
                </a:lnTo>
                <a:lnTo>
                  <a:pt x="26732" y="56732"/>
                </a:lnTo>
                <a:lnTo>
                  <a:pt x="7063" y="94770"/>
                </a:lnTo>
                <a:lnTo>
                  <a:pt x="0" y="138569"/>
                </a:lnTo>
                <a:lnTo>
                  <a:pt x="0" y="222821"/>
                </a:lnTo>
                <a:lnTo>
                  <a:pt x="7063" y="266620"/>
                </a:lnTo>
                <a:lnTo>
                  <a:pt x="26732" y="304659"/>
                </a:lnTo>
                <a:lnTo>
                  <a:pt x="56726" y="334655"/>
                </a:lnTo>
                <a:lnTo>
                  <a:pt x="94765" y="354326"/>
                </a:lnTo>
                <a:lnTo>
                  <a:pt x="138569" y="361391"/>
                </a:lnTo>
                <a:lnTo>
                  <a:pt x="606679" y="361391"/>
                </a:lnTo>
                <a:lnTo>
                  <a:pt x="650471" y="354326"/>
                </a:lnTo>
                <a:lnTo>
                  <a:pt x="688506" y="334655"/>
                </a:lnTo>
                <a:lnTo>
                  <a:pt x="718500" y="304659"/>
                </a:lnTo>
                <a:lnTo>
                  <a:pt x="738171" y="266620"/>
                </a:lnTo>
                <a:lnTo>
                  <a:pt x="745236" y="222821"/>
                </a:lnTo>
                <a:lnTo>
                  <a:pt x="745236" y="138569"/>
                </a:lnTo>
                <a:lnTo>
                  <a:pt x="738171" y="94770"/>
                </a:lnTo>
                <a:lnTo>
                  <a:pt x="718500" y="56732"/>
                </a:lnTo>
                <a:lnTo>
                  <a:pt x="688506" y="26735"/>
                </a:lnTo>
                <a:lnTo>
                  <a:pt x="650471" y="7064"/>
                </a:lnTo>
                <a:lnTo>
                  <a:pt x="606679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2066" y="3617155"/>
            <a:ext cx="122555" cy="140335"/>
          </a:xfrm>
          <a:custGeom>
            <a:avLst/>
            <a:gdLst/>
            <a:ahLst/>
            <a:cxnLst/>
            <a:rect l="l" t="t" r="r" b="b"/>
            <a:pathLst>
              <a:path w="122554" h="140335">
                <a:moveTo>
                  <a:pt x="71043" y="0"/>
                </a:moveTo>
                <a:lnTo>
                  <a:pt x="39481" y="6113"/>
                </a:lnTo>
                <a:lnTo>
                  <a:pt x="17286" y="22191"/>
                </a:lnTo>
                <a:lnTo>
                  <a:pt x="4208" y="44839"/>
                </a:lnTo>
                <a:lnTo>
                  <a:pt x="0" y="70662"/>
                </a:lnTo>
                <a:lnTo>
                  <a:pt x="4172" y="96170"/>
                </a:lnTo>
                <a:lnTo>
                  <a:pt x="16914" y="118298"/>
                </a:lnTo>
                <a:lnTo>
                  <a:pt x="38960" y="133890"/>
                </a:lnTo>
                <a:lnTo>
                  <a:pt x="71043" y="139788"/>
                </a:lnTo>
                <a:lnTo>
                  <a:pt x="85212" y="138588"/>
                </a:lnTo>
                <a:lnTo>
                  <a:pt x="98585" y="134927"/>
                </a:lnTo>
                <a:lnTo>
                  <a:pt x="110921" y="128719"/>
                </a:lnTo>
                <a:lnTo>
                  <a:pt x="121983" y="119875"/>
                </a:lnTo>
                <a:lnTo>
                  <a:pt x="118197" y="116052"/>
                </a:lnTo>
                <a:lnTo>
                  <a:pt x="71043" y="116052"/>
                </a:lnTo>
                <a:lnTo>
                  <a:pt x="49878" y="112084"/>
                </a:lnTo>
                <a:lnTo>
                  <a:pt x="35607" y="101687"/>
                </a:lnTo>
                <a:lnTo>
                  <a:pt x="27513" y="87125"/>
                </a:lnTo>
                <a:lnTo>
                  <a:pt x="24879" y="70662"/>
                </a:lnTo>
                <a:lnTo>
                  <a:pt x="27465" y="53933"/>
                </a:lnTo>
                <a:lnTo>
                  <a:pt x="35755" y="38984"/>
                </a:lnTo>
                <a:lnTo>
                  <a:pt x="50148" y="28237"/>
                </a:lnTo>
                <a:lnTo>
                  <a:pt x="71043" y="24117"/>
                </a:lnTo>
                <a:lnTo>
                  <a:pt x="116473" y="24117"/>
                </a:lnTo>
                <a:lnTo>
                  <a:pt x="120243" y="20472"/>
                </a:lnTo>
                <a:lnTo>
                  <a:pt x="109307" y="11546"/>
                </a:lnTo>
                <a:lnTo>
                  <a:pt x="97305" y="5145"/>
                </a:lnTo>
                <a:lnTo>
                  <a:pt x="84473" y="1289"/>
                </a:lnTo>
                <a:lnTo>
                  <a:pt x="71043" y="0"/>
                </a:lnTo>
                <a:close/>
              </a:path>
              <a:path w="122554" h="140335">
                <a:moveTo>
                  <a:pt x="104736" y="102463"/>
                </a:moveTo>
                <a:lnTo>
                  <a:pt x="97404" y="108299"/>
                </a:lnTo>
                <a:lnTo>
                  <a:pt x="88976" y="112558"/>
                </a:lnTo>
                <a:lnTo>
                  <a:pt x="80005" y="115166"/>
                </a:lnTo>
                <a:lnTo>
                  <a:pt x="71043" y="116052"/>
                </a:lnTo>
                <a:lnTo>
                  <a:pt x="118197" y="116052"/>
                </a:lnTo>
                <a:lnTo>
                  <a:pt x="104736" y="102463"/>
                </a:lnTo>
                <a:close/>
              </a:path>
              <a:path w="122554" h="140335">
                <a:moveTo>
                  <a:pt x="116473" y="24117"/>
                </a:moveTo>
                <a:lnTo>
                  <a:pt x="71043" y="24117"/>
                </a:lnTo>
                <a:lnTo>
                  <a:pt x="79796" y="24882"/>
                </a:lnTo>
                <a:lnTo>
                  <a:pt x="88307" y="27212"/>
                </a:lnTo>
                <a:lnTo>
                  <a:pt x="96273" y="31157"/>
                </a:lnTo>
                <a:lnTo>
                  <a:pt x="103390" y="36766"/>
                </a:lnTo>
                <a:lnTo>
                  <a:pt x="116473" y="24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87051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69" y="98247"/>
                </a:moveTo>
                <a:lnTo>
                  <a:pt x="0" y="109181"/>
                </a:lnTo>
                <a:lnTo>
                  <a:pt x="9476" y="124667"/>
                </a:lnTo>
                <a:lnTo>
                  <a:pt x="22669" y="134839"/>
                </a:lnTo>
                <a:lnTo>
                  <a:pt x="39129" y="140414"/>
                </a:lnTo>
                <a:lnTo>
                  <a:pt x="58407" y="142112"/>
                </a:lnTo>
                <a:lnTo>
                  <a:pt x="79812" y="139640"/>
                </a:lnTo>
                <a:lnTo>
                  <a:pt x="97769" y="131960"/>
                </a:lnTo>
                <a:lnTo>
                  <a:pt x="109368" y="119494"/>
                </a:lnTo>
                <a:lnTo>
                  <a:pt x="58788" y="119494"/>
                </a:lnTo>
                <a:lnTo>
                  <a:pt x="46863" y="118247"/>
                </a:lnTo>
                <a:lnTo>
                  <a:pt x="36047" y="114400"/>
                </a:lnTo>
                <a:lnTo>
                  <a:pt x="27171" y="107787"/>
                </a:lnTo>
                <a:lnTo>
                  <a:pt x="21069" y="98247"/>
                </a:lnTo>
                <a:close/>
              </a:path>
              <a:path w="114935" h="142239">
                <a:moveTo>
                  <a:pt x="57835" y="0"/>
                </a:moveTo>
                <a:lnTo>
                  <a:pt x="39310" y="2312"/>
                </a:lnTo>
                <a:lnTo>
                  <a:pt x="22625" y="9272"/>
                </a:lnTo>
                <a:lnTo>
                  <a:pt x="10569" y="21368"/>
                </a:lnTo>
                <a:lnTo>
                  <a:pt x="5930" y="39090"/>
                </a:lnTo>
                <a:lnTo>
                  <a:pt x="10309" y="57657"/>
                </a:lnTo>
                <a:lnTo>
                  <a:pt x="21997" y="69438"/>
                </a:lnTo>
                <a:lnTo>
                  <a:pt x="38822" y="76193"/>
                </a:lnTo>
                <a:lnTo>
                  <a:pt x="70957" y="81791"/>
                </a:lnTo>
                <a:lnTo>
                  <a:pt x="80784" y="85518"/>
                </a:lnTo>
                <a:lnTo>
                  <a:pt x="87278" y="91259"/>
                </a:lnTo>
                <a:lnTo>
                  <a:pt x="89623" y="99415"/>
                </a:lnTo>
                <a:lnTo>
                  <a:pt x="87041" y="108682"/>
                </a:lnTo>
                <a:lnTo>
                  <a:pt x="80168" y="114903"/>
                </a:lnTo>
                <a:lnTo>
                  <a:pt x="70314" y="118400"/>
                </a:lnTo>
                <a:lnTo>
                  <a:pt x="58788" y="119494"/>
                </a:lnTo>
                <a:lnTo>
                  <a:pt x="109368" y="119494"/>
                </a:lnTo>
                <a:lnTo>
                  <a:pt x="110122" y="118683"/>
                </a:lnTo>
                <a:lnTo>
                  <a:pt x="114719" y="99415"/>
                </a:lnTo>
                <a:lnTo>
                  <a:pt x="110210" y="79722"/>
                </a:lnTo>
                <a:lnTo>
                  <a:pt x="98194" y="67344"/>
                </a:lnTo>
                <a:lnTo>
                  <a:pt x="80938" y="60324"/>
                </a:lnTo>
                <a:lnTo>
                  <a:pt x="60706" y="56705"/>
                </a:lnTo>
                <a:lnTo>
                  <a:pt x="49255" y="54899"/>
                </a:lnTo>
                <a:lnTo>
                  <a:pt x="39741" y="51933"/>
                </a:lnTo>
                <a:lnTo>
                  <a:pt x="33241" y="47143"/>
                </a:lnTo>
                <a:lnTo>
                  <a:pt x="30835" y="39865"/>
                </a:lnTo>
                <a:lnTo>
                  <a:pt x="32534" y="32873"/>
                </a:lnTo>
                <a:lnTo>
                  <a:pt x="37679" y="27211"/>
                </a:lnTo>
                <a:lnTo>
                  <a:pt x="46346" y="23418"/>
                </a:lnTo>
                <a:lnTo>
                  <a:pt x="58610" y="22034"/>
                </a:lnTo>
                <a:lnTo>
                  <a:pt x="107087" y="22034"/>
                </a:lnTo>
                <a:lnTo>
                  <a:pt x="100932" y="13748"/>
                </a:lnTo>
                <a:lnTo>
                  <a:pt x="88193" y="5562"/>
                </a:lnTo>
                <a:lnTo>
                  <a:pt x="73442" y="1253"/>
                </a:lnTo>
                <a:lnTo>
                  <a:pt x="57835" y="0"/>
                </a:lnTo>
                <a:close/>
              </a:path>
              <a:path w="114935" h="142239">
                <a:moveTo>
                  <a:pt x="107087" y="22034"/>
                </a:moveTo>
                <a:lnTo>
                  <a:pt x="58610" y="22034"/>
                </a:lnTo>
                <a:lnTo>
                  <a:pt x="69065" y="23291"/>
                </a:lnTo>
                <a:lnTo>
                  <a:pt x="78234" y="26631"/>
                </a:lnTo>
                <a:lnTo>
                  <a:pt x="85531" y="31405"/>
                </a:lnTo>
                <a:lnTo>
                  <a:pt x="90385" y="36969"/>
                </a:lnTo>
                <a:lnTo>
                  <a:pt x="110502" y="26631"/>
                </a:lnTo>
                <a:lnTo>
                  <a:pt x="107087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8043" y="3615225"/>
            <a:ext cx="114935" cy="142240"/>
          </a:xfrm>
          <a:custGeom>
            <a:avLst/>
            <a:gdLst/>
            <a:ahLst/>
            <a:cxnLst/>
            <a:rect l="l" t="t" r="r" b="b"/>
            <a:pathLst>
              <a:path w="114935" h="142239">
                <a:moveTo>
                  <a:pt x="21056" y="98247"/>
                </a:moveTo>
                <a:lnTo>
                  <a:pt x="0" y="109181"/>
                </a:lnTo>
                <a:lnTo>
                  <a:pt x="9470" y="124667"/>
                </a:lnTo>
                <a:lnTo>
                  <a:pt x="22663" y="134839"/>
                </a:lnTo>
                <a:lnTo>
                  <a:pt x="39122" y="140414"/>
                </a:lnTo>
                <a:lnTo>
                  <a:pt x="58394" y="142112"/>
                </a:lnTo>
                <a:lnTo>
                  <a:pt x="79794" y="139640"/>
                </a:lnTo>
                <a:lnTo>
                  <a:pt x="97751" y="131960"/>
                </a:lnTo>
                <a:lnTo>
                  <a:pt x="109353" y="119494"/>
                </a:lnTo>
                <a:lnTo>
                  <a:pt x="58762" y="119494"/>
                </a:lnTo>
                <a:lnTo>
                  <a:pt x="46849" y="118247"/>
                </a:lnTo>
                <a:lnTo>
                  <a:pt x="36042" y="114400"/>
                </a:lnTo>
                <a:lnTo>
                  <a:pt x="27169" y="107787"/>
                </a:lnTo>
                <a:lnTo>
                  <a:pt x="21056" y="98247"/>
                </a:lnTo>
                <a:close/>
              </a:path>
              <a:path w="114935" h="142239">
                <a:moveTo>
                  <a:pt x="57823" y="0"/>
                </a:moveTo>
                <a:lnTo>
                  <a:pt x="39293" y="2312"/>
                </a:lnTo>
                <a:lnTo>
                  <a:pt x="22613" y="9272"/>
                </a:lnTo>
                <a:lnTo>
                  <a:pt x="10565" y="21368"/>
                </a:lnTo>
                <a:lnTo>
                  <a:pt x="5930" y="39090"/>
                </a:lnTo>
                <a:lnTo>
                  <a:pt x="10307" y="57657"/>
                </a:lnTo>
                <a:lnTo>
                  <a:pt x="21991" y="69438"/>
                </a:lnTo>
                <a:lnTo>
                  <a:pt x="38811" y="76193"/>
                </a:lnTo>
                <a:lnTo>
                  <a:pt x="70957" y="81791"/>
                </a:lnTo>
                <a:lnTo>
                  <a:pt x="80787" y="85518"/>
                </a:lnTo>
                <a:lnTo>
                  <a:pt x="87279" y="91259"/>
                </a:lnTo>
                <a:lnTo>
                  <a:pt x="89623" y="99415"/>
                </a:lnTo>
                <a:lnTo>
                  <a:pt x="87039" y="108682"/>
                </a:lnTo>
                <a:lnTo>
                  <a:pt x="80160" y="114903"/>
                </a:lnTo>
                <a:lnTo>
                  <a:pt x="70298" y="118400"/>
                </a:lnTo>
                <a:lnTo>
                  <a:pt x="58762" y="119494"/>
                </a:lnTo>
                <a:lnTo>
                  <a:pt x="109353" y="119494"/>
                </a:lnTo>
                <a:lnTo>
                  <a:pt x="110108" y="118683"/>
                </a:lnTo>
                <a:lnTo>
                  <a:pt x="114706" y="99415"/>
                </a:lnTo>
                <a:lnTo>
                  <a:pt x="110199" y="79722"/>
                </a:lnTo>
                <a:lnTo>
                  <a:pt x="98186" y="67344"/>
                </a:lnTo>
                <a:lnTo>
                  <a:pt x="80930" y="60324"/>
                </a:lnTo>
                <a:lnTo>
                  <a:pt x="60693" y="56705"/>
                </a:lnTo>
                <a:lnTo>
                  <a:pt x="49253" y="54899"/>
                </a:lnTo>
                <a:lnTo>
                  <a:pt x="39738" y="51933"/>
                </a:lnTo>
                <a:lnTo>
                  <a:pt x="33232" y="47143"/>
                </a:lnTo>
                <a:lnTo>
                  <a:pt x="30822" y="39865"/>
                </a:lnTo>
                <a:lnTo>
                  <a:pt x="32523" y="32873"/>
                </a:lnTo>
                <a:lnTo>
                  <a:pt x="37671" y="27211"/>
                </a:lnTo>
                <a:lnTo>
                  <a:pt x="46339" y="23418"/>
                </a:lnTo>
                <a:lnTo>
                  <a:pt x="58597" y="22034"/>
                </a:lnTo>
                <a:lnTo>
                  <a:pt x="107053" y="22034"/>
                </a:lnTo>
                <a:lnTo>
                  <a:pt x="100905" y="13748"/>
                </a:lnTo>
                <a:lnTo>
                  <a:pt x="88177" y="5562"/>
                </a:lnTo>
                <a:lnTo>
                  <a:pt x="73433" y="1253"/>
                </a:lnTo>
                <a:lnTo>
                  <a:pt x="57823" y="0"/>
                </a:lnTo>
                <a:close/>
              </a:path>
              <a:path w="114935" h="142239">
                <a:moveTo>
                  <a:pt x="107053" y="22034"/>
                </a:moveTo>
                <a:lnTo>
                  <a:pt x="58597" y="22034"/>
                </a:lnTo>
                <a:lnTo>
                  <a:pt x="69063" y="23291"/>
                </a:lnTo>
                <a:lnTo>
                  <a:pt x="78231" y="26631"/>
                </a:lnTo>
                <a:lnTo>
                  <a:pt x="85522" y="31405"/>
                </a:lnTo>
                <a:lnTo>
                  <a:pt x="90373" y="36969"/>
                </a:lnTo>
                <a:lnTo>
                  <a:pt x="110464" y="26631"/>
                </a:lnTo>
                <a:lnTo>
                  <a:pt x="107053" y="22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1369" y="2519297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79" y="0"/>
                </a:moveTo>
                <a:lnTo>
                  <a:pt x="138557" y="0"/>
                </a:lnTo>
                <a:lnTo>
                  <a:pt x="94764" y="7065"/>
                </a:lnTo>
                <a:lnTo>
                  <a:pt x="56729" y="26739"/>
                </a:lnTo>
                <a:lnTo>
                  <a:pt x="26735" y="56737"/>
                </a:lnTo>
                <a:lnTo>
                  <a:pt x="7064" y="94775"/>
                </a:lnTo>
                <a:lnTo>
                  <a:pt x="0" y="138569"/>
                </a:lnTo>
                <a:lnTo>
                  <a:pt x="0" y="222846"/>
                </a:lnTo>
                <a:lnTo>
                  <a:pt x="7064" y="266645"/>
                </a:lnTo>
                <a:lnTo>
                  <a:pt x="26735" y="304684"/>
                </a:lnTo>
                <a:lnTo>
                  <a:pt x="56729" y="334680"/>
                </a:lnTo>
                <a:lnTo>
                  <a:pt x="94764" y="354352"/>
                </a:lnTo>
                <a:lnTo>
                  <a:pt x="138557" y="361416"/>
                </a:lnTo>
                <a:lnTo>
                  <a:pt x="606679" y="361416"/>
                </a:lnTo>
                <a:lnTo>
                  <a:pt x="650475" y="354352"/>
                </a:lnTo>
                <a:lnTo>
                  <a:pt x="688507" y="334680"/>
                </a:lnTo>
                <a:lnTo>
                  <a:pt x="718496" y="304684"/>
                </a:lnTo>
                <a:lnTo>
                  <a:pt x="738161" y="266645"/>
                </a:lnTo>
                <a:lnTo>
                  <a:pt x="745223" y="222846"/>
                </a:lnTo>
                <a:lnTo>
                  <a:pt x="745223" y="138569"/>
                </a:lnTo>
                <a:lnTo>
                  <a:pt x="738161" y="94775"/>
                </a:lnTo>
                <a:lnTo>
                  <a:pt x="718496" y="56737"/>
                </a:lnTo>
                <a:lnTo>
                  <a:pt x="688507" y="26739"/>
                </a:lnTo>
                <a:lnTo>
                  <a:pt x="650475" y="7065"/>
                </a:lnTo>
                <a:lnTo>
                  <a:pt x="606679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8141" y="2631400"/>
            <a:ext cx="132715" cy="152400"/>
          </a:xfrm>
          <a:custGeom>
            <a:avLst/>
            <a:gdLst/>
            <a:ahLst/>
            <a:cxnLst/>
            <a:rect l="l" t="t" r="r" b="b"/>
            <a:pathLst>
              <a:path w="132714" h="152400">
                <a:moveTo>
                  <a:pt x="77190" y="0"/>
                </a:moveTo>
                <a:lnTo>
                  <a:pt x="42889" y="6643"/>
                </a:lnTo>
                <a:lnTo>
                  <a:pt x="18769" y="24114"/>
                </a:lnTo>
                <a:lnTo>
                  <a:pt x="4561" y="48723"/>
                </a:lnTo>
                <a:lnTo>
                  <a:pt x="0" y="76784"/>
                </a:lnTo>
                <a:lnTo>
                  <a:pt x="4538" y="104500"/>
                </a:lnTo>
                <a:lnTo>
                  <a:pt x="18383" y="128552"/>
                </a:lnTo>
                <a:lnTo>
                  <a:pt x="42333" y="145503"/>
                </a:lnTo>
                <a:lnTo>
                  <a:pt x="77190" y="151917"/>
                </a:lnTo>
                <a:lnTo>
                  <a:pt x="92598" y="150613"/>
                </a:lnTo>
                <a:lnTo>
                  <a:pt x="107129" y="146635"/>
                </a:lnTo>
                <a:lnTo>
                  <a:pt x="120533" y="139889"/>
                </a:lnTo>
                <a:lnTo>
                  <a:pt x="132562" y="130276"/>
                </a:lnTo>
                <a:lnTo>
                  <a:pt x="128451" y="126123"/>
                </a:lnTo>
                <a:lnTo>
                  <a:pt x="77190" y="126123"/>
                </a:lnTo>
                <a:lnTo>
                  <a:pt x="54207" y="121809"/>
                </a:lnTo>
                <a:lnTo>
                  <a:pt x="38708" y="110507"/>
                </a:lnTo>
                <a:lnTo>
                  <a:pt x="29911" y="94678"/>
                </a:lnTo>
                <a:lnTo>
                  <a:pt x="27038" y="76784"/>
                </a:lnTo>
                <a:lnTo>
                  <a:pt x="29838" y="58618"/>
                </a:lnTo>
                <a:lnTo>
                  <a:pt x="38846" y="42379"/>
                </a:lnTo>
                <a:lnTo>
                  <a:pt x="54488" y="30703"/>
                </a:lnTo>
                <a:lnTo>
                  <a:pt x="77190" y="26225"/>
                </a:lnTo>
                <a:lnTo>
                  <a:pt x="126597" y="26225"/>
                </a:lnTo>
                <a:lnTo>
                  <a:pt x="130682" y="22275"/>
                </a:lnTo>
                <a:lnTo>
                  <a:pt x="118790" y="12553"/>
                </a:lnTo>
                <a:lnTo>
                  <a:pt x="105741" y="5589"/>
                </a:lnTo>
                <a:lnTo>
                  <a:pt x="91790" y="1399"/>
                </a:lnTo>
                <a:lnTo>
                  <a:pt x="77190" y="0"/>
                </a:lnTo>
                <a:close/>
              </a:path>
              <a:path w="132714" h="152400">
                <a:moveTo>
                  <a:pt x="113817" y="111340"/>
                </a:moveTo>
                <a:lnTo>
                  <a:pt x="105845" y="117679"/>
                </a:lnTo>
                <a:lnTo>
                  <a:pt x="96680" y="122313"/>
                </a:lnTo>
                <a:lnTo>
                  <a:pt x="86926" y="125156"/>
                </a:lnTo>
                <a:lnTo>
                  <a:pt x="77190" y="126123"/>
                </a:lnTo>
                <a:lnTo>
                  <a:pt x="128451" y="126123"/>
                </a:lnTo>
                <a:lnTo>
                  <a:pt x="113817" y="111340"/>
                </a:lnTo>
                <a:close/>
              </a:path>
              <a:path w="132714" h="152400">
                <a:moveTo>
                  <a:pt x="126597" y="26225"/>
                </a:moveTo>
                <a:lnTo>
                  <a:pt x="77190" y="26225"/>
                </a:lnTo>
                <a:lnTo>
                  <a:pt x="86698" y="27052"/>
                </a:lnTo>
                <a:lnTo>
                  <a:pt x="95953" y="29576"/>
                </a:lnTo>
                <a:lnTo>
                  <a:pt x="104624" y="33860"/>
                </a:lnTo>
                <a:lnTo>
                  <a:pt x="112382" y="39966"/>
                </a:lnTo>
                <a:lnTo>
                  <a:pt x="126597" y="2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821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791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791" y="54114"/>
                </a:lnTo>
                <a:lnTo>
                  <a:pt x="86791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1243" y="2665107"/>
            <a:ext cx="86995" cy="85725"/>
          </a:xfrm>
          <a:custGeom>
            <a:avLst/>
            <a:gdLst/>
            <a:ahLst/>
            <a:cxnLst/>
            <a:rect l="l" t="t" r="r" b="b"/>
            <a:pathLst>
              <a:path w="86995" h="85725">
                <a:moveTo>
                  <a:pt x="55791" y="54114"/>
                </a:moveTo>
                <a:lnTo>
                  <a:pt x="30594" y="54114"/>
                </a:lnTo>
                <a:lnTo>
                  <a:pt x="30594" y="85318"/>
                </a:lnTo>
                <a:lnTo>
                  <a:pt x="55791" y="85318"/>
                </a:lnTo>
                <a:lnTo>
                  <a:pt x="55791" y="54114"/>
                </a:lnTo>
                <a:close/>
              </a:path>
              <a:path w="86995" h="85725">
                <a:moveTo>
                  <a:pt x="86804" y="31000"/>
                </a:moveTo>
                <a:lnTo>
                  <a:pt x="0" y="31000"/>
                </a:lnTo>
                <a:lnTo>
                  <a:pt x="0" y="54114"/>
                </a:lnTo>
                <a:lnTo>
                  <a:pt x="86804" y="54114"/>
                </a:lnTo>
                <a:lnTo>
                  <a:pt x="86804" y="31000"/>
                </a:lnTo>
                <a:close/>
              </a:path>
              <a:path w="86995" h="85725">
                <a:moveTo>
                  <a:pt x="55791" y="0"/>
                </a:moveTo>
                <a:lnTo>
                  <a:pt x="30594" y="0"/>
                </a:lnTo>
                <a:lnTo>
                  <a:pt x="30594" y="31000"/>
                </a:lnTo>
                <a:lnTo>
                  <a:pt x="55791" y="31000"/>
                </a:lnTo>
                <a:lnTo>
                  <a:pt x="55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5962" y="3140877"/>
            <a:ext cx="2798445" cy="1903730"/>
          </a:xfrm>
          <a:custGeom>
            <a:avLst/>
            <a:gdLst/>
            <a:ahLst/>
            <a:cxnLst/>
            <a:rect l="l" t="t" r="r" b="b"/>
            <a:pathLst>
              <a:path w="2798445" h="1903729">
                <a:moveTo>
                  <a:pt x="2625090" y="0"/>
                </a:moveTo>
                <a:lnTo>
                  <a:pt x="173240" y="0"/>
                </a:lnTo>
                <a:lnTo>
                  <a:pt x="127185" y="6187"/>
                </a:lnTo>
                <a:lnTo>
                  <a:pt x="85801" y="23650"/>
                </a:lnTo>
                <a:lnTo>
                  <a:pt x="50739" y="50734"/>
                </a:lnTo>
                <a:lnTo>
                  <a:pt x="23651" y="85789"/>
                </a:lnTo>
                <a:lnTo>
                  <a:pt x="6188" y="127163"/>
                </a:lnTo>
                <a:lnTo>
                  <a:pt x="0" y="173202"/>
                </a:lnTo>
                <a:lnTo>
                  <a:pt x="0" y="1598168"/>
                </a:lnTo>
                <a:lnTo>
                  <a:pt x="236" y="1880290"/>
                </a:lnTo>
                <a:lnTo>
                  <a:pt x="279" y="1903514"/>
                </a:lnTo>
                <a:lnTo>
                  <a:pt x="2798127" y="1903514"/>
                </a:lnTo>
                <a:lnTo>
                  <a:pt x="2798406" y="1598168"/>
                </a:lnTo>
                <a:lnTo>
                  <a:pt x="2798406" y="173202"/>
                </a:lnTo>
                <a:lnTo>
                  <a:pt x="2792218" y="127163"/>
                </a:lnTo>
                <a:lnTo>
                  <a:pt x="2774752" y="85789"/>
                </a:lnTo>
                <a:lnTo>
                  <a:pt x="2747657" y="50734"/>
                </a:lnTo>
                <a:lnTo>
                  <a:pt x="2712583" y="23650"/>
                </a:lnTo>
                <a:lnTo>
                  <a:pt x="2671177" y="6187"/>
                </a:lnTo>
                <a:lnTo>
                  <a:pt x="2625090" y="0"/>
                </a:lnTo>
                <a:close/>
              </a:path>
            </a:pathLst>
          </a:custGeom>
          <a:solidFill>
            <a:srgbClr val="282B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4845" y="3333420"/>
            <a:ext cx="2388235" cy="1540510"/>
          </a:xfrm>
          <a:custGeom>
            <a:avLst/>
            <a:gdLst/>
            <a:ahLst/>
            <a:cxnLst/>
            <a:rect l="l" t="t" r="r" b="b"/>
            <a:pathLst>
              <a:path w="2388235" h="1540510">
                <a:moveTo>
                  <a:pt x="2387714" y="1540395"/>
                </a:moveTo>
                <a:lnTo>
                  <a:pt x="0" y="1540395"/>
                </a:lnTo>
                <a:lnTo>
                  <a:pt x="0" y="0"/>
                </a:lnTo>
                <a:lnTo>
                  <a:pt x="2387714" y="0"/>
                </a:lnTo>
                <a:lnTo>
                  <a:pt x="2387714" y="1540395"/>
                </a:lnTo>
                <a:close/>
              </a:path>
            </a:pathLst>
          </a:custGeom>
          <a:solidFill>
            <a:srgbClr val="3D43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18475" y="5044388"/>
            <a:ext cx="3273425" cy="240665"/>
          </a:xfrm>
          <a:custGeom>
            <a:avLst/>
            <a:gdLst/>
            <a:ahLst/>
            <a:cxnLst/>
            <a:rect l="l" t="t" r="r" b="b"/>
            <a:pathLst>
              <a:path w="3273425" h="240664">
                <a:moveTo>
                  <a:pt x="3273310" y="0"/>
                </a:moveTo>
                <a:lnTo>
                  <a:pt x="0" y="0"/>
                </a:lnTo>
                <a:lnTo>
                  <a:pt x="0" y="37426"/>
                </a:lnTo>
                <a:lnTo>
                  <a:pt x="5355" y="83931"/>
                </a:lnTo>
                <a:lnTo>
                  <a:pt x="20609" y="126612"/>
                </a:lnTo>
                <a:lnTo>
                  <a:pt x="44543" y="164255"/>
                </a:lnTo>
                <a:lnTo>
                  <a:pt x="75936" y="195646"/>
                </a:lnTo>
                <a:lnTo>
                  <a:pt x="113572" y="219572"/>
                </a:lnTo>
                <a:lnTo>
                  <a:pt x="156230" y="234818"/>
                </a:lnTo>
                <a:lnTo>
                  <a:pt x="202692" y="240169"/>
                </a:lnTo>
                <a:lnTo>
                  <a:pt x="3070682" y="240169"/>
                </a:lnTo>
                <a:lnTo>
                  <a:pt x="3117144" y="234818"/>
                </a:lnTo>
                <a:lnTo>
                  <a:pt x="3159794" y="219572"/>
                </a:lnTo>
                <a:lnTo>
                  <a:pt x="3197417" y="195646"/>
                </a:lnTo>
                <a:lnTo>
                  <a:pt x="3228796" y="164255"/>
                </a:lnTo>
                <a:lnTo>
                  <a:pt x="3252715" y="126612"/>
                </a:lnTo>
                <a:lnTo>
                  <a:pt x="3267959" y="83931"/>
                </a:lnTo>
                <a:lnTo>
                  <a:pt x="3273310" y="37426"/>
                </a:lnTo>
                <a:lnTo>
                  <a:pt x="3273310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6375" y="2519299"/>
            <a:ext cx="5092153" cy="3282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3792" y="3327784"/>
            <a:ext cx="745490" cy="361950"/>
          </a:xfrm>
          <a:custGeom>
            <a:avLst/>
            <a:gdLst/>
            <a:ahLst/>
            <a:cxnLst/>
            <a:rect l="l" t="t" r="r" b="b"/>
            <a:pathLst>
              <a:path w="745489" h="361950">
                <a:moveTo>
                  <a:pt x="606628" y="0"/>
                </a:moveTo>
                <a:lnTo>
                  <a:pt x="138569" y="0"/>
                </a:lnTo>
                <a:lnTo>
                  <a:pt x="94775" y="7064"/>
                </a:lnTo>
                <a:lnTo>
                  <a:pt x="56737" y="26735"/>
                </a:lnTo>
                <a:lnTo>
                  <a:pt x="26739" y="56729"/>
                </a:lnTo>
                <a:lnTo>
                  <a:pt x="7065" y="94764"/>
                </a:lnTo>
                <a:lnTo>
                  <a:pt x="0" y="138556"/>
                </a:lnTo>
                <a:lnTo>
                  <a:pt x="0" y="222821"/>
                </a:lnTo>
                <a:lnTo>
                  <a:pt x="7065" y="266617"/>
                </a:lnTo>
                <a:lnTo>
                  <a:pt x="26739" y="304650"/>
                </a:lnTo>
                <a:lnTo>
                  <a:pt x="56737" y="334638"/>
                </a:lnTo>
                <a:lnTo>
                  <a:pt x="94775" y="354304"/>
                </a:lnTo>
                <a:lnTo>
                  <a:pt x="138569" y="361365"/>
                </a:lnTo>
                <a:lnTo>
                  <a:pt x="606628" y="361365"/>
                </a:lnTo>
                <a:lnTo>
                  <a:pt x="650428" y="354304"/>
                </a:lnTo>
                <a:lnTo>
                  <a:pt x="688470" y="334638"/>
                </a:lnTo>
                <a:lnTo>
                  <a:pt x="718470" y="304650"/>
                </a:lnTo>
                <a:lnTo>
                  <a:pt x="738144" y="266617"/>
                </a:lnTo>
                <a:lnTo>
                  <a:pt x="745210" y="222821"/>
                </a:lnTo>
                <a:lnTo>
                  <a:pt x="745210" y="138556"/>
                </a:lnTo>
                <a:lnTo>
                  <a:pt x="738144" y="94764"/>
                </a:lnTo>
                <a:lnTo>
                  <a:pt x="718470" y="56729"/>
                </a:lnTo>
                <a:lnTo>
                  <a:pt x="688470" y="26735"/>
                </a:lnTo>
                <a:lnTo>
                  <a:pt x="650428" y="7064"/>
                </a:lnTo>
                <a:lnTo>
                  <a:pt x="606628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9099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59" h="133985">
                <a:moveTo>
                  <a:pt x="62801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801" y="94183"/>
                </a:lnTo>
                <a:lnTo>
                  <a:pt x="99486" y="79467"/>
                </a:lnTo>
                <a:lnTo>
                  <a:pt x="102610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31" y="23964"/>
                </a:lnTo>
                <a:lnTo>
                  <a:pt x="99432" y="14716"/>
                </a:lnTo>
                <a:lnTo>
                  <a:pt x="62801" y="0"/>
                </a:lnTo>
                <a:close/>
              </a:path>
              <a:path w="111759" h="133985">
                <a:moveTo>
                  <a:pt x="102931" y="23964"/>
                </a:moveTo>
                <a:lnTo>
                  <a:pt x="62801" y="23964"/>
                </a:lnTo>
                <a:lnTo>
                  <a:pt x="80812" y="31340"/>
                </a:lnTo>
                <a:lnTo>
                  <a:pt x="86856" y="47567"/>
                </a:lnTo>
                <a:lnTo>
                  <a:pt x="80873" y="63794"/>
                </a:lnTo>
                <a:lnTo>
                  <a:pt x="62801" y="71170"/>
                </a:lnTo>
                <a:lnTo>
                  <a:pt x="102610" y="71170"/>
                </a:lnTo>
                <a:lnTo>
                  <a:pt x="111679" y="47091"/>
                </a:lnTo>
                <a:lnTo>
                  <a:pt x="10293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4789" y="3510884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40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2254" y="349881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481" y="0"/>
                </a:lnTo>
              </a:path>
            </a:pathLst>
          </a:custGeom>
          <a:ln w="241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4789" y="3430874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879"/>
                </a:lnTo>
              </a:path>
            </a:pathLst>
          </a:custGeom>
          <a:ln w="250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5271" y="3510364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860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65271" y="3431014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146"/>
                </a:lnTo>
              </a:path>
            </a:pathLst>
          </a:custGeom>
          <a:ln w="249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15621" y="3430639"/>
            <a:ext cx="111760" cy="133985"/>
          </a:xfrm>
          <a:custGeom>
            <a:avLst/>
            <a:gdLst/>
            <a:ahLst/>
            <a:cxnLst/>
            <a:rect l="l" t="t" r="r" b="b"/>
            <a:pathLst>
              <a:path w="111760" h="133985">
                <a:moveTo>
                  <a:pt x="62788" y="0"/>
                </a:moveTo>
                <a:lnTo>
                  <a:pt x="0" y="190"/>
                </a:lnTo>
                <a:lnTo>
                  <a:pt x="0" y="133388"/>
                </a:lnTo>
                <a:lnTo>
                  <a:pt x="25133" y="133388"/>
                </a:lnTo>
                <a:lnTo>
                  <a:pt x="25133" y="94183"/>
                </a:lnTo>
                <a:lnTo>
                  <a:pt x="62788" y="94183"/>
                </a:lnTo>
                <a:lnTo>
                  <a:pt x="99479" y="79467"/>
                </a:lnTo>
                <a:lnTo>
                  <a:pt x="102603" y="71170"/>
                </a:lnTo>
                <a:lnTo>
                  <a:pt x="25133" y="71170"/>
                </a:lnTo>
                <a:lnTo>
                  <a:pt x="25133" y="23964"/>
                </a:lnTo>
                <a:lnTo>
                  <a:pt x="102921" y="23964"/>
                </a:lnTo>
                <a:lnTo>
                  <a:pt x="99421" y="14716"/>
                </a:lnTo>
                <a:lnTo>
                  <a:pt x="62788" y="0"/>
                </a:lnTo>
                <a:close/>
              </a:path>
              <a:path w="111760" h="133985">
                <a:moveTo>
                  <a:pt x="102921" y="23964"/>
                </a:moveTo>
                <a:lnTo>
                  <a:pt x="62788" y="23964"/>
                </a:lnTo>
                <a:lnTo>
                  <a:pt x="80801" y="31340"/>
                </a:lnTo>
                <a:lnTo>
                  <a:pt x="86839" y="47567"/>
                </a:lnTo>
                <a:lnTo>
                  <a:pt x="80851" y="63794"/>
                </a:lnTo>
                <a:lnTo>
                  <a:pt x="62788" y="71170"/>
                </a:lnTo>
                <a:lnTo>
                  <a:pt x="102603" y="71170"/>
                </a:lnTo>
                <a:lnTo>
                  <a:pt x="111671" y="47091"/>
                </a:lnTo>
                <a:lnTo>
                  <a:pt x="102921" y="2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5399" y="5276574"/>
            <a:ext cx="851535" cy="419734"/>
          </a:xfrm>
          <a:custGeom>
            <a:avLst/>
            <a:gdLst/>
            <a:ahLst/>
            <a:cxnLst/>
            <a:rect l="l" t="t" r="r" b="b"/>
            <a:pathLst>
              <a:path w="851535" h="419735">
                <a:moveTo>
                  <a:pt x="812177" y="0"/>
                </a:moveTo>
                <a:lnTo>
                  <a:pt x="39319" y="0"/>
                </a:lnTo>
                <a:lnTo>
                  <a:pt x="0" y="419633"/>
                </a:lnTo>
                <a:lnTo>
                  <a:pt x="851509" y="419633"/>
                </a:lnTo>
                <a:lnTo>
                  <a:pt x="812177" y="0"/>
                </a:lnTo>
                <a:close/>
              </a:path>
            </a:pathLst>
          </a:custGeom>
          <a:solidFill>
            <a:srgbClr val="C5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00925" y="50903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178" y="0"/>
                </a:moveTo>
                <a:lnTo>
                  <a:pt x="33089" y="4256"/>
                </a:lnTo>
                <a:lnTo>
                  <a:pt x="15868" y="15865"/>
                </a:lnTo>
                <a:lnTo>
                  <a:pt x="4257" y="33089"/>
                </a:lnTo>
                <a:lnTo>
                  <a:pt x="0" y="54190"/>
                </a:lnTo>
                <a:lnTo>
                  <a:pt x="4257" y="75297"/>
                </a:lnTo>
                <a:lnTo>
                  <a:pt x="15868" y="92521"/>
                </a:lnTo>
                <a:lnTo>
                  <a:pt x="33089" y="104127"/>
                </a:lnTo>
                <a:lnTo>
                  <a:pt x="54178" y="108381"/>
                </a:lnTo>
                <a:lnTo>
                  <a:pt x="75287" y="104127"/>
                </a:lnTo>
                <a:lnTo>
                  <a:pt x="92529" y="92521"/>
                </a:lnTo>
                <a:lnTo>
                  <a:pt x="104155" y="75297"/>
                </a:lnTo>
                <a:lnTo>
                  <a:pt x="108419" y="54190"/>
                </a:lnTo>
                <a:lnTo>
                  <a:pt x="104155" y="33089"/>
                </a:lnTo>
                <a:lnTo>
                  <a:pt x="92529" y="15865"/>
                </a:lnTo>
                <a:lnTo>
                  <a:pt x="75287" y="4256"/>
                </a:lnTo>
                <a:lnTo>
                  <a:pt x="54178" y="0"/>
                </a:lnTo>
                <a:close/>
              </a:path>
            </a:pathLst>
          </a:custGeom>
          <a:solidFill>
            <a:srgbClr val="33384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30796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1013403"/>
            <a:ext cx="586168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0097CC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82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NOTE: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 contract.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lawyers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recommend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have your own legal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counsel review any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contracts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before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client.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spcBef>
                <a:spcPts val="960"/>
              </a:spcBef>
              <a:tabLst>
                <a:tab pos="266001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Consulting Agreement, dated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 (this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“Agreement”),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and entered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among</a:t>
            </a:r>
            <a:endParaRPr sz="800">
              <a:latin typeface="Open Sans"/>
              <a:cs typeface="Open Sans"/>
            </a:endParaRPr>
          </a:p>
          <a:p>
            <a:pPr marL="14604">
              <a:lnSpc>
                <a:spcPct val="100000"/>
              </a:lnSpc>
              <a:tabLst>
                <a:tab pos="878840" algn="l"/>
              </a:tabLst>
            </a:pPr>
            <a:r>
              <a:rPr sz="800" u="sng" dirty="0">
                <a:solidFill>
                  <a:srgbClr val="231F20"/>
                </a:solidFill>
                <a:latin typeface="Times New Roman"/>
                <a:cs typeface="Times New Roman"/>
              </a:rPr>
              <a:t> 	</a:t>
            </a:r>
            <a:r>
              <a:rPr sz="800" spc="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company]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“Company”) and [name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consultant]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(the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“Consultant”).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364" y="2492653"/>
            <a:ext cx="6135370" cy="743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</a:t>
            </a:r>
            <a:endParaRPr sz="1800">
              <a:latin typeface="Bebas Neue Bold"/>
              <a:cs typeface="Bebas Neue Bold"/>
            </a:endParaRPr>
          </a:p>
          <a:p>
            <a:pPr marL="15875">
              <a:lnSpc>
                <a:spcPct val="100000"/>
              </a:lnSpc>
            </a:pP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SCOPE OF</a:t>
            </a:r>
            <a:r>
              <a:rPr sz="1800" spc="-10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WORK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lvl="1" indent="-22542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5875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or business 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Company]. Consultant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[summary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provide],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Exhibit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(collectively,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“consulting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services”).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55904" lvl="1" indent="-236220">
              <a:lnSpc>
                <a:spcPct val="100000"/>
              </a:lnSpc>
              <a:buAutoNum type="arabicPeriod" startAt="2"/>
              <a:tabLst>
                <a:tab pos="25654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Time 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Availability</a:t>
            </a:r>
            <a:endParaRPr sz="1800">
              <a:latin typeface="Bebas Neue Regular"/>
              <a:cs typeface="Bebas Neue Regular"/>
            </a:endParaRPr>
          </a:p>
          <a:p>
            <a:pPr marL="19685" marR="24130">
              <a:lnSpc>
                <a:spcPct val="100000"/>
              </a:lnSpc>
              <a:spcBef>
                <a:spcPts val="840"/>
              </a:spcBef>
              <a:tabLst>
                <a:tab pos="1413510" algn="l"/>
                <a:tab pos="580009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stated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herein.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discretion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selecting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times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performs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consulting services throughout 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due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 to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business. 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deems it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more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</a:t>
            </a:r>
            <a:r>
              <a:rPr sz="800" u="sng" spc="-5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month,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obligated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compensation. [The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hours per day, per week, or per year.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also elect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a flat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hours,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should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cautious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approach.]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880"/>
              </a:spcBef>
              <a:buAutoNum type="arabicPeriod" startAt="3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2700" marR="26034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order for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consulting services,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necessary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 Consultant with  Confidential Information (as defined below)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heavily upon  Consultant’s integrity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prudent judgment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only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59079" lvl="1" indent="-239395">
              <a:lnSpc>
                <a:spcPct val="100000"/>
              </a:lnSpc>
              <a:spcBef>
                <a:spcPts val="645"/>
              </a:spcBef>
              <a:buAutoNum type="arabicPeriod" startAt="4"/>
              <a:tabLst>
                <a:tab pos="2597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Standard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8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Conduct</a:t>
            </a:r>
            <a:endParaRPr sz="1800">
              <a:latin typeface="Bebas Neue Regular"/>
              <a:cs typeface="Bebas Neue Regular"/>
            </a:endParaRPr>
          </a:p>
          <a:p>
            <a:pPr marL="19685" marR="88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rendering 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conform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high professional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standards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ethics.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time,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In 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event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take any action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 any assistance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engage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activity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university, governmental body,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institute or 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acquiring any rights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nature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results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work performed by or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48920" lvl="1" indent="-236220">
              <a:lnSpc>
                <a:spcPct val="100000"/>
              </a:lnSpc>
              <a:spcBef>
                <a:spcPts val="640"/>
              </a:spcBef>
              <a:buAutoNum type="arabicPeriod" startAt="5"/>
              <a:tabLst>
                <a:tab pos="249554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Outside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Consultant’s duties without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Should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by Consultant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organization, no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regarding the 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 disclosed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executed an agreement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confidentiality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Confidential Information (as defined in Article 5)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absolute and complete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right, title,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interest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performed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249554" lvl="1" indent="-236854">
              <a:lnSpc>
                <a:spcPct val="100000"/>
              </a:lnSpc>
              <a:buAutoNum type="arabicPeriod" startAt="6"/>
              <a:tabLst>
                <a:tab pos="25019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Reports</a:t>
            </a:r>
            <a:endParaRPr sz="1800">
              <a:latin typeface="Bebas Neue Regular"/>
              <a:cs typeface="Bebas Neue Regular"/>
            </a:endParaRPr>
          </a:p>
          <a:p>
            <a:pPr marL="12700" marR="736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periodically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his or her observations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conclusions regarding the  consulting services. Upon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Company, prepare a final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Consultant’s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activities.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493" y="35910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124" y="4576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59623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999" y="948154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124" y="69523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818576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64135" y="10175645"/>
            <a:ext cx="11811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5"/>
              </a:lnSpc>
            </a:pPr>
            <a:r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487" y="68899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4702" y="6303025"/>
            <a:ext cx="6123940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3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COMPENSATION FOR </a:t>
            </a:r>
            <a:r>
              <a:rPr sz="1800" spc="-10" dirty="0">
                <a:solidFill>
                  <a:srgbClr val="0097CC"/>
                </a:solidFill>
                <a:latin typeface="Bebas Neue Regular"/>
                <a:cs typeface="Bebas Neue Regular"/>
              </a:rPr>
              <a:t>CONSULTING</a:t>
            </a:r>
            <a:r>
              <a:rPr sz="1800" spc="-6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50825" lvl="1" indent="-23685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146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Compensation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5"/>
              </a:spcBef>
              <a:tabLst>
                <a:tab pos="2270125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$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The  monthly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first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 the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were provided.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 compensation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paid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regardless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 provided by Consultant in a particular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month. [Another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option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 hourly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require monthly time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documentation.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monthly 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would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reduced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hourly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number of hours 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devoted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hours.]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2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Reimbursement</a:t>
            </a:r>
            <a:endParaRPr sz="1800">
              <a:latin typeface="Bebas Neue Regular"/>
              <a:cs typeface="Bebas Neue Regular"/>
            </a:endParaRPr>
          </a:p>
          <a:p>
            <a:pPr marL="12700" marR="336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reimburse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actual reasonable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directly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related to  the consulting services. These expenditures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include, 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expenses related to travel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(i.e.,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airfare,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hotel,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tempo-  rary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housing,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parking,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taxis, mileage, etc.), telephone calls,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expenditures.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by Consultant will 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within 15 days of Consultant’s proper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reimbursement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5210" cy="457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0097CC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10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Independent</a:t>
            </a:r>
            <a:r>
              <a:rPr sz="1800" spc="-5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Contractor</a:t>
            </a:r>
            <a:endParaRPr sz="1800">
              <a:latin typeface="Bebas Neue Regular"/>
              <a:cs typeface="Bebas Neue Regular"/>
            </a:endParaRPr>
          </a:p>
          <a:p>
            <a:pPr marL="16510" marR="9779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employee,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partner,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co-venturer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of, or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 relationship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which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are rendered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within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sole control and dis-  cretion.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authorized to speak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obligate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officer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2"/>
              <a:tabLst>
                <a:tab pos="264795" algn="l"/>
              </a:tabLst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Taxes</a:t>
            </a:r>
            <a:endParaRPr sz="1800">
              <a:latin typeface="Bebas Neue Regular"/>
              <a:cs typeface="Bebas Neue Regular"/>
            </a:endParaRPr>
          </a:p>
          <a:p>
            <a:pPr marL="1651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taxes 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fringe benefits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Neither federal, nor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state,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local income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nor payroll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kind,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withheld or paid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on behalf of Consultant or his/her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 understands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he/she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responsible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according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law,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taxes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requested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properly document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any and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federal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state taxes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been</a:t>
            </a:r>
            <a:r>
              <a:rPr sz="800" spc="-3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paid.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64160" lvl="1" indent="-247650">
              <a:lnSpc>
                <a:spcPct val="100000"/>
              </a:lnSpc>
              <a:buAutoNum type="arabicPeriod" startAt="3"/>
              <a:tabLst>
                <a:tab pos="26479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Benefits</a:t>
            </a:r>
            <a:endParaRPr sz="1800">
              <a:latin typeface="Bebas Neue Regular"/>
              <a:cs typeface="Bebas Neue Regular"/>
            </a:endParaRPr>
          </a:p>
          <a:p>
            <a:pPr marL="16510" marR="358775" algn="just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eligible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participate in,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pension, health,  welfare, or other fringe benefit plan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No workers’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compensation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insurance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obtained by Company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covering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Consultant’s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302" y="744406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487" y="86376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747" y="393923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747" y="5114768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44" y="5984018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11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5905" y="726187"/>
            <a:ext cx="6142355" cy="572643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0097CC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4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TERM AND</a:t>
            </a:r>
            <a:r>
              <a:rPr sz="1800" spc="-10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6540" lvl="1" indent="-239395">
              <a:lnSpc>
                <a:spcPct val="100000"/>
              </a:lnSpc>
              <a:buAutoNum type="arabicPeriod"/>
              <a:tabLst>
                <a:tab pos="25717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</a:t>
            </a:r>
            <a:endParaRPr sz="1800">
              <a:latin typeface="Bebas Neue Regular"/>
              <a:cs typeface="Bebas Neue Regular"/>
            </a:endParaRPr>
          </a:p>
          <a:p>
            <a:pPr marL="17145" marR="5080">
              <a:lnSpc>
                <a:spcPct val="100000"/>
              </a:lnSpc>
              <a:spcBef>
                <a:spcPts val="840"/>
              </a:spcBef>
              <a:tabLst>
                <a:tab pos="2268855" algn="l"/>
                <a:tab pos="493649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effective</a:t>
            </a:r>
            <a:r>
              <a:rPr sz="800" spc="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	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201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 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consecutive months.  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negotiate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extend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terms and conditions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relationship shall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71780" lvl="1" indent="-250825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7241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2095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terminate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“Cause,” 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giving Consultant written notice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reason.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Cause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means:</a:t>
            </a:r>
            <a:endParaRPr sz="800">
              <a:latin typeface="Open Sans"/>
              <a:cs typeface="Open Sans"/>
            </a:endParaRPr>
          </a:p>
          <a:p>
            <a:pPr marL="20955" marR="2413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(1) Consultant has 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 5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respect,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 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continues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30 days 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notice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Company; (2) Consultant  has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fraud,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misappropriation,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embezzlement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 s business; (3) Consultant has been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convicted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 felony; or (4) Consultant’s use of narcotics, liquor, or illicit drugs has a detrimental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performance of his  or 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responsibilities,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lvl="1" indent="-250825">
              <a:lnSpc>
                <a:spcPct val="100000"/>
              </a:lnSpc>
              <a:buAutoNum type="arabicPeriod" startAt="3"/>
              <a:tabLst>
                <a:tab pos="26670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Responsibility upon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Termination</a:t>
            </a:r>
            <a:endParaRPr sz="1800">
              <a:latin typeface="Bebas Neue Regular"/>
              <a:cs typeface="Bebas Neue Regular"/>
            </a:endParaRPr>
          </a:p>
          <a:p>
            <a:pPr marL="15240" marR="42545">
              <a:lnSpc>
                <a:spcPct val="100000"/>
              </a:lnSpc>
              <a:spcBef>
                <a:spcPts val="8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equipment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or furtherance of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computers,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laptops,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tools, shall,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immediately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returned to the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67335" lvl="1" indent="-254000">
              <a:lnSpc>
                <a:spcPct val="100000"/>
              </a:lnSpc>
              <a:buAutoNum type="arabicPeriod" startAt="4"/>
              <a:tabLst>
                <a:tab pos="26797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Survival</a:t>
            </a:r>
            <a:endParaRPr sz="1800">
              <a:latin typeface="Bebas Neue Regular"/>
              <a:cs typeface="Bebas Neue Regular"/>
            </a:endParaRPr>
          </a:p>
          <a:p>
            <a:pPr marL="13970" marR="6350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 of Articles 5, 6, 7,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8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survive the 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remain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full force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effect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thereafter.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124" y="382855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746" y="515843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999" y="613320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12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16" y="7357099"/>
            <a:ext cx="1209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6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RIGHTS AND</a:t>
            </a:r>
            <a:r>
              <a:rPr sz="1800" spc="-9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0097CC"/>
                </a:solidFill>
                <a:latin typeface="Bebas Neue Regular"/>
                <a:cs typeface="Bebas Neue Regular"/>
              </a:rPr>
              <a:t>DATA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931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487" y="794402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4787" y="982703"/>
            <a:ext cx="6123305" cy="582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0097CC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5</a:t>
            </a:r>
            <a:endParaRPr sz="18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CONFIDENTIAL</a:t>
            </a:r>
            <a:r>
              <a:rPr sz="1800" spc="-10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INFORMATION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53365" lvl="1" indent="-236854">
              <a:lnSpc>
                <a:spcPct val="100000"/>
              </a:lnSpc>
              <a:buAutoNum type="arabicPeriod"/>
              <a:tabLst>
                <a:tab pos="254000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Obligation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Confidentiality</a:t>
            </a:r>
            <a:endParaRPr sz="1800">
              <a:latin typeface="Bebas Neue Regular"/>
              <a:cs typeface="Bebas Neue Regular"/>
            </a:endParaRPr>
          </a:p>
          <a:p>
            <a:pPr marL="16510" marR="2286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exposed to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certain  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(as hereinafter defined)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will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employees, agents,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representatives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not use,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person,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organization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or disclose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President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retains the characteristics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Confidential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buAutoNum type="arabicPeriod" startAt="2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Definition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Definition.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Information”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means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not generally known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 for 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performing work, including, without limitation, information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concerning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patents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trade secrets,  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processes, formulae,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source codes,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devices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material, research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development, 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software, analysis, techniques, materials,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designs (whether or not patented or patentable), directly or indirectly  useful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vendor names,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customer and supplier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lists, databases,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management  systems and sales and marketing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confidential secret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development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research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confidential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 or proprietary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aspects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All information which Consultant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becomes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acquainted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developed by Consultant or by others, which  Consultant has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 Information, or which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being  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presumed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Confidential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Information.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Property of the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</a:t>
            </a:r>
            <a:endParaRPr sz="1800">
              <a:latin typeface="Bebas Neue Regular"/>
              <a:cs typeface="Bebas Neue Regular"/>
            </a:endParaRPr>
          </a:p>
          <a:p>
            <a:pPr marL="13970" marR="4445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that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manuals, and specific materials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developed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and shall remain 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property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Promptly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expiration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termination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request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return 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items, 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samples,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created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Consultant for use in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hereunder, including, without limitation,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Confidential Information,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 copies and abstracts</a:t>
            </a:r>
            <a:r>
              <a:rPr sz="8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249" y="8136114"/>
            <a:ext cx="60559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All drawings,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designs, formulas,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methods,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documents,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tangible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prepared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submitted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by Consultant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connection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services rendered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exclusively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shall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deemed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 (the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“Deliverable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Items”).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extent that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not, by  operation of law, be works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made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hire, Consultant hereby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ownership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copyright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 Items,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right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obtain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hold in its own name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trademark, copyright,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mask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registration, and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registrations and similar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protection which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Deliverable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agrees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or its designees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assistance reasonably required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rights.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1747" y="284677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302" y="417678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302" y="600240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9244" y="7127017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13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706" y="5270439"/>
            <a:ext cx="189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8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RIGHT TO INJUNCTIVE</a:t>
            </a:r>
            <a:r>
              <a:rPr sz="1800" spc="-10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RELIEF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493" y="229263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368" y="585737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931" y="8310498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3681" y="5983417"/>
            <a:ext cx="61087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necessary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protect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legitimate interests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reasonable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scope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unduly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restrictive.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further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Articles 5, 6, or 7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render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irreparable harm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for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inadequate,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therefore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entitled  to seek any and all equitable relief,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including, but not limited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relief, and to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remedy that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available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applicable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parties. 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acknowledges that an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does not preclude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ordering 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Both damages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injunctive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proper</a:t>
            </a:r>
            <a:r>
              <a:rPr sz="800" spc="-7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modes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relief and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considered as alternative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remedies.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905" y="726187"/>
            <a:ext cx="6071870" cy="3914775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0097CC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7</a:t>
            </a:r>
            <a:endParaRPr sz="1800">
              <a:latin typeface="Bebas Neue Bold"/>
              <a:cs typeface="Bebas Neue Bold"/>
            </a:endParaRPr>
          </a:p>
          <a:p>
            <a:pPr marL="17145">
              <a:lnSpc>
                <a:spcPct val="100000"/>
              </a:lnSpc>
            </a:pP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CONFLICT OF INTEREST AND</a:t>
            </a:r>
            <a:r>
              <a:rPr sz="1800" spc="-9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254000" lvl="1" indent="-236854">
              <a:lnSpc>
                <a:spcPct val="100000"/>
              </a:lnSpc>
              <a:buAutoNum type="arabicPeriod"/>
              <a:tabLst>
                <a:tab pos="25463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Interest</a:t>
            </a:r>
            <a:endParaRPr sz="1800">
              <a:latin typeface="Bebas Neue Regular"/>
              <a:cs typeface="Bebas Neue Regular"/>
            </a:endParaRPr>
          </a:p>
          <a:p>
            <a:pPr marL="17145" marR="64769">
              <a:lnSpc>
                <a:spcPct val="100000"/>
              </a:lnSpc>
              <a:spcBef>
                <a:spcPts val="840"/>
              </a:spcBef>
              <a:tabLst>
                <a:tab pos="1707514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consult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manner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duration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unless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express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authorization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given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Company’s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President.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direct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competitor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for purposes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defined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individual, partnership,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corporation, and/or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 that engages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[define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-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substantially similar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 provided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Section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1.1]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</a:t>
            </a:r>
            <a:r>
              <a:rPr sz="800" u="sng" dirty="0">
                <a:solidFill>
                  <a:srgbClr val="231F20"/>
                </a:solidFill>
                <a:latin typeface="Open Sans"/>
                <a:cs typeface="Open Sans"/>
              </a:rPr>
              <a:t>	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miles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[facility,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headquarters,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etc.].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7650">
              <a:lnSpc>
                <a:spcPct val="100000"/>
              </a:lnSpc>
              <a:spcBef>
                <a:spcPts val="955"/>
              </a:spcBef>
              <a:buAutoNum type="arabicPeriod" startAt="2"/>
              <a:tabLst>
                <a:tab pos="26225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Non-Solicitation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covenants and agrees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term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Consultant will not, directly or indirectly,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through an  existing corporation,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unincorporated business,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affiliated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successor employer,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otherwise,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solicit,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hire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employment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work with, on a part-time,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consulting, advising,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basis, other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behalf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employee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 independent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contractor employed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while Consultant is 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364" y="7723545"/>
            <a:ext cx="609663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ARTICLE</a:t>
            </a:r>
            <a:r>
              <a:rPr sz="1800" b="1" spc="-10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9</a:t>
            </a:r>
            <a:endParaRPr sz="18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GENERAL</a:t>
            </a:r>
            <a:r>
              <a:rPr sz="1800" spc="-5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PROVISIONS</a:t>
            </a:r>
            <a:endParaRPr sz="18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9.1 Construction of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Terms</a:t>
            </a:r>
            <a:endParaRPr sz="1800">
              <a:latin typeface="Bebas Neue Regular"/>
              <a:cs typeface="Bebas Neue Regular"/>
            </a:endParaRPr>
          </a:p>
          <a:p>
            <a:pPr marL="1397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is held unenforceable by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court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competent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jurisdiction,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severed and 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affect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validity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enforceability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remaining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493" y="280400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999" y="4077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46" y="8864637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999" y="50130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8125" y="7410780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14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2703"/>
            <a:ext cx="592963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Co</a:t>
            </a:r>
            <a:r>
              <a:rPr sz="3600" b="1" spc="-5" dirty="0">
                <a:latin typeface="Bebas Neue Bold"/>
                <a:cs typeface="Bebas Neue Bold"/>
              </a:rPr>
              <a:t>n</a:t>
            </a:r>
            <a:r>
              <a:rPr sz="3600" b="1" spc="-5" dirty="0">
                <a:solidFill>
                  <a:srgbClr val="0097CC"/>
                </a:solidFill>
                <a:latin typeface="Bebas Neue Bold"/>
                <a:cs typeface="Bebas Neue Bold"/>
              </a:rPr>
              <a:t>tract</a:t>
            </a:r>
            <a:endParaRPr sz="3600">
              <a:latin typeface="Bebas Neue Bold"/>
              <a:cs typeface="Bebas Neue Bold"/>
            </a:endParaRPr>
          </a:p>
          <a:p>
            <a:pPr marL="14604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9.2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Governing</a:t>
            </a:r>
            <a:r>
              <a:rPr sz="1800" spc="-6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Law</a:t>
            </a:r>
            <a:endParaRPr sz="1800">
              <a:latin typeface="Bebas Neue Regular"/>
              <a:cs typeface="Bebas Neue Regular"/>
            </a:endParaRPr>
          </a:p>
          <a:p>
            <a:pPr marL="14604" marR="508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governed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construed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internal laws (and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conflicts)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State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[governing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law].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917" y="2588504"/>
            <a:ext cx="6113780" cy="629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lvl="1" indent="-24828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6543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Complete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Agreement</a:t>
            </a:r>
            <a:endParaRPr sz="1800">
              <a:latin typeface="Bebas Neue Regular"/>
              <a:cs typeface="Bebas Neue Regular"/>
            </a:endParaRPr>
          </a:p>
          <a:p>
            <a:pPr marL="16510" marR="4445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constitutes the complete agreement and sets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entire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agreement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 to  the subject matter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supersedes 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discussions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understandings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to the subject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whether written or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oral.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3525" lvl="1" indent="-25082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264160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Dispute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Resolution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between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arising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of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relating 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that such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controversy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accordance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proceedings under American Arbitration Association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rules, and 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exclusive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resolution method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decision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award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 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final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binding upon both parties. All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costs and expenses,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including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reasonable attorney’s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expert’s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fees,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incurred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and/or settled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arbitration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pursuant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will be  borne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determined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liable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respect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such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dispute; provided, however,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complete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liability is not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assessed  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only one party,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share the total costs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proportion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their respective amounts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liability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determined.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Except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where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clearly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prevented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area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dispute, both parties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agree to continue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performing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respective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until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dispute is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resolved.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260985" algn="l"/>
              </a:tabLst>
            </a:pP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Modification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modification, termination,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attempted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thereof, 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valid unless in</a:t>
            </a:r>
            <a:r>
              <a:rPr sz="800" spc="-4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writing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against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same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sought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enforced.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0985" lvl="1" indent="-248285">
              <a:lnSpc>
                <a:spcPct val="100000"/>
              </a:lnSpc>
              <a:spcBef>
                <a:spcPts val="815"/>
              </a:spcBef>
              <a:buAutoNum type="arabicPeriod" startAt="6"/>
              <a:tabLst>
                <a:tab pos="261620" algn="l"/>
              </a:tabLst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Waiver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of</a:t>
            </a:r>
            <a:r>
              <a:rPr sz="1800" spc="-7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Breach</a:t>
            </a:r>
            <a:endParaRPr sz="1800">
              <a:latin typeface="Bebas Neue Regular"/>
              <a:cs typeface="Bebas Neue Regular"/>
            </a:endParaRPr>
          </a:p>
          <a:p>
            <a:pPr marL="12700" marR="161925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waiver by a party of a breach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provision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operate or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construed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waiver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subsequent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 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in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breach.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60350" lvl="1" indent="-247650">
              <a:lnSpc>
                <a:spcPct val="100000"/>
              </a:lnSpc>
              <a:buAutoNum type="arabicPeriod" startAt="7"/>
              <a:tabLst>
                <a:tab pos="26098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Successors and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Assigns</a:t>
            </a:r>
            <a:endParaRPr sz="1800">
              <a:latin typeface="Bebas Neue Regular"/>
              <a:cs typeface="Bebas Neue Regular"/>
            </a:endParaRPr>
          </a:p>
          <a:p>
            <a:pPr marL="12700" marR="8890">
              <a:lnSpc>
                <a:spcPct val="100000"/>
              </a:lnSpc>
              <a:spcBef>
                <a:spcPts val="84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 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either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party without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 written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other party; provided, however,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assignable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without Consultant’s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event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acquired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by 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merged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into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another corporation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entity.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benefits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shall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binding upon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inure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parties hereto,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their successors and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assigns.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61620" lvl="1" indent="-248920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262255" algn="l"/>
              </a:tabLst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No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Conflict</a:t>
            </a:r>
            <a:endParaRPr sz="1800">
              <a:latin typeface="Bebas Neue Regular"/>
              <a:cs typeface="Bebas Neue Regular"/>
            </a:endParaRPr>
          </a:p>
          <a:p>
            <a:pPr marL="12700" marR="439420">
              <a:lnSpc>
                <a:spcPct val="100000"/>
              </a:lnSpc>
              <a:spcBef>
                <a:spcPts val="84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warrants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Consultant has not previously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assumed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obligations inconsistent 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those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undertaken by  Consultant under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this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Agreement.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617" y="203693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877" y="291976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617" y="5645795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617" y="6535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617" y="7453262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617" y="8556006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617" y="391366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15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00" y="1118203"/>
            <a:ext cx="296481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In</a:t>
            </a:r>
            <a:r>
              <a:rPr sz="3600" b="1" u="heavy" spc="-5" dirty="0">
                <a:solidFill>
                  <a:srgbClr val="0097CC"/>
                </a:solidFill>
                <a:latin typeface="Bebas Neue Bold"/>
                <a:cs typeface="Bebas Neue Bold"/>
              </a:rPr>
              <a:t>v</a:t>
            </a:r>
            <a:r>
              <a:rPr sz="3600" b="1" spc="-5" dirty="0">
                <a:solidFill>
                  <a:srgbClr val="0097CC"/>
                </a:solidFill>
                <a:latin typeface="Bebas Neue Bold"/>
                <a:cs typeface="Bebas Neue Bold"/>
              </a:rPr>
              <a:t>oice</a:t>
            </a:r>
            <a:endParaRPr sz="3600">
              <a:latin typeface="Bebas Neue Bold"/>
              <a:cs typeface="Bebas Neue Bold"/>
            </a:endParaRPr>
          </a:p>
          <a:p>
            <a:pPr marL="20320" marR="5080">
              <a:lnSpc>
                <a:spcPct val="100000"/>
              </a:lnSpc>
              <a:spcBef>
                <a:spcPts val="1230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There are many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variations of passages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avail-  able,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majority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suffered alteration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form,  by injected humour, 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randomised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words which don’t look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even slightly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believable. If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use a passage of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Ipsum, 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sure there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isn’t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anything embar-  rassing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hidden 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middle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text.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8954" y="3140608"/>
          <a:ext cx="6110605" cy="34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Items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Description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Quantity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Unit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Price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endParaRPr sz="1400">
                        <a:latin typeface="Bebas Neue Regular"/>
                        <a:cs typeface="Bebas Neue Regular"/>
                      </a:endParaRPr>
                    </a:p>
                  </a:txBody>
                  <a:tcPr marL="0" marR="0" marT="58419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343369" y="36481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751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758" y="36481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369" y="4118014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9751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1758" y="4118014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369" y="4587913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9751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1758" y="4587913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369" y="50578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59751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1758" y="50578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049" y="3473301"/>
            <a:ext cx="319849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00"/>
              </a:spcBef>
            </a:pP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19"/>
              </a:spcBef>
            </a:pP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ts val="1620"/>
              </a:lnSpc>
              <a:spcBef>
                <a:spcPts val="220"/>
              </a:spcBef>
            </a:pP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Project Business</a:t>
            </a:r>
            <a:r>
              <a:rPr sz="1400" spc="-10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Name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9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Platea sapien varius. Feugiat egestas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Ante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nullam elit malesuada.</a:t>
            </a:r>
            <a:r>
              <a:rPr sz="800" b="0" spc="-9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Cras</a:t>
            </a:r>
            <a:endParaRPr sz="800">
              <a:latin typeface="Open Sans Light"/>
              <a:cs typeface="Open Sans Light"/>
            </a:endParaRPr>
          </a:p>
          <a:p>
            <a:pPr marL="12700">
              <a:lnSpc>
                <a:spcPct val="100000"/>
              </a:lnSpc>
            </a:pP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felis malesuada. Id hendrerit velit vel</a:t>
            </a:r>
            <a:r>
              <a:rPr sz="800" b="0" spc="-10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lacinia.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43369" y="5527712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9751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1758" y="5527712"/>
            <a:ext cx="626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231F20"/>
                </a:solidFill>
                <a:latin typeface="Open Sans"/>
                <a:cs typeface="Open Sans"/>
              </a:rPr>
              <a:t>$XXXXXXXX</a:t>
            </a:r>
            <a:endParaRPr sz="800">
              <a:latin typeface="Open Sans"/>
              <a:cs typeface="Open San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95469" y="5838101"/>
          <a:ext cx="1944370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1016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54000" marR="44450" indent="-195580">
                        <a:lnSpc>
                          <a:spcPts val="1440"/>
                        </a:lnSpc>
                        <a:spcBef>
                          <a:spcPts val="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Taxes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(Residents  add 6%)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Balance Due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: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8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Open Sans Semibold"/>
                          <a:cs typeface="Open Sans Semibold"/>
                        </a:rPr>
                        <a:t>$XXXXXXXX</a:t>
                      </a:r>
                      <a:endParaRPr sz="1000">
                        <a:latin typeface="Open Sans Semibold"/>
                        <a:cs typeface="Open Sans Semibold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760727" y="7610537"/>
            <a:ext cx="3281045" cy="6946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Thanks </a:t>
            </a: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for </a:t>
            </a:r>
            <a:r>
              <a:rPr sz="1400" spc="-10" dirty="0">
                <a:solidFill>
                  <a:srgbClr val="0097CC"/>
                </a:solidFill>
                <a:latin typeface="Bebas Neue Regular"/>
                <a:cs typeface="Bebas Neue Regular"/>
              </a:rPr>
              <a:t>your</a:t>
            </a:r>
            <a:r>
              <a:rPr sz="1400" spc="-6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business</a:t>
            </a:r>
            <a:endParaRPr sz="14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sz="600" b="0" dirty="0">
                <a:solidFill>
                  <a:srgbClr val="231F20"/>
                </a:solidFill>
                <a:latin typeface="Open Sans Light"/>
                <a:cs typeface="Open Sans Light"/>
              </a:rPr>
              <a:t>*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Thanks for 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business!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Your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total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is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$XXXXXX. Mak e all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checks payable 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to (Company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Name)If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you have any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questions concernling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this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invoice, please  contact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(@youremail.com) or +88 123 456 789 </a:t>
            </a:r>
            <a:r>
              <a:rPr sz="7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customer</a:t>
            </a:r>
            <a:r>
              <a:rPr sz="700" b="0" spc="-85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700" b="0" dirty="0">
                <a:solidFill>
                  <a:srgbClr val="231F20"/>
                </a:solidFill>
                <a:latin typeface="Open Sans Light"/>
                <a:cs typeface="Open Sans Light"/>
              </a:rPr>
              <a:t>support.</a:t>
            </a:r>
            <a:endParaRPr sz="700">
              <a:latin typeface="Open Sans Light"/>
              <a:cs typeface="Open Sans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2617" y="7876942"/>
            <a:ext cx="1593850" cy="38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990">
              <a:lnSpc>
                <a:spcPts val="1664"/>
              </a:lnSpc>
              <a:spcBef>
                <a:spcPts val="100"/>
              </a:spcBef>
            </a:pPr>
            <a:r>
              <a:rPr sz="1400" spc="-10" dirty="0">
                <a:solidFill>
                  <a:srgbClr val="0097CC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ts val="1185"/>
              </a:lnSpc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2182" y="787155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59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41693" y="1838319"/>
            <a:ext cx="1964055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marR="5080" indent="66040">
              <a:lnSpc>
                <a:spcPct val="1304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Date: </a:t>
            </a: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January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01,</a:t>
            </a:r>
            <a:r>
              <a:rPr sz="10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20XX  Inv. Number:</a:t>
            </a:r>
            <a:r>
              <a:rPr sz="10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#1234567</a:t>
            </a:r>
            <a:endParaRPr sz="10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Status : </a:t>
            </a:r>
            <a:r>
              <a:rPr sz="1100" b="1" dirty="0">
                <a:solidFill>
                  <a:srgbClr val="0097CC"/>
                </a:solidFill>
                <a:latin typeface="Open Sans"/>
                <a:cs typeface="Open Sans"/>
              </a:rPr>
              <a:t>Pending</a:t>
            </a:r>
            <a:r>
              <a:rPr sz="1100" b="1" spc="-105" dirty="0">
                <a:solidFill>
                  <a:srgbClr val="0097CC"/>
                </a:solidFill>
                <a:latin typeface="Open Sans"/>
                <a:cs typeface="Open Sans"/>
              </a:rPr>
              <a:t> </a:t>
            </a:r>
            <a:r>
              <a:rPr sz="1100" b="1" dirty="0">
                <a:solidFill>
                  <a:srgbClr val="0097CC"/>
                </a:solidFill>
                <a:latin typeface="Open Sans"/>
                <a:cs typeface="Open Sans"/>
              </a:rPr>
              <a:t>Acceptance</a:t>
            </a:r>
            <a:endParaRPr sz="1100">
              <a:latin typeface="Open Sans"/>
              <a:cs typeface="Open Sans"/>
            </a:endParaRPr>
          </a:p>
          <a:p>
            <a:pPr marL="663575">
              <a:lnSpc>
                <a:spcPct val="100000"/>
              </a:lnSpc>
              <a:spcBef>
                <a:spcPts val="390"/>
              </a:spcBef>
            </a:pPr>
            <a:r>
              <a:rPr sz="800" b="0" spc="-5" dirty="0">
                <a:solidFill>
                  <a:srgbClr val="231F20"/>
                </a:solidFill>
                <a:latin typeface="Open Sans Light"/>
                <a:cs typeface="Open Sans Light"/>
              </a:rPr>
              <a:t>Lorem ipsum dolor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sit</a:t>
            </a:r>
            <a:r>
              <a:rPr sz="800" b="0" spc="-80" dirty="0">
                <a:solidFill>
                  <a:srgbClr val="231F20"/>
                </a:solidFill>
                <a:latin typeface="Open Sans Light"/>
                <a:cs typeface="Open Sans Light"/>
              </a:rPr>
              <a:t> </a:t>
            </a:r>
            <a:r>
              <a:rPr sz="800" b="0" dirty="0">
                <a:solidFill>
                  <a:srgbClr val="231F20"/>
                </a:solidFill>
                <a:latin typeface="Open Sans Light"/>
                <a:cs typeface="Open Sans Light"/>
              </a:rPr>
              <a:t>amet.</a:t>
            </a:r>
            <a:endParaRPr sz="800">
              <a:latin typeface="Open Sans Light"/>
              <a:cs typeface="Open Sans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16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75" y="1118203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Bebas Neue Bold"/>
                <a:cs typeface="Bebas Neue Bold"/>
              </a:rPr>
              <a:t>Sig</a:t>
            </a:r>
            <a:r>
              <a:rPr sz="3600" b="1" spc="-20" dirty="0">
                <a:solidFill>
                  <a:srgbClr val="0097CC"/>
                </a:solidFill>
                <a:latin typeface="Bebas Neue Bold"/>
                <a:cs typeface="Bebas Neue Bold"/>
              </a:rPr>
              <a:t>nature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363" y="5491791"/>
            <a:ext cx="61233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24460" algn="l"/>
              </a:tabLst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Please read the contract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previous page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make sure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understand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details involved with us working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It’s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really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important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everything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transparent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understood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beginning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lay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solid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foundation for a great working</a:t>
            </a:r>
            <a:r>
              <a:rPr sz="800" spc="-10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relationship.</a:t>
            </a:r>
            <a:endParaRPr sz="800">
              <a:latin typeface="Open Sans"/>
              <a:cs typeface="Open Sans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 have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questions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all,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please let us know. We’re happy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clarify any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points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there may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some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items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We’re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committed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finding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best way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work</a:t>
            </a:r>
            <a:r>
              <a:rPr sz="8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together.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 feel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confident about everything and are ready to move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forward, please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click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‘sign here’ button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below.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notification of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acceptance,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contact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shortly to sort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steps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get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rolling.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24460" algn="l"/>
              </a:tabLst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If you’d like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speak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by phone, don’t hesitate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call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123-4567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728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0097CC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964" y="8129266"/>
            <a:ext cx="1593850" cy="5302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0" dirty="0">
                <a:solidFill>
                  <a:srgbClr val="0097CC"/>
                </a:solidFill>
                <a:latin typeface="Bebas Neue Regular"/>
                <a:cs typeface="Bebas Neue Regular"/>
              </a:rPr>
              <a:t>Jonathan</a:t>
            </a:r>
            <a:r>
              <a:rPr sz="1400" spc="-7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0097CC"/>
                </a:solidFill>
                <a:latin typeface="Bebas Neue Regular"/>
                <a:cs typeface="Bebas Neue Regular"/>
              </a:rPr>
              <a:t>Doe</a:t>
            </a:r>
            <a:endParaRPr sz="14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spc="-5" dirty="0">
                <a:solidFill>
                  <a:srgbClr val="231F20"/>
                </a:solidFill>
                <a:latin typeface="Open Sans"/>
                <a:cs typeface="Open Sans"/>
              </a:rPr>
              <a:t>Position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| Company</a:t>
            </a:r>
            <a:r>
              <a:rPr sz="10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Name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462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9731" y="8176720"/>
            <a:ext cx="2192020" cy="0"/>
          </a:xfrm>
          <a:custGeom>
            <a:avLst/>
            <a:gdLst/>
            <a:ahLst/>
            <a:cxnLst/>
            <a:rect l="l" t="t" r="r" b="b"/>
            <a:pathLst>
              <a:path w="2192020">
                <a:moveTo>
                  <a:pt x="0" y="0"/>
                </a:moveTo>
                <a:lnTo>
                  <a:pt x="2191931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913" y="1635908"/>
            <a:ext cx="2063750" cy="2511425"/>
          </a:xfrm>
          <a:custGeom>
            <a:avLst/>
            <a:gdLst/>
            <a:ahLst/>
            <a:cxnLst/>
            <a:rect l="l" t="t" r="r" b="b"/>
            <a:pathLst>
              <a:path w="2063750" h="2511425">
                <a:moveTo>
                  <a:pt x="1503299" y="0"/>
                </a:moveTo>
                <a:lnTo>
                  <a:pt x="0" y="398297"/>
                </a:lnTo>
                <a:lnTo>
                  <a:pt x="559854" y="2511247"/>
                </a:lnTo>
                <a:lnTo>
                  <a:pt x="2063140" y="2112949"/>
                </a:lnTo>
                <a:lnTo>
                  <a:pt x="150329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2796" y="3771051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80009" y="0"/>
                </a:moveTo>
                <a:lnTo>
                  <a:pt x="0" y="100685"/>
                </a:lnTo>
                <a:lnTo>
                  <a:pt x="7734" y="129908"/>
                </a:lnTo>
                <a:lnTo>
                  <a:pt x="387743" y="29235"/>
                </a:lnTo>
                <a:lnTo>
                  <a:pt x="38000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1231" y="2245742"/>
            <a:ext cx="621665" cy="192405"/>
          </a:xfrm>
          <a:custGeom>
            <a:avLst/>
            <a:gdLst/>
            <a:ahLst/>
            <a:cxnLst/>
            <a:rect l="l" t="t" r="r" b="b"/>
            <a:pathLst>
              <a:path w="621664" h="192405">
                <a:moveTo>
                  <a:pt x="613841" y="0"/>
                </a:moveTo>
                <a:lnTo>
                  <a:pt x="0" y="162648"/>
                </a:lnTo>
                <a:lnTo>
                  <a:pt x="7734" y="191871"/>
                </a:lnTo>
                <a:lnTo>
                  <a:pt x="621576" y="29235"/>
                </a:lnTo>
                <a:lnTo>
                  <a:pt x="61384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7738" y="2252989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7603" y="2365737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601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36" y="29235"/>
                </a:lnTo>
                <a:lnTo>
                  <a:pt x="1106601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7469" y="2478486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192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7348" y="2591225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7223" y="2703974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59" y="322427"/>
                </a:lnTo>
                <a:lnTo>
                  <a:pt x="1114348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7099" y="2816723"/>
            <a:ext cx="1114425" cy="322580"/>
          </a:xfrm>
          <a:custGeom>
            <a:avLst/>
            <a:gdLst/>
            <a:ahLst/>
            <a:cxnLst/>
            <a:rect l="l" t="t" r="r" b="b"/>
            <a:pathLst>
              <a:path w="1114425" h="322580">
                <a:moveTo>
                  <a:pt x="1106589" y="0"/>
                </a:moveTo>
                <a:lnTo>
                  <a:pt x="0" y="293204"/>
                </a:lnTo>
                <a:lnTo>
                  <a:pt x="7746" y="322427"/>
                </a:lnTo>
                <a:lnTo>
                  <a:pt x="1114323" y="29235"/>
                </a:lnTo>
                <a:lnTo>
                  <a:pt x="1106589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6976" y="2928361"/>
            <a:ext cx="1118870" cy="323850"/>
          </a:xfrm>
          <a:custGeom>
            <a:avLst/>
            <a:gdLst/>
            <a:ahLst/>
            <a:cxnLst/>
            <a:rect l="l" t="t" r="r" b="b"/>
            <a:pathLst>
              <a:path w="1118870" h="323850">
                <a:moveTo>
                  <a:pt x="1110754" y="0"/>
                </a:moveTo>
                <a:lnTo>
                  <a:pt x="0" y="294297"/>
                </a:lnTo>
                <a:lnTo>
                  <a:pt x="7734" y="323545"/>
                </a:lnTo>
                <a:lnTo>
                  <a:pt x="1118514" y="29235"/>
                </a:lnTo>
                <a:lnTo>
                  <a:pt x="111075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6850" y="3183830"/>
            <a:ext cx="580390" cy="180975"/>
          </a:xfrm>
          <a:custGeom>
            <a:avLst/>
            <a:gdLst/>
            <a:ahLst/>
            <a:cxnLst/>
            <a:rect l="l" t="t" r="r" b="b"/>
            <a:pathLst>
              <a:path w="580389" h="180975">
                <a:moveTo>
                  <a:pt x="572084" y="0"/>
                </a:moveTo>
                <a:lnTo>
                  <a:pt x="0" y="151574"/>
                </a:lnTo>
                <a:lnTo>
                  <a:pt x="7746" y="180822"/>
                </a:lnTo>
                <a:lnTo>
                  <a:pt x="579818" y="29235"/>
                </a:lnTo>
                <a:lnTo>
                  <a:pt x="572084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6633" y="3608404"/>
            <a:ext cx="387985" cy="130175"/>
          </a:xfrm>
          <a:custGeom>
            <a:avLst/>
            <a:gdLst/>
            <a:ahLst/>
            <a:cxnLst/>
            <a:rect l="l" t="t" r="r" b="b"/>
            <a:pathLst>
              <a:path w="387985" h="130175">
                <a:moveTo>
                  <a:pt x="379996" y="0"/>
                </a:moveTo>
                <a:lnTo>
                  <a:pt x="0" y="100685"/>
                </a:lnTo>
                <a:lnTo>
                  <a:pt x="7746" y="129921"/>
                </a:lnTo>
                <a:lnTo>
                  <a:pt x="387756" y="29235"/>
                </a:lnTo>
                <a:lnTo>
                  <a:pt x="379996" y="0"/>
                </a:lnTo>
                <a:close/>
              </a:path>
            </a:pathLst>
          </a:custGeom>
          <a:solidFill>
            <a:srgbClr val="E3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9925" y="1635906"/>
            <a:ext cx="1523365" cy="473709"/>
          </a:xfrm>
          <a:custGeom>
            <a:avLst/>
            <a:gdLst/>
            <a:ahLst/>
            <a:cxnLst/>
            <a:rect l="l" t="t" r="r" b="b"/>
            <a:pathLst>
              <a:path w="1523364" h="473710">
                <a:moveTo>
                  <a:pt x="1503286" y="0"/>
                </a:moveTo>
                <a:lnTo>
                  <a:pt x="0" y="398297"/>
                </a:lnTo>
                <a:lnTo>
                  <a:pt x="19913" y="473468"/>
                </a:lnTo>
                <a:lnTo>
                  <a:pt x="1523199" y="75158"/>
                </a:lnTo>
                <a:lnTo>
                  <a:pt x="1503286" y="0"/>
                </a:lnTo>
                <a:close/>
              </a:path>
            </a:pathLst>
          </a:custGeom>
          <a:solidFill>
            <a:srgbClr val="F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8240" y="3675573"/>
            <a:ext cx="148590" cy="149860"/>
          </a:xfrm>
          <a:custGeom>
            <a:avLst/>
            <a:gdLst/>
            <a:ahLst/>
            <a:cxnLst/>
            <a:rect l="l" t="t" r="r" b="b"/>
            <a:pathLst>
              <a:path w="148589" h="149860">
                <a:moveTo>
                  <a:pt x="74053" y="0"/>
                </a:moveTo>
                <a:lnTo>
                  <a:pt x="67716" y="0"/>
                </a:lnTo>
                <a:lnTo>
                  <a:pt x="61277" y="812"/>
                </a:lnTo>
                <a:lnTo>
                  <a:pt x="54864" y="2514"/>
                </a:lnTo>
                <a:lnTo>
                  <a:pt x="28254" y="15645"/>
                </a:lnTo>
                <a:lnTo>
                  <a:pt x="9398" y="37211"/>
                </a:lnTo>
                <a:lnTo>
                  <a:pt x="0" y="64272"/>
                </a:lnTo>
                <a:lnTo>
                  <a:pt x="1765" y="93891"/>
                </a:lnTo>
                <a:lnTo>
                  <a:pt x="12137" y="116709"/>
                </a:lnTo>
                <a:lnTo>
                  <a:pt x="28784" y="134256"/>
                </a:lnTo>
                <a:lnTo>
                  <a:pt x="49974" y="145524"/>
                </a:lnTo>
                <a:lnTo>
                  <a:pt x="73977" y="149504"/>
                </a:lnTo>
                <a:lnTo>
                  <a:pt x="80302" y="149504"/>
                </a:lnTo>
                <a:lnTo>
                  <a:pt x="86741" y="148691"/>
                </a:lnTo>
                <a:lnTo>
                  <a:pt x="93154" y="146989"/>
                </a:lnTo>
                <a:lnTo>
                  <a:pt x="119764" y="133858"/>
                </a:lnTo>
                <a:lnTo>
                  <a:pt x="121663" y="131686"/>
                </a:lnTo>
                <a:lnTo>
                  <a:pt x="73990" y="131686"/>
                </a:lnTo>
                <a:lnTo>
                  <a:pt x="55710" y="128654"/>
                </a:lnTo>
                <a:lnTo>
                  <a:pt x="39568" y="120072"/>
                </a:lnTo>
                <a:lnTo>
                  <a:pt x="26886" y="106708"/>
                </a:lnTo>
                <a:lnTo>
                  <a:pt x="18986" y="89331"/>
                </a:lnTo>
                <a:lnTo>
                  <a:pt x="17636" y="66768"/>
                </a:lnTo>
                <a:lnTo>
                  <a:pt x="24795" y="46154"/>
                </a:lnTo>
                <a:lnTo>
                  <a:pt x="39162" y="29727"/>
                </a:lnTo>
                <a:lnTo>
                  <a:pt x="59436" y="19723"/>
                </a:lnTo>
                <a:lnTo>
                  <a:pt x="64325" y="18440"/>
                </a:lnTo>
                <a:lnTo>
                  <a:pt x="69227" y="17818"/>
                </a:lnTo>
                <a:lnTo>
                  <a:pt x="121660" y="17818"/>
                </a:lnTo>
                <a:lnTo>
                  <a:pt x="119226" y="15252"/>
                </a:lnTo>
                <a:lnTo>
                  <a:pt x="98038" y="3981"/>
                </a:lnTo>
                <a:lnTo>
                  <a:pt x="74053" y="0"/>
                </a:lnTo>
                <a:close/>
              </a:path>
              <a:path w="148589" h="149860">
                <a:moveTo>
                  <a:pt x="121660" y="17818"/>
                </a:moveTo>
                <a:lnTo>
                  <a:pt x="74053" y="17818"/>
                </a:lnTo>
                <a:lnTo>
                  <a:pt x="92318" y="20850"/>
                </a:lnTo>
                <a:lnTo>
                  <a:pt x="108453" y="29433"/>
                </a:lnTo>
                <a:lnTo>
                  <a:pt x="121132" y="42801"/>
                </a:lnTo>
                <a:lnTo>
                  <a:pt x="129032" y="60185"/>
                </a:lnTo>
                <a:lnTo>
                  <a:pt x="130382" y="82741"/>
                </a:lnTo>
                <a:lnTo>
                  <a:pt x="123224" y="103349"/>
                </a:lnTo>
                <a:lnTo>
                  <a:pt x="108861" y="119771"/>
                </a:lnTo>
                <a:lnTo>
                  <a:pt x="88595" y="129768"/>
                </a:lnTo>
                <a:lnTo>
                  <a:pt x="83718" y="131064"/>
                </a:lnTo>
                <a:lnTo>
                  <a:pt x="78816" y="131686"/>
                </a:lnTo>
                <a:lnTo>
                  <a:pt x="121663" y="131686"/>
                </a:lnTo>
                <a:lnTo>
                  <a:pt x="138620" y="112293"/>
                </a:lnTo>
                <a:lnTo>
                  <a:pt x="148018" y="85232"/>
                </a:lnTo>
                <a:lnTo>
                  <a:pt x="146253" y="55613"/>
                </a:lnTo>
                <a:lnTo>
                  <a:pt x="135877" y="32800"/>
                </a:lnTo>
                <a:lnTo>
                  <a:pt x="121660" y="17818"/>
                </a:lnTo>
                <a:close/>
              </a:path>
            </a:pathLst>
          </a:custGeom>
          <a:solidFill>
            <a:srgbClr val="FB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45877" y="3693390"/>
            <a:ext cx="113030" cy="114300"/>
          </a:xfrm>
          <a:custGeom>
            <a:avLst/>
            <a:gdLst/>
            <a:ahLst/>
            <a:cxnLst/>
            <a:rect l="l" t="t" r="r" b="b"/>
            <a:pathLst>
              <a:path w="113029" h="114300">
                <a:moveTo>
                  <a:pt x="56412" y="0"/>
                </a:moveTo>
                <a:lnTo>
                  <a:pt x="51586" y="0"/>
                </a:lnTo>
                <a:lnTo>
                  <a:pt x="46684" y="622"/>
                </a:lnTo>
                <a:lnTo>
                  <a:pt x="41794" y="1917"/>
                </a:lnTo>
                <a:lnTo>
                  <a:pt x="21522" y="11915"/>
                </a:lnTo>
                <a:lnTo>
                  <a:pt x="7158" y="28338"/>
                </a:lnTo>
                <a:lnTo>
                  <a:pt x="0" y="48950"/>
                </a:lnTo>
                <a:lnTo>
                  <a:pt x="1345" y="71513"/>
                </a:lnTo>
                <a:lnTo>
                  <a:pt x="9246" y="88890"/>
                </a:lnTo>
                <a:lnTo>
                  <a:pt x="21931" y="102254"/>
                </a:lnTo>
                <a:lnTo>
                  <a:pt x="38074" y="110836"/>
                </a:lnTo>
                <a:lnTo>
                  <a:pt x="56348" y="113868"/>
                </a:lnTo>
                <a:lnTo>
                  <a:pt x="61174" y="113868"/>
                </a:lnTo>
                <a:lnTo>
                  <a:pt x="105589" y="85532"/>
                </a:lnTo>
                <a:lnTo>
                  <a:pt x="112743" y="64923"/>
                </a:lnTo>
                <a:lnTo>
                  <a:pt x="111390" y="42367"/>
                </a:lnTo>
                <a:lnTo>
                  <a:pt x="103491" y="24983"/>
                </a:lnTo>
                <a:lnTo>
                  <a:pt x="90811" y="11615"/>
                </a:lnTo>
                <a:lnTo>
                  <a:pt x="74676" y="3031"/>
                </a:lnTo>
                <a:lnTo>
                  <a:pt x="56412" y="0"/>
                </a:lnTo>
                <a:close/>
              </a:path>
            </a:pathLst>
          </a:custGeom>
          <a:solidFill>
            <a:srgbClr val="F7A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41427" y="3436293"/>
            <a:ext cx="905510" cy="580390"/>
          </a:xfrm>
          <a:custGeom>
            <a:avLst/>
            <a:gdLst/>
            <a:ahLst/>
            <a:cxnLst/>
            <a:rect l="l" t="t" r="r" b="b"/>
            <a:pathLst>
              <a:path w="905510" h="580389">
                <a:moveTo>
                  <a:pt x="592899" y="0"/>
                </a:moveTo>
                <a:lnTo>
                  <a:pt x="307657" y="45326"/>
                </a:lnTo>
                <a:lnTo>
                  <a:pt x="0" y="383895"/>
                </a:lnTo>
                <a:lnTo>
                  <a:pt x="200888" y="580377"/>
                </a:lnTo>
                <a:lnTo>
                  <a:pt x="482079" y="453351"/>
                </a:lnTo>
                <a:lnTo>
                  <a:pt x="519353" y="419392"/>
                </a:lnTo>
                <a:lnTo>
                  <a:pt x="689523" y="419392"/>
                </a:lnTo>
                <a:lnTo>
                  <a:pt x="706967" y="400054"/>
                </a:lnTo>
                <a:lnTo>
                  <a:pt x="716788" y="372351"/>
                </a:lnTo>
                <a:lnTo>
                  <a:pt x="717481" y="364070"/>
                </a:lnTo>
                <a:lnTo>
                  <a:pt x="717249" y="355917"/>
                </a:lnTo>
                <a:lnTo>
                  <a:pt x="716139" y="347955"/>
                </a:lnTo>
                <a:lnTo>
                  <a:pt x="714197" y="340245"/>
                </a:lnTo>
                <a:lnTo>
                  <a:pt x="743420" y="338358"/>
                </a:lnTo>
                <a:lnTo>
                  <a:pt x="768886" y="325837"/>
                </a:lnTo>
                <a:lnTo>
                  <a:pt x="787870" y="304734"/>
                </a:lnTo>
                <a:lnTo>
                  <a:pt x="797648" y="277101"/>
                </a:lnTo>
                <a:lnTo>
                  <a:pt x="798352" y="264852"/>
                </a:lnTo>
                <a:lnTo>
                  <a:pt x="797071" y="252957"/>
                </a:lnTo>
                <a:lnTo>
                  <a:pt x="793941" y="241602"/>
                </a:lnTo>
                <a:lnTo>
                  <a:pt x="789101" y="230974"/>
                </a:lnTo>
                <a:lnTo>
                  <a:pt x="856111" y="230974"/>
                </a:lnTo>
                <a:lnTo>
                  <a:pt x="876053" y="221237"/>
                </a:lnTo>
                <a:lnTo>
                  <a:pt x="895124" y="200105"/>
                </a:lnTo>
                <a:lnTo>
                  <a:pt x="904938" y="172402"/>
                </a:lnTo>
                <a:lnTo>
                  <a:pt x="903163" y="143056"/>
                </a:lnTo>
                <a:lnTo>
                  <a:pt x="890684" y="117468"/>
                </a:lnTo>
                <a:lnTo>
                  <a:pt x="869568" y="98386"/>
                </a:lnTo>
                <a:lnTo>
                  <a:pt x="841883" y="88557"/>
                </a:lnTo>
                <a:lnTo>
                  <a:pt x="728497" y="72567"/>
                </a:lnTo>
                <a:lnTo>
                  <a:pt x="592899" y="0"/>
                </a:lnTo>
                <a:close/>
              </a:path>
              <a:path w="905510" h="580389">
                <a:moveTo>
                  <a:pt x="689523" y="419392"/>
                </a:moveTo>
                <a:lnTo>
                  <a:pt x="519353" y="419392"/>
                </a:lnTo>
                <a:lnTo>
                  <a:pt x="633006" y="435457"/>
                </a:lnTo>
                <a:lnTo>
                  <a:pt x="662336" y="433678"/>
                </a:lnTo>
                <a:lnTo>
                  <a:pt x="687903" y="421187"/>
                </a:lnTo>
                <a:lnTo>
                  <a:pt x="689523" y="419392"/>
                </a:lnTo>
                <a:close/>
              </a:path>
              <a:path w="905510" h="580389">
                <a:moveTo>
                  <a:pt x="856111" y="230974"/>
                </a:moveTo>
                <a:lnTo>
                  <a:pt x="789101" y="230974"/>
                </a:lnTo>
                <a:lnTo>
                  <a:pt x="821156" y="235496"/>
                </a:lnTo>
                <a:lnTo>
                  <a:pt x="850479" y="233724"/>
                </a:lnTo>
                <a:lnTo>
                  <a:pt x="856111" y="230974"/>
                </a:lnTo>
                <a:close/>
              </a:path>
            </a:pathLst>
          </a:custGeom>
          <a:solidFill>
            <a:srgbClr val="E8B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4698" y="3763708"/>
            <a:ext cx="911225" cy="946150"/>
          </a:xfrm>
          <a:custGeom>
            <a:avLst/>
            <a:gdLst/>
            <a:ahLst/>
            <a:cxnLst/>
            <a:rect l="l" t="t" r="r" b="b"/>
            <a:pathLst>
              <a:path w="911225" h="946150">
                <a:moveTo>
                  <a:pt x="510146" y="0"/>
                </a:moveTo>
                <a:lnTo>
                  <a:pt x="0" y="931900"/>
                </a:lnTo>
                <a:lnTo>
                  <a:pt x="513854" y="945667"/>
                </a:lnTo>
                <a:lnTo>
                  <a:pt x="911174" y="219836"/>
                </a:lnTo>
                <a:lnTo>
                  <a:pt x="510146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8662" y="3371859"/>
            <a:ext cx="1078865" cy="863600"/>
          </a:xfrm>
          <a:custGeom>
            <a:avLst/>
            <a:gdLst/>
            <a:ahLst/>
            <a:cxnLst/>
            <a:rect l="l" t="t" r="r" b="b"/>
            <a:pathLst>
              <a:path w="1078864" h="863600">
                <a:moveTo>
                  <a:pt x="600143" y="0"/>
                </a:moveTo>
                <a:lnTo>
                  <a:pt x="552394" y="9461"/>
                </a:lnTo>
                <a:lnTo>
                  <a:pt x="269227" y="115778"/>
                </a:lnTo>
                <a:lnTo>
                  <a:pt x="228767" y="135431"/>
                </a:lnTo>
                <a:lnTo>
                  <a:pt x="175945" y="188662"/>
                </a:lnTo>
                <a:lnTo>
                  <a:pt x="154266" y="224160"/>
                </a:lnTo>
                <a:lnTo>
                  <a:pt x="54114" y="669651"/>
                </a:lnTo>
                <a:lnTo>
                  <a:pt x="0" y="787164"/>
                </a:lnTo>
                <a:lnTo>
                  <a:pt x="77368" y="807281"/>
                </a:lnTo>
                <a:lnTo>
                  <a:pt x="82283" y="832846"/>
                </a:lnTo>
                <a:lnTo>
                  <a:pt x="97792" y="850242"/>
                </a:lnTo>
                <a:lnTo>
                  <a:pt x="122522" y="860224"/>
                </a:lnTo>
                <a:lnTo>
                  <a:pt x="155100" y="863545"/>
                </a:lnTo>
                <a:lnTo>
                  <a:pt x="194150" y="860961"/>
                </a:lnTo>
                <a:lnTo>
                  <a:pt x="238299" y="853226"/>
                </a:lnTo>
                <a:lnTo>
                  <a:pt x="286173" y="841093"/>
                </a:lnTo>
                <a:lnTo>
                  <a:pt x="336399" y="825318"/>
                </a:lnTo>
                <a:lnTo>
                  <a:pt x="387601" y="806655"/>
                </a:lnTo>
                <a:lnTo>
                  <a:pt x="438406" y="785858"/>
                </a:lnTo>
                <a:lnTo>
                  <a:pt x="487441" y="763681"/>
                </a:lnTo>
                <a:lnTo>
                  <a:pt x="533330" y="740880"/>
                </a:lnTo>
                <a:lnTo>
                  <a:pt x="574701" y="718207"/>
                </a:lnTo>
                <a:lnTo>
                  <a:pt x="610179" y="696418"/>
                </a:lnTo>
                <a:lnTo>
                  <a:pt x="638390" y="676267"/>
                </a:lnTo>
                <a:lnTo>
                  <a:pt x="831211" y="477439"/>
                </a:lnTo>
                <a:lnTo>
                  <a:pt x="575314" y="477439"/>
                </a:lnTo>
                <a:lnTo>
                  <a:pt x="535043" y="469588"/>
                </a:lnTo>
                <a:lnTo>
                  <a:pt x="498966" y="450792"/>
                </a:lnTo>
                <a:lnTo>
                  <a:pt x="470001" y="421582"/>
                </a:lnTo>
                <a:lnTo>
                  <a:pt x="446892" y="377553"/>
                </a:lnTo>
                <a:lnTo>
                  <a:pt x="439938" y="335653"/>
                </a:lnTo>
                <a:lnTo>
                  <a:pt x="446684" y="296655"/>
                </a:lnTo>
                <a:lnTo>
                  <a:pt x="464676" y="261333"/>
                </a:lnTo>
                <a:lnTo>
                  <a:pt x="491460" y="230458"/>
                </a:lnTo>
                <a:lnTo>
                  <a:pt x="524581" y="204806"/>
                </a:lnTo>
                <a:lnTo>
                  <a:pt x="561585" y="185148"/>
                </a:lnTo>
                <a:lnTo>
                  <a:pt x="600018" y="172258"/>
                </a:lnTo>
                <a:lnTo>
                  <a:pt x="965288" y="149865"/>
                </a:lnTo>
                <a:lnTo>
                  <a:pt x="1011571" y="141044"/>
                </a:lnTo>
                <a:lnTo>
                  <a:pt x="1046483" y="122538"/>
                </a:lnTo>
                <a:lnTo>
                  <a:pt x="1069048" y="98234"/>
                </a:lnTo>
                <a:lnTo>
                  <a:pt x="1078287" y="72018"/>
                </a:lnTo>
                <a:lnTo>
                  <a:pt x="1073224" y="47778"/>
                </a:lnTo>
                <a:lnTo>
                  <a:pt x="1052880" y="29400"/>
                </a:lnTo>
                <a:lnTo>
                  <a:pt x="1016279" y="20770"/>
                </a:lnTo>
                <a:lnTo>
                  <a:pt x="639419" y="196"/>
                </a:lnTo>
                <a:lnTo>
                  <a:pt x="600143" y="0"/>
                </a:lnTo>
                <a:close/>
              </a:path>
              <a:path w="1078864" h="863600">
                <a:moveTo>
                  <a:pt x="960067" y="206917"/>
                </a:moveTo>
                <a:lnTo>
                  <a:pt x="923278" y="213111"/>
                </a:lnTo>
                <a:lnTo>
                  <a:pt x="886299" y="229279"/>
                </a:lnTo>
                <a:lnTo>
                  <a:pt x="852678" y="256558"/>
                </a:lnTo>
                <a:lnTo>
                  <a:pt x="692086" y="429989"/>
                </a:lnTo>
                <a:lnTo>
                  <a:pt x="656755" y="458172"/>
                </a:lnTo>
                <a:lnTo>
                  <a:pt x="616858" y="473811"/>
                </a:lnTo>
                <a:lnTo>
                  <a:pt x="575314" y="477439"/>
                </a:lnTo>
                <a:lnTo>
                  <a:pt x="831211" y="477439"/>
                </a:lnTo>
                <a:lnTo>
                  <a:pt x="1017054" y="285717"/>
                </a:lnTo>
                <a:lnTo>
                  <a:pt x="1034405" y="259114"/>
                </a:lnTo>
                <a:lnTo>
                  <a:pt x="1033836" y="236795"/>
                </a:lnTo>
                <a:lnTo>
                  <a:pt x="1018892" y="219897"/>
                </a:lnTo>
                <a:lnTo>
                  <a:pt x="993120" y="209558"/>
                </a:lnTo>
                <a:lnTo>
                  <a:pt x="960067" y="206917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65366" y="3388346"/>
            <a:ext cx="137795" cy="64135"/>
          </a:xfrm>
          <a:custGeom>
            <a:avLst/>
            <a:gdLst/>
            <a:ahLst/>
            <a:cxnLst/>
            <a:rect l="l" t="t" r="r" b="b"/>
            <a:pathLst>
              <a:path w="137795" h="64135">
                <a:moveTo>
                  <a:pt x="1069" y="0"/>
                </a:moveTo>
                <a:lnTo>
                  <a:pt x="2057" y="40247"/>
                </a:lnTo>
                <a:lnTo>
                  <a:pt x="64250" y="64009"/>
                </a:lnTo>
                <a:lnTo>
                  <a:pt x="98403" y="58670"/>
                </a:lnTo>
                <a:lnTo>
                  <a:pt x="122663" y="47449"/>
                </a:lnTo>
                <a:lnTo>
                  <a:pt x="137404" y="32931"/>
                </a:lnTo>
                <a:lnTo>
                  <a:pt x="129413" y="22168"/>
                </a:lnTo>
                <a:lnTo>
                  <a:pt x="117203" y="13444"/>
                </a:lnTo>
                <a:lnTo>
                  <a:pt x="100636" y="7304"/>
                </a:lnTo>
                <a:lnTo>
                  <a:pt x="79580" y="4292"/>
                </a:lnTo>
                <a:lnTo>
                  <a:pt x="106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2951" y="4022194"/>
            <a:ext cx="645795" cy="577215"/>
          </a:xfrm>
          <a:custGeom>
            <a:avLst/>
            <a:gdLst/>
            <a:ahLst/>
            <a:cxnLst/>
            <a:rect l="l" t="t" r="r" b="b"/>
            <a:pathLst>
              <a:path w="645795" h="577214">
                <a:moveTo>
                  <a:pt x="174612" y="0"/>
                </a:moveTo>
                <a:lnTo>
                  <a:pt x="0" y="318960"/>
                </a:lnTo>
                <a:lnTo>
                  <a:pt x="471030" y="577189"/>
                </a:lnTo>
                <a:lnTo>
                  <a:pt x="645629" y="258229"/>
                </a:lnTo>
                <a:lnTo>
                  <a:pt x="174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6946" y="4156607"/>
            <a:ext cx="1197610" cy="1245870"/>
          </a:xfrm>
          <a:custGeom>
            <a:avLst/>
            <a:gdLst/>
            <a:ahLst/>
            <a:cxnLst/>
            <a:rect l="l" t="t" r="r" b="b"/>
            <a:pathLst>
              <a:path w="1197610" h="1245870">
                <a:moveTo>
                  <a:pt x="671182" y="0"/>
                </a:moveTo>
                <a:lnTo>
                  <a:pt x="0" y="1227632"/>
                </a:lnTo>
                <a:lnTo>
                  <a:pt x="668985" y="1245565"/>
                </a:lnTo>
                <a:lnTo>
                  <a:pt x="1197368" y="288455"/>
                </a:lnTo>
                <a:lnTo>
                  <a:pt x="671182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7683" y="431242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075" y="0"/>
                </a:moveTo>
                <a:lnTo>
                  <a:pt x="16997" y="839"/>
                </a:lnTo>
                <a:lnTo>
                  <a:pt x="8895" y="5022"/>
                </a:lnTo>
                <a:lnTo>
                  <a:pt x="2808" y="12244"/>
                </a:lnTo>
                <a:lnTo>
                  <a:pt x="0" y="21275"/>
                </a:lnTo>
                <a:lnTo>
                  <a:pt x="839" y="30360"/>
                </a:lnTo>
                <a:lnTo>
                  <a:pt x="5022" y="38465"/>
                </a:lnTo>
                <a:lnTo>
                  <a:pt x="12244" y="44553"/>
                </a:lnTo>
                <a:lnTo>
                  <a:pt x="21255" y="47370"/>
                </a:lnTo>
                <a:lnTo>
                  <a:pt x="30333" y="46537"/>
                </a:lnTo>
                <a:lnTo>
                  <a:pt x="38438" y="42356"/>
                </a:lnTo>
                <a:lnTo>
                  <a:pt x="44527" y="35129"/>
                </a:lnTo>
                <a:lnTo>
                  <a:pt x="47336" y="26104"/>
                </a:lnTo>
                <a:lnTo>
                  <a:pt x="46496" y="17016"/>
                </a:lnTo>
                <a:lnTo>
                  <a:pt x="42313" y="8905"/>
                </a:lnTo>
                <a:lnTo>
                  <a:pt x="35091" y="2808"/>
                </a:lnTo>
                <a:lnTo>
                  <a:pt x="26075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5141" y="3032559"/>
            <a:ext cx="770890" cy="871855"/>
          </a:xfrm>
          <a:custGeom>
            <a:avLst/>
            <a:gdLst/>
            <a:ahLst/>
            <a:cxnLst/>
            <a:rect l="l" t="t" r="r" b="b"/>
            <a:pathLst>
              <a:path w="770889" h="871854">
                <a:moveTo>
                  <a:pt x="266083" y="409282"/>
                </a:moveTo>
                <a:lnTo>
                  <a:pt x="258419" y="409282"/>
                </a:lnTo>
                <a:lnTo>
                  <a:pt x="265907" y="503724"/>
                </a:lnTo>
                <a:lnTo>
                  <a:pt x="269912" y="550923"/>
                </a:lnTo>
                <a:lnTo>
                  <a:pt x="274497" y="602551"/>
                </a:lnTo>
                <a:lnTo>
                  <a:pt x="275361" y="611441"/>
                </a:lnTo>
                <a:lnTo>
                  <a:pt x="267830" y="652818"/>
                </a:lnTo>
                <a:lnTo>
                  <a:pt x="260038" y="692967"/>
                </a:lnTo>
                <a:lnTo>
                  <a:pt x="252542" y="741814"/>
                </a:lnTo>
                <a:lnTo>
                  <a:pt x="250738" y="792242"/>
                </a:lnTo>
                <a:lnTo>
                  <a:pt x="260021" y="837135"/>
                </a:lnTo>
                <a:lnTo>
                  <a:pt x="285788" y="869378"/>
                </a:lnTo>
                <a:lnTo>
                  <a:pt x="288836" y="871385"/>
                </a:lnTo>
                <a:lnTo>
                  <a:pt x="293293" y="869695"/>
                </a:lnTo>
                <a:lnTo>
                  <a:pt x="294259" y="866203"/>
                </a:lnTo>
                <a:lnTo>
                  <a:pt x="296202" y="854760"/>
                </a:lnTo>
                <a:lnTo>
                  <a:pt x="285242" y="854760"/>
                </a:lnTo>
                <a:lnTo>
                  <a:pt x="280346" y="849369"/>
                </a:lnTo>
                <a:lnTo>
                  <a:pt x="265628" y="798876"/>
                </a:lnTo>
                <a:lnTo>
                  <a:pt x="265171" y="786122"/>
                </a:lnTo>
                <a:lnTo>
                  <a:pt x="265176" y="767829"/>
                </a:lnTo>
                <a:lnTo>
                  <a:pt x="266627" y="738501"/>
                </a:lnTo>
                <a:lnTo>
                  <a:pt x="269778" y="709239"/>
                </a:lnTo>
                <a:lnTo>
                  <a:pt x="274164" y="680084"/>
                </a:lnTo>
                <a:lnTo>
                  <a:pt x="279323" y="651078"/>
                </a:lnTo>
                <a:lnTo>
                  <a:pt x="288725" y="651078"/>
                </a:lnTo>
                <a:lnTo>
                  <a:pt x="285711" y="617727"/>
                </a:lnTo>
                <a:lnTo>
                  <a:pt x="294738" y="576618"/>
                </a:lnTo>
                <a:lnTo>
                  <a:pt x="281965" y="576618"/>
                </a:lnTo>
                <a:lnTo>
                  <a:pt x="274257" y="493551"/>
                </a:lnTo>
                <a:lnTo>
                  <a:pt x="266083" y="409282"/>
                </a:lnTo>
                <a:close/>
              </a:path>
              <a:path w="770889" h="871854">
                <a:moveTo>
                  <a:pt x="288725" y="651078"/>
                </a:moveTo>
                <a:lnTo>
                  <a:pt x="279323" y="651078"/>
                </a:lnTo>
                <a:lnTo>
                  <a:pt x="283303" y="690492"/>
                </a:lnTo>
                <a:lnTo>
                  <a:pt x="286883" y="729961"/>
                </a:lnTo>
                <a:lnTo>
                  <a:pt x="289582" y="769396"/>
                </a:lnTo>
                <a:lnTo>
                  <a:pt x="290918" y="808710"/>
                </a:lnTo>
                <a:lnTo>
                  <a:pt x="290151" y="818445"/>
                </a:lnTo>
                <a:lnTo>
                  <a:pt x="288351" y="834135"/>
                </a:lnTo>
                <a:lnTo>
                  <a:pt x="286416" y="848626"/>
                </a:lnTo>
                <a:lnTo>
                  <a:pt x="285242" y="854760"/>
                </a:lnTo>
                <a:lnTo>
                  <a:pt x="296202" y="854760"/>
                </a:lnTo>
                <a:lnTo>
                  <a:pt x="301032" y="826324"/>
                </a:lnTo>
                <a:lnTo>
                  <a:pt x="301177" y="786122"/>
                </a:lnTo>
                <a:lnTo>
                  <a:pt x="297688" y="745793"/>
                </a:lnTo>
                <a:lnTo>
                  <a:pt x="293560" y="705535"/>
                </a:lnTo>
                <a:lnTo>
                  <a:pt x="291641" y="683575"/>
                </a:lnTo>
                <a:lnTo>
                  <a:pt x="288725" y="651078"/>
                </a:lnTo>
                <a:close/>
              </a:path>
              <a:path w="770889" h="871854">
                <a:moveTo>
                  <a:pt x="156210" y="457377"/>
                </a:moveTo>
                <a:lnTo>
                  <a:pt x="0" y="477037"/>
                </a:lnTo>
                <a:lnTo>
                  <a:pt x="13754" y="586346"/>
                </a:lnTo>
                <a:lnTo>
                  <a:pt x="169964" y="566673"/>
                </a:lnTo>
                <a:lnTo>
                  <a:pt x="185198" y="546848"/>
                </a:lnTo>
                <a:lnTo>
                  <a:pt x="195157" y="534800"/>
                </a:lnTo>
                <a:lnTo>
                  <a:pt x="204236" y="525633"/>
                </a:lnTo>
                <a:lnTo>
                  <a:pt x="216827" y="514451"/>
                </a:lnTo>
                <a:lnTo>
                  <a:pt x="218789" y="514451"/>
                </a:lnTo>
                <a:lnTo>
                  <a:pt x="220065" y="511759"/>
                </a:lnTo>
                <a:lnTo>
                  <a:pt x="226136" y="506844"/>
                </a:lnTo>
                <a:lnTo>
                  <a:pt x="231648" y="503389"/>
                </a:lnTo>
                <a:lnTo>
                  <a:pt x="233086" y="503210"/>
                </a:lnTo>
                <a:lnTo>
                  <a:pt x="229349" y="502361"/>
                </a:lnTo>
                <a:lnTo>
                  <a:pt x="225082" y="500811"/>
                </a:lnTo>
                <a:lnTo>
                  <a:pt x="225403" y="500049"/>
                </a:lnTo>
                <a:lnTo>
                  <a:pt x="222999" y="500049"/>
                </a:lnTo>
                <a:lnTo>
                  <a:pt x="202072" y="489181"/>
                </a:lnTo>
                <a:lnTo>
                  <a:pt x="180279" y="474979"/>
                </a:lnTo>
                <a:lnTo>
                  <a:pt x="163148" y="462645"/>
                </a:lnTo>
                <a:lnTo>
                  <a:pt x="156210" y="457377"/>
                </a:lnTo>
                <a:close/>
              </a:path>
              <a:path w="770889" h="871854">
                <a:moveTo>
                  <a:pt x="341784" y="429615"/>
                </a:moveTo>
                <a:lnTo>
                  <a:pt x="329984" y="429615"/>
                </a:lnTo>
                <a:lnTo>
                  <a:pt x="330321" y="434492"/>
                </a:lnTo>
                <a:lnTo>
                  <a:pt x="330517" y="437819"/>
                </a:lnTo>
                <a:lnTo>
                  <a:pt x="334546" y="477630"/>
                </a:lnTo>
                <a:lnTo>
                  <a:pt x="351811" y="548525"/>
                </a:lnTo>
                <a:lnTo>
                  <a:pt x="370801" y="584390"/>
                </a:lnTo>
                <a:lnTo>
                  <a:pt x="378561" y="585114"/>
                </a:lnTo>
                <a:lnTo>
                  <a:pt x="379577" y="579285"/>
                </a:lnTo>
                <a:lnTo>
                  <a:pt x="382360" y="559219"/>
                </a:lnTo>
                <a:lnTo>
                  <a:pt x="370217" y="559219"/>
                </a:lnTo>
                <a:lnTo>
                  <a:pt x="358021" y="529145"/>
                </a:lnTo>
                <a:lnTo>
                  <a:pt x="350050" y="497236"/>
                </a:lnTo>
                <a:lnTo>
                  <a:pt x="345107" y="464660"/>
                </a:lnTo>
                <a:lnTo>
                  <a:pt x="341998" y="432587"/>
                </a:lnTo>
                <a:lnTo>
                  <a:pt x="341784" y="429615"/>
                </a:lnTo>
                <a:close/>
              </a:path>
              <a:path w="770889" h="871854">
                <a:moveTo>
                  <a:pt x="339013" y="279526"/>
                </a:moveTo>
                <a:lnTo>
                  <a:pt x="330017" y="334033"/>
                </a:lnTo>
                <a:lnTo>
                  <a:pt x="328104" y="383184"/>
                </a:lnTo>
                <a:lnTo>
                  <a:pt x="320950" y="416521"/>
                </a:lnTo>
                <a:lnTo>
                  <a:pt x="312702" y="449760"/>
                </a:lnTo>
                <a:lnTo>
                  <a:pt x="303989" y="482765"/>
                </a:lnTo>
                <a:lnTo>
                  <a:pt x="295465" y="515289"/>
                </a:lnTo>
                <a:lnTo>
                  <a:pt x="291754" y="530535"/>
                </a:lnTo>
                <a:lnTo>
                  <a:pt x="288301" y="545844"/>
                </a:lnTo>
                <a:lnTo>
                  <a:pt x="285055" y="561208"/>
                </a:lnTo>
                <a:lnTo>
                  <a:pt x="281965" y="576618"/>
                </a:lnTo>
                <a:lnTo>
                  <a:pt x="294738" y="576618"/>
                </a:lnTo>
                <a:lnTo>
                  <a:pt x="296019" y="570786"/>
                </a:lnTo>
                <a:lnTo>
                  <a:pt x="307467" y="523824"/>
                </a:lnTo>
                <a:lnTo>
                  <a:pt x="319105" y="476785"/>
                </a:lnTo>
                <a:lnTo>
                  <a:pt x="329984" y="429615"/>
                </a:lnTo>
                <a:lnTo>
                  <a:pt x="341784" y="429615"/>
                </a:lnTo>
                <a:lnTo>
                  <a:pt x="341021" y="419022"/>
                </a:lnTo>
                <a:lnTo>
                  <a:pt x="340328" y="405391"/>
                </a:lnTo>
                <a:lnTo>
                  <a:pt x="339957" y="392658"/>
                </a:lnTo>
                <a:lnTo>
                  <a:pt x="339839" y="378015"/>
                </a:lnTo>
                <a:lnTo>
                  <a:pt x="343161" y="355472"/>
                </a:lnTo>
                <a:lnTo>
                  <a:pt x="345759" y="332873"/>
                </a:lnTo>
                <a:lnTo>
                  <a:pt x="347520" y="310207"/>
                </a:lnTo>
                <a:lnTo>
                  <a:pt x="348278" y="289058"/>
                </a:lnTo>
                <a:lnTo>
                  <a:pt x="348357" y="285711"/>
                </a:lnTo>
                <a:lnTo>
                  <a:pt x="348411" y="281419"/>
                </a:lnTo>
                <a:lnTo>
                  <a:pt x="339013" y="279526"/>
                </a:lnTo>
                <a:close/>
              </a:path>
              <a:path w="770889" h="871854">
                <a:moveTo>
                  <a:pt x="387858" y="391579"/>
                </a:moveTo>
                <a:lnTo>
                  <a:pt x="386778" y="397713"/>
                </a:lnTo>
                <a:lnTo>
                  <a:pt x="381299" y="437819"/>
                </a:lnTo>
                <a:lnTo>
                  <a:pt x="377788" y="478394"/>
                </a:lnTo>
                <a:lnTo>
                  <a:pt x="374650" y="518872"/>
                </a:lnTo>
                <a:lnTo>
                  <a:pt x="370217" y="559219"/>
                </a:lnTo>
                <a:lnTo>
                  <a:pt x="382360" y="559219"/>
                </a:lnTo>
                <a:lnTo>
                  <a:pt x="385200" y="538733"/>
                </a:lnTo>
                <a:lnTo>
                  <a:pt x="388856" y="497236"/>
                </a:lnTo>
                <a:lnTo>
                  <a:pt x="392061" y="457173"/>
                </a:lnTo>
                <a:lnTo>
                  <a:pt x="396684" y="416521"/>
                </a:lnTo>
                <a:lnTo>
                  <a:pt x="411308" y="416521"/>
                </a:lnTo>
                <a:lnTo>
                  <a:pt x="408702" y="412261"/>
                </a:lnTo>
                <a:lnTo>
                  <a:pt x="398475" y="396506"/>
                </a:lnTo>
                <a:lnTo>
                  <a:pt x="395732" y="392658"/>
                </a:lnTo>
                <a:lnTo>
                  <a:pt x="387858" y="391579"/>
                </a:lnTo>
                <a:close/>
              </a:path>
              <a:path w="770889" h="871854">
                <a:moveTo>
                  <a:pt x="218789" y="514451"/>
                </a:moveTo>
                <a:lnTo>
                  <a:pt x="216827" y="514451"/>
                </a:lnTo>
                <a:lnTo>
                  <a:pt x="214080" y="520664"/>
                </a:lnTo>
                <a:lnTo>
                  <a:pt x="211286" y="526837"/>
                </a:lnTo>
                <a:lnTo>
                  <a:pt x="208440" y="532957"/>
                </a:lnTo>
                <a:lnTo>
                  <a:pt x="205536" y="539013"/>
                </a:lnTo>
                <a:lnTo>
                  <a:pt x="206248" y="539457"/>
                </a:lnTo>
                <a:lnTo>
                  <a:pt x="209853" y="532622"/>
                </a:lnTo>
                <a:lnTo>
                  <a:pt x="213391" y="525633"/>
                </a:lnTo>
                <a:lnTo>
                  <a:pt x="216745" y="518766"/>
                </a:lnTo>
                <a:lnTo>
                  <a:pt x="218789" y="514451"/>
                </a:lnTo>
                <a:close/>
              </a:path>
              <a:path w="770889" h="871854">
                <a:moveTo>
                  <a:pt x="520080" y="438238"/>
                </a:moveTo>
                <a:lnTo>
                  <a:pt x="491426" y="438238"/>
                </a:lnTo>
                <a:lnTo>
                  <a:pt x="500648" y="439105"/>
                </a:lnTo>
                <a:lnTo>
                  <a:pt x="510425" y="445798"/>
                </a:lnTo>
                <a:lnTo>
                  <a:pt x="519354" y="454573"/>
                </a:lnTo>
                <a:lnTo>
                  <a:pt x="526034" y="461683"/>
                </a:lnTo>
                <a:lnTo>
                  <a:pt x="538082" y="473473"/>
                </a:lnTo>
                <a:lnTo>
                  <a:pt x="551232" y="485143"/>
                </a:lnTo>
                <a:lnTo>
                  <a:pt x="565451" y="495255"/>
                </a:lnTo>
                <a:lnTo>
                  <a:pt x="580719" y="502375"/>
                </a:lnTo>
                <a:lnTo>
                  <a:pt x="626075" y="508511"/>
                </a:lnTo>
                <a:lnTo>
                  <a:pt x="671473" y="502361"/>
                </a:lnTo>
                <a:lnTo>
                  <a:pt x="706280" y="494017"/>
                </a:lnTo>
                <a:lnTo>
                  <a:pt x="641515" y="494017"/>
                </a:lnTo>
                <a:lnTo>
                  <a:pt x="602846" y="493551"/>
                </a:lnTo>
                <a:lnTo>
                  <a:pt x="571625" y="480433"/>
                </a:lnTo>
                <a:lnTo>
                  <a:pt x="543926" y="459225"/>
                </a:lnTo>
                <a:lnTo>
                  <a:pt x="520080" y="438238"/>
                </a:lnTo>
                <a:close/>
              </a:path>
              <a:path w="770889" h="871854">
                <a:moveTo>
                  <a:pt x="264629" y="0"/>
                </a:moveTo>
                <a:lnTo>
                  <a:pt x="248617" y="50769"/>
                </a:lnTo>
                <a:lnTo>
                  <a:pt x="242495" y="97883"/>
                </a:lnTo>
                <a:lnTo>
                  <a:pt x="240245" y="145439"/>
                </a:lnTo>
                <a:lnTo>
                  <a:pt x="240992" y="193267"/>
                </a:lnTo>
                <a:lnTo>
                  <a:pt x="243858" y="241196"/>
                </a:lnTo>
                <a:lnTo>
                  <a:pt x="247970" y="289058"/>
                </a:lnTo>
                <a:lnTo>
                  <a:pt x="252451" y="336681"/>
                </a:lnTo>
                <a:lnTo>
                  <a:pt x="256425" y="383895"/>
                </a:lnTo>
                <a:lnTo>
                  <a:pt x="256826" y="389254"/>
                </a:lnTo>
                <a:lnTo>
                  <a:pt x="257162" y="393026"/>
                </a:lnTo>
                <a:lnTo>
                  <a:pt x="257414" y="396506"/>
                </a:lnTo>
                <a:lnTo>
                  <a:pt x="241693" y="449760"/>
                </a:lnTo>
                <a:lnTo>
                  <a:pt x="222999" y="500049"/>
                </a:lnTo>
                <a:lnTo>
                  <a:pt x="225403" y="500049"/>
                </a:lnTo>
                <a:lnTo>
                  <a:pt x="234541" y="478394"/>
                </a:lnTo>
                <a:lnTo>
                  <a:pt x="243165" y="455756"/>
                </a:lnTo>
                <a:lnTo>
                  <a:pt x="251143" y="432587"/>
                </a:lnTo>
                <a:lnTo>
                  <a:pt x="258419" y="409282"/>
                </a:lnTo>
                <a:lnTo>
                  <a:pt x="266083" y="409282"/>
                </a:lnTo>
                <a:lnTo>
                  <a:pt x="264134" y="389254"/>
                </a:lnTo>
                <a:lnTo>
                  <a:pt x="267323" y="376821"/>
                </a:lnTo>
                <a:lnTo>
                  <a:pt x="262953" y="376821"/>
                </a:lnTo>
                <a:lnTo>
                  <a:pt x="258524" y="327737"/>
                </a:lnTo>
                <a:lnTo>
                  <a:pt x="254722" y="278602"/>
                </a:lnTo>
                <a:lnTo>
                  <a:pt x="251849" y="229492"/>
                </a:lnTo>
                <a:lnTo>
                  <a:pt x="250207" y="180482"/>
                </a:lnTo>
                <a:lnTo>
                  <a:pt x="250101" y="131648"/>
                </a:lnTo>
                <a:lnTo>
                  <a:pt x="250973" y="108431"/>
                </a:lnTo>
                <a:lnTo>
                  <a:pt x="255703" y="62260"/>
                </a:lnTo>
                <a:lnTo>
                  <a:pt x="263285" y="21475"/>
                </a:lnTo>
                <a:lnTo>
                  <a:pt x="267093" y="19367"/>
                </a:lnTo>
                <a:lnTo>
                  <a:pt x="276543" y="19367"/>
                </a:lnTo>
                <a:lnTo>
                  <a:pt x="266738" y="2552"/>
                </a:lnTo>
                <a:lnTo>
                  <a:pt x="264629" y="0"/>
                </a:lnTo>
                <a:close/>
              </a:path>
              <a:path w="770889" h="871854">
                <a:moveTo>
                  <a:pt x="770763" y="469938"/>
                </a:moveTo>
                <a:lnTo>
                  <a:pt x="762292" y="470458"/>
                </a:lnTo>
                <a:lnTo>
                  <a:pt x="731701" y="474252"/>
                </a:lnTo>
                <a:lnTo>
                  <a:pt x="701636" y="480623"/>
                </a:lnTo>
                <a:lnTo>
                  <a:pt x="671705" y="487802"/>
                </a:lnTo>
                <a:lnTo>
                  <a:pt x="641515" y="494017"/>
                </a:lnTo>
                <a:lnTo>
                  <a:pt x="706280" y="494017"/>
                </a:lnTo>
                <a:lnTo>
                  <a:pt x="716710" y="491517"/>
                </a:lnTo>
                <a:lnTo>
                  <a:pt x="761949" y="483488"/>
                </a:lnTo>
                <a:lnTo>
                  <a:pt x="770153" y="482765"/>
                </a:lnTo>
                <a:lnTo>
                  <a:pt x="770763" y="469938"/>
                </a:lnTo>
                <a:close/>
              </a:path>
              <a:path w="770889" h="871854">
                <a:moveTo>
                  <a:pt x="411308" y="416521"/>
                </a:moveTo>
                <a:lnTo>
                  <a:pt x="396684" y="416521"/>
                </a:lnTo>
                <a:lnTo>
                  <a:pt x="408034" y="433967"/>
                </a:lnTo>
                <a:lnTo>
                  <a:pt x="419981" y="450730"/>
                </a:lnTo>
                <a:lnTo>
                  <a:pt x="433697" y="466031"/>
                </a:lnTo>
                <a:lnTo>
                  <a:pt x="450202" y="478967"/>
                </a:lnTo>
                <a:lnTo>
                  <a:pt x="453110" y="480809"/>
                </a:lnTo>
                <a:lnTo>
                  <a:pt x="457263" y="479907"/>
                </a:lnTo>
                <a:lnTo>
                  <a:pt x="460535" y="474252"/>
                </a:lnTo>
                <a:lnTo>
                  <a:pt x="465254" y="466001"/>
                </a:lnTo>
                <a:lnTo>
                  <a:pt x="469676" y="459006"/>
                </a:lnTo>
                <a:lnTo>
                  <a:pt x="451828" y="459006"/>
                </a:lnTo>
                <a:lnTo>
                  <a:pt x="442747" y="457949"/>
                </a:lnTo>
                <a:lnTo>
                  <a:pt x="429813" y="444523"/>
                </a:lnTo>
                <a:lnTo>
                  <a:pt x="418806" y="428780"/>
                </a:lnTo>
                <a:lnTo>
                  <a:pt x="411308" y="416521"/>
                </a:lnTo>
                <a:close/>
              </a:path>
              <a:path w="770889" h="871854">
                <a:moveTo>
                  <a:pt x="496457" y="425518"/>
                </a:moveTo>
                <a:lnTo>
                  <a:pt x="486206" y="426407"/>
                </a:lnTo>
                <a:lnTo>
                  <a:pt x="476529" y="432003"/>
                </a:lnTo>
                <a:lnTo>
                  <a:pt x="469470" y="440504"/>
                </a:lnTo>
                <a:lnTo>
                  <a:pt x="460986" y="451348"/>
                </a:lnTo>
                <a:lnTo>
                  <a:pt x="451828" y="459006"/>
                </a:lnTo>
                <a:lnTo>
                  <a:pt x="469676" y="459006"/>
                </a:lnTo>
                <a:lnTo>
                  <a:pt x="472339" y="454793"/>
                </a:lnTo>
                <a:lnTo>
                  <a:pt x="480884" y="444945"/>
                </a:lnTo>
                <a:lnTo>
                  <a:pt x="491426" y="438238"/>
                </a:lnTo>
                <a:lnTo>
                  <a:pt x="520080" y="438238"/>
                </a:lnTo>
                <a:lnTo>
                  <a:pt x="515823" y="434492"/>
                </a:lnTo>
                <a:lnTo>
                  <a:pt x="506567" y="428493"/>
                </a:lnTo>
                <a:lnTo>
                  <a:pt x="496457" y="425518"/>
                </a:lnTo>
                <a:close/>
              </a:path>
              <a:path w="770889" h="871854">
                <a:moveTo>
                  <a:pt x="276543" y="19367"/>
                </a:moveTo>
                <a:lnTo>
                  <a:pt x="267093" y="19367"/>
                </a:lnTo>
                <a:lnTo>
                  <a:pt x="273812" y="26923"/>
                </a:lnTo>
                <a:lnTo>
                  <a:pt x="278706" y="35772"/>
                </a:lnTo>
                <a:lnTo>
                  <a:pt x="296621" y="100910"/>
                </a:lnTo>
                <a:lnTo>
                  <a:pt x="298629" y="138722"/>
                </a:lnTo>
                <a:lnTo>
                  <a:pt x="296829" y="176714"/>
                </a:lnTo>
                <a:lnTo>
                  <a:pt x="287369" y="253974"/>
                </a:lnTo>
                <a:lnTo>
                  <a:pt x="280608" y="294719"/>
                </a:lnTo>
                <a:lnTo>
                  <a:pt x="272496" y="335793"/>
                </a:lnTo>
                <a:lnTo>
                  <a:pt x="262953" y="376821"/>
                </a:lnTo>
                <a:lnTo>
                  <a:pt x="267323" y="376821"/>
                </a:lnTo>
                <a:lnTo>
                  <a:pt x="281649" y="316595"/>
                </a:lnTo>
                <a:lnTo>
                  <a:pt x="295592" y="244144"/>
                </a:lnTo>
                <a:lnTo>
                  <a:pt x="302987" y="195583"/>
                </a:lnTo>
                <a:lnTo>
                  <a:pt x="306803" y="144494"/>
                </a:lnTo>
                <a:lnTo>
                  <a:pt x="304036" y="93525"/>
                </a:lnTo>
                <a:lnTo>
                  <a:pt x="291682" y="45328"/>
                </a:lnTo>
                <a:lnTo>
                  <a:pt x="276543" y="19367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71334" y="3541589"/>
            <a:ext cx="138430" cy="28575"/>
          </a:xfrm>
          <a:custGeom>
            <a:avLst/>
            <a:gdLst/>
            <a:ahLst/>
            <a:cxnLst/>
            <a:rect l="l" t="t" r="r" b="b"/>
            <a:pathLst>
              <a:path w="138429" h="28575">
                <a:moveTo>
                  <a:pt x="136601" y="0"/>
                </a:moveTo>
                <a:lnTo>
                  <a:pt x="0" y="17195"/>
                </a:lnTo>
                <a:lnTo>
                  <a:pt x="1371" y="28130"/>
                </a:lnTo>
                <a:lnTo>
                  <a:pt x="137985" y="10922"/>
                </a:lnTo>
                <a:lnTo>
                  <a:pt x="13660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0176" y="3535415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6421" y="0"/>
                </a:moveTo>
                <a:lnTo>
                  <a:pt x="4305" y="1523"/>
                </a:lnTo>
                <a:lnTo>
                  <a:pt x="0" y="7048"/>
                </a:lnTo>
                <a:lnTo>
                  <a:pt x="1523" y="19202"/>
                </a:lnTo>
                <a:lnTo>
                  <a:pt x="7061" y="23507"/>
                </a:lnTo>
                <a:lnTo>
                  <a:pt x="19202" y="21970"/>
                </a:lnTo>
                <a:lnTo>
                  <a:pt x="23507" y="16421"/>
                </a:lnTo>
                <a:lnTo>
                  <a:pt x="21983" y="4305"/>
                </a:lnTo>
                <a:lnTo>
                  <a:pt x="16421" y="0"/>
                </a:lnTo>
                <a:close/>
              </a:path>
            </a:pathLst>
          </a:custGeom>
          <a:solidFill>
            <a:srgbClr val="4F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0113" y="3483835"/>
            <a:ext cx="1165225" cy="305435"/>
          </a:xfrm>
          <a:custGeom>
            <a:avLst/>
            <a:gdLst/>
            <a:ahLst/>
            <a:cxnLst/>
            <a:rect l="l" t="t" r="r" b="b"/>
            <a:pathLst>
              <a:path w="1165225" h="305435">
                <a:moveTo>
                  <a:pt x="1144066" y="0"/>
                </a:moveTo>
                <a:lnTo>
                  <a:pt x="53949" y="137223"/>
                </a:lnTo>
                <a:lnTo>
                  <a:pt x="12587" y="160801"/>
                </a:lnTo>
                <a:lnTo>
                  <a:pt x="0" y="206705"/>
                </a:lnTo>
                <a:lnTo>
                  <a:pt x="5575" y="251015"/>
                </a:lnTo>
                <a:lnTo>
                  <a:pt x="13454" y="274419"/>
                </a:lnTo>
                <a:lnTo>
                  <a:pt x="29148" y="292365"/>
                </a:lnTo>
                <a:lnTo>
                  <a:pt x="50425" y="303116"/>
                </a:lnTo>
                <a:lnTo>
                  <a:pt x="75056" y="304939"/>
                </a:lnTo>
                <a:lnTo>
                  <a:pt x="1165174" y="167703"/>
                </a:lnTo>
                <a:lnTo>
                  <a:pt x="1144066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3694" y="3476135"/>
            <a:ext cx="55244" cy="179070"/>
          </a:xfrm>
          <a:custGeom>
            <a:avLst/>
            <a:gdLst/>
            <a:ahLst/>
            <a:cxnLst/>
            <a:rect l="l" t="t" r="r" b="b"/>
            <a:pathLst>
              <a:path w="55245" h="179070">
                <a:moveTo>
                  <a:pt x="32791" y="0"/>
                </a:moveTo>
                <a:lnTo>
                  <a:pt x="0" y="4114"/>
                </a:lnTo>
                <a:lnTo>
                  <a:pt x="22021" y="178993"/>
                </a:lnTo>
                <a:lnTo>
                  <a:pt x="54813" y="174853"/>
                </a:lnTo>
                <a:lnTo>
                  <a:pt x="32791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66492" y="3472688"/>
            <a:ext cx="49530" cy="178435"/>
          </a:xfrm>
          <a:custGeom>
            <a:avLst/>
            <a:gdLst/>
            <a:ahLst/>
            <a:cxnLst/>
            <a:rect l="l" t="t" r="r" b="b"/>
            <a:pathLst>
              <a:path w="49529" h="178435">
                <a:moveTo>
                  <a:pt x="27304" y="0"/>
                </a:moveTo>
                <a:lnTo>
                  <a:pt x="0" y="3441"/>
                </a:lnTo>
                <a:lnTo>
                  <a:pt x="22021" y="178295"/>
                </a:lnTo>
                <a:lnTo>
                  <a:pt x="49326" y="174866"/>
                </a:lnTo>
                <a:lnTo>
                  <a:pt x="27304" y="0"/>
                </a:lnTo>
                <a:close/>
              </a:path>
            </a:pathLst>
          </a:custGeom>
          <a:solidFill>
            <a:srgbClr val="23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9064" y="3608211"/>
            <a:ext cx="60325" cy="179705"/>
          </a:xfrm>
          <a:custGeom>
            <a:avLst/>
            <a:gdLst/>
            <a:ahLst/>
            <a:cxnLst/>
            <a:rect l="l" t="t" r="r" b="b"/>
            <a:pathLst>
              <a:path w="60325" h="179704">
                <a:moveTo>
                  <a:pt x="38252" y="0"/>
                </a:moveTo>
                <a:lnTo>
                  <a:pt x="0" y="4826"/>
                </a:lnTo>
                <a:lnTo>
                  <a:pt x="22009" y="179679"/>
                </a:lnTo>
                <a:lnTo>
                  <a:pt x="60248" y="174866"/>
                </a:lnTo>
                <a:lnTo>
                  <a:pt x="38252" y="0"/>
                </a:lnTo>
                <a:close/>
              </a:path>
            </a:pathLst>
          </a:custGeom>
          <a:solidFill>
            <a:srgbClr val="BBB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5621" y="3578779"/>
            <a:ext cx="357505" cy="340995"/>
          </a:xfrm>
          <a:custGeom>
            <a:avLst/>
            <a:gdLst/>
            <a:ahLst/>
            <a:cxnLst/>
            <a:rect l="l" t="t" r="r" b="b"/>
            <a:pathLst>
              <a:path w="357504" h="340995">
                <a:moveTo>
                  <a:pt x="283112" y="0"/>
                </a:moveTo>
                <a:lnTo>
                  <a:pt x="246324" y="6194"/>
                </a:lnTo>
                <a:lnTo>
                  <a:pt x="209347" y="22359"/>
                </a:lnTo>
                <a:lnTo>
                  <a:pt x="175729" y="49634"/>
                </a:lnTo>
                <a:lnTo>
                  <a:pt x="10325" y="228247"/>
                </a:lnTo>
                <a:lnTo>
                  <a:pt x="5270" y="232984"/>
                </a:lnTo>
                <a:lnTo>
                  <a:pt x="0" y="237290"/>
                </a:lnTo>
                <a:lnTo>
                  <a:pt x="86055" y="340871"/>
                </a:lnTo>
                <a:lnTo>
                  <a:pt x="340093" y="78794"/>
                </a:lnTo>
                <a:lnTo>
                  <a:pt x="357448" y="52191"/>
                </a:lnTo>
                <a:lnTo>
                  <a:pt x="356881" y="29873"/>
                </a:lnTo>
                <a:lnTo>
                  <a:pt x="341938" y="12977"/>
                </a:lnTo>
                <a:lnTo>
                  <a:pt x="316166" y="2640"/>
                </a:lnTo>
                <a:lnTo>
                  <a:pt x="283112" y="0"/>
                </a:lnTo>
                <a:close/>
              </a:path>
            </a:pathLst>
          </a:custGeom>
          <a:solidFill>
            <a:srgbClr val="FED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7616" y="3612257"/>
            <a:ext cx="120014" cy="116205"/>
          </a:xfrm>
          <a:custGeom>
            <a:avLst/>
            <a:gdLst/>
            <a:ahLst/>
            <a:cxnLst/>
            <a:rect l="l" t="t" r="r" b="b"/>
            <a:pathLst>
              <a:path w="120014" h="116204">
                <a:moveTo>
                  <a:pt x="80339" y="0"/>
                </a:moveTo>
                <a:lnTo>
                  <a:pt x="45038" y="12993"/>
                </a:lnTo>
                <a:lnTo>
                  <a:pt x="4598" y="48826"/>
                </a:lnTo>
                <a:lnTo>
                  <a:pt x="0" y="63749"/>
                </a:lnTo>
                <a:lnTo>
                  <a:pt x="6341" y="81091"/>
                </a:lnTo>
                <a:lnTo>
                  <a:pt x="20564" y="99090"/>
                </a:lnTo>
                <a:lnTo>
                  <a:pt x="39612" y="115984"/>
                </a:lnTo>
                <a:lnTo>
                  <a:pt x="102400" y="51214"/>
                </a:lnTo>
                <a:lnTo>
                  <a:pt x="110237" y="41991"/>
                </a:lnTo>
                <a:lnTo>
                  <a:pt x="115643" y="33135"/>
                </a:lnTo>
                <a:lnTo>
                  <a:pt x="118777" y="24689"/>
                </a:lnTo>
                <a:lnTo>
                  <a:pt x="119799" y="16695"/>
                </a:lnTo>
                <a:lnTo>
                  <a:pt x="106569" y="3387"/>
                </a:lnTo>
                <a:lnTo>
                  <a:pt x="80339" y="0"/>
                </a:lnTo>
                <a:close/>
              </a:path>
            </a:pathLst>
          </a:custGeom>
          <a:solidFill>
            <a:srgbClr val="FEE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50737" y="10175645"/>
            <a:ext cx="14732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>
              <a:lnSpc>
                <a:spcPts val="1185"/>
              </a:lnSpc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Bebas Neue Regular"/>
                <a:cs typeface="Bebas Neue Regular"/>
              </a:rPr>
              <a:t>17</a:t>
            </a:fld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20XXCopyright </a:t>
            </a:r>
            <a:r>
              <a:rPr dirty="0"/>
              <a:t>© </a:t>
            </a:r>
            <a:r>
              <a:rPr spc="-5" dirty="0"/>
              <a:t>Companyname </a:t>
            </a:r>
            <a:r>
              <a:rPr dirty="0"/>
              <a:t>All rights</a:t>
            </a:r>
            <a:r>
              <a:rPr spc="25" dirty="0"/>
              <a:t> </a:t>
            </a:r>
            <a:r>
              <a:rPr spc="-5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0723" y="6279285"/>
            <a:ext cx="347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WANT </a:t>
            </a:r>
            <a:r>
              <a:rPr sz="3600" b="1" dirty="0">
                <a:solidFill>
                  <a:srgbClr val="231F20"/>
                </a:solidFill>
                <a:latin typeface="Bebas Neue Bold"/>
                <a:cs typeface="Bebas Neue Bold"/>
              </a:rPr>
              <a:t>TO WORK </a:t>
            </a:r>
            <a:r>
              <a:rPr sz="3600" b="1" dirty="0">
                <a:solidFill>
                  <a:srgbClr val="0097CC"/>
                </a:solidFill>
                <a:latin typeface="Bebas Neue Bold"/>
                <a:cs typeface="Bebas Neue Bold"/>
              </a:rPr>
              <a:t>WITH</a:t>
            </a:r>
            <a:r>
              <a:rPr sz="3600" b="1" spc="-80" dirty="0">
                <a:solidFill>
                  <a:srgbClr val="0097CC"/>
                </a:solidFill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0097CC"/>
                </a:solidFill>
                <a:latin typeface="Bebas Neue Bold"/>
                <a:cs typeface="Bebas Neue Bold"/>
              </a:rPr>
              <a:t>US?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975" y="6936342"/>
            <a:ext cx="51142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Company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and we </a:t>
            </a:r>
            <a:r>
              <a:rPr sz="1600" spc="-20" dirty="0">
                <a:solidFill>
                  <a:srgbClr val="231F20"/>
                </a:solidFill>
                <a:latin typeface="Bebas Neue Regular"/>
                <a:cs typeface="Bebas Neue Regular"/>
              </a:rPr>
              <a:t>really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work, we are!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Currently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looking for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geeks 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like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for our next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Services,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we are. Hmm! Herh Herh Herh Herh! I’m</a:t>
            </a:r>
            <a:r>
              <a:rPr sz="1600" spc="-5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always 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available.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Me </a:t>
            </a:r>
            <a:r>
              <a:rPr sz="16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can </a:t>
            </a:r>
            <a:r>
              <a:rPr sz="16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reach </a:t>
            </a:r>
            <a:r>
              <a:rPr sz="16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by</a:t>
            </a:r>
            <a:r>
              <a:rPr sz="1600" spc="-2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231F20"/>
                </a:solidFill>
                <a:latin typeface="Bebas Neue Regular"/>
                <a:cs typeface="Bebas Neue Regular"/>
              </a:rPr>
              <a:t>Mail</a:t>
            </a:r>
            <a:endParaRPr sz="1600">
              <a:latin typeface="Bebas Neue Regular"/>
              <a:cs typeface="Bebas Neue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30" dirty="0">
                <a:solidFill>
                  <a:srgbClr val="0097CC"/>
                </a:solidFill>
                <a:latin typeface="Bebas Neue Regular"/>
                <a:cs typeface="Bebas Neue Regular"/>
              </a:rPr>
              <a:t>May </a:t>
            </a:r>
            <a:r>
              <a:rPr sz="1600" dirty="0">
                <a:solidFill>
                  <a:srgbClr val="0097CC"/>
                </a:solidFill>
                <a:latin typeface="Bebas Neue Regular"/>
                <a:cs typeface="Bebas Neue Regular"/>
              </a:rPr>
              <a:t>the force be with </a:t>
            </a:r>
            <a:r>
              <a:rPr sz="1600" spc="-10" dirty="0">
                <a:solidFill>
                  <a:srgbClr val="0097CC"/>
                </a:solidFill>
                <a:latin typeface="Bebas Neue Regular"/>
                <a:cs typeface="Bebas Neue Regular"/>
              </a:rPr>
              <a:t>you,</a:t>
            </a:r>
            <a:r>
              <a:rPr sz="1600" spc="-5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600" dirty="0">
                <a:solidFill>
                  <a:srgbClr val="0097CC"/>
                </a:solidFill>
                <a:latin typeface="Bebas Neue Regular"/>
                <a:cs typeface="Bebas Neue Regular"/>
              </a:rPr>
              <a:t>me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9999" y="6929153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299" y="543202"/>
            <a:ext cx="1346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Bebas Neue Regular"/>
                <a:cs typeface="Bebas Neue Regular"/>
              </a:rPr>
              <a:t>Terusawa </a:t>
            </a:r>
            <a:r>
              <a:rPr sz="1000" dirty="0">
                <a:latin typeface="Bebas Neue Regular"/>
                <a:cs typeface="Bebas Neue Regular"/>
              </a:rPr>
              <a:t>Studio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9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2020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6004" y="498995"/>
            <a:ext cx="504190" cy="442595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12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146" y="8648001"/>
            <a:ext cx="2630170" cy="268605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19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FFFFFF"/>
                </a:solidFill>
                <a:latin typeface="Bebas Neue Regular"/>
                <a:cs typeface="Bebas Neue Regular"/>
                <a:hlinkClick r:id="rId2"/>
              </a:rPr>
              <a:t>www.Yourcompanywebsite.com</a:t>
            </a:r>
            <a:endParaRPr sz="16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15153"/>
            <a:ext cx="7560309" cy="789305"/>
          </a:xfrm>
          <a:custGeom>
            <a:avLst/>
            <a:gdLst/>
            <a:ahLst/>
            <a:cxnLst/>
            <a:rect l="l" t="t" r="r" b="b"/>
            <a:pathLst>
              <a:path w="7560309" h="789304">
                <a:moveTo>
                  <a:pt x="0" y="788847"/>
                </a:moveTo>
                <a:lnTo>
                  <a:pt x="7559992" y="788847"/>
                </a:lnTo>
                <a:lnTo>
                  <a:pt x="7559992" y="0"/>
                </a:lnTo>
                <a:lnTo>
                  <a:pt x="0" y="0"/>
                </a:lnTo>
                <a:lnTo>
                  <a:pt x="0" y="788847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5404" y="5078288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5" h="70485">
                <a:moveTo>
                  <a:pt x="39738" y="0"/>
                </a:moveTo>
                <a:lnTo>
                  <a:pt x="0" y="27419"/>
                </a:lnTo>
                <a:lnTo>
                  <a:pt x="29959" y="70129"/>
                </a:lnTo>
                <a:lnTo>
                  <a:pt x="39738" y="63385"/>
                </a:lnTo>
                <a:lnTo>
                  <a:pt x="39738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4106" y="4704486"/>
            <a:ext cx="40640" cy="71120"/>
          </a:xfrm>
          <a:custGeom>
            <a:avLst/>
            <a:gdLst/>
            <a:ahLst/>
            <a:cxnLst/>
            <a:rect l="l" t="t" r="r" b="b"/>
            <a:pathLst>
              <a:path w="40639" h="71120">
                <a:moveTo>
                  <a:pt x="10045" y="0"/>
                </a:moveTo>
                <a:lnTo>
                  <a:pt x="0" y="7086"/>
                </a:lnTo>
                <a:lnTo>
                  <a:pt x="0" y="70929"/>
                </a:lnTo>
                <a:lnTo>
                  <a:pt x="40487" y="42405"/>
                </a:lnTo>
                <a:lnTo>
                  <a:pt x="10045" y="0"/>
                </a:lnTo>
                <a:close/>
              </a:path>
            </a:pathLst>
          </a:custGeom>
          <a:solidFill>
            <a:srgbClr val="E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916" y="4210180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39674" y="0"/>
                </a:moveTo>
                <a:lnTo>
                  <a:pt x="24238" y="3091"/>
                </a:lnTo>
                <a:lnTo>
                  <a:pt x="11626" y="11523"/>
                </a:lnTo>
                <a:lnTo>
                  <a:pt x="3120" y="24029"/>
                </a:lnTo>
                <a:lnTo>
                  <a:pt x="0" y="39344"/>
                </a:lnTo>
                <a:lnTo>
                  <a:pt x="3120" y="54666"/>
                </a:lnTo>
                <a:lnTo>
                  <a:pt x="11626" y="67176"/>
                </a:lnTo>
                <a:lnTo>
                  <a:pt x="24238" y="75609"/>
                </a:lnTo>
                <a:lnTo>
                  <a:pt x="39674" y="78701"/>
                </a:lnTo>
                <a:lnTo>
                  <a:pt x="55147" y="75609"/>
                </a:lnTo>
                <a:lnTo>
                  <a:pt x="67778" y="67176"/>
                </a:lnTo>
                <a:lnTo>
                  <a:pt x="76291" y="54666"/>
                </a:lnTo>
                <a:lnTo>
                  <a:pt x="79413" y="39344"/>
                </a:lnTo>
                <a:lnTo>
                  <a:pt x="76291" y="24029"/>
                </a:lnTo>
                <a:lnTo>
                  <a:pt x="67778" y="11523"/>
                </a:lnTo>
                <a:lnTo>
                  <a:pt x="55147" y="3091"/>
                </a:lnTo>
                <a:lnTo>
                  <a:pt x="39674" y="0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5140" y="4301759"/>
            <a:ext cx="2229485" cy="1297305"/>
          </a:xfrm>
          <a:custGeom>
            <a:avLst/>
            <a:gdLst/>
            <a:ahLst/>
            <a:cxnLst/>
            <a:rect l="l" t="t" r="r" b="b"/>
            <a:pathLst>
              <a:path w="2229485" h="1297304">
                <a:moveTo>
                  <a:pt x="2228964" y="0"/>
                </a:moveTo>
                <a:lnTo>
                  <a:pt x="0" y="0"/>
                </a:lnTo>
                <a:lnTo>
                  <a:pt x="0" y="1296733"/>
                </a:lnTo>
                <a:lnTo>
                  <a:pt x="2228964" y="1296733"/>
                </a:lnTo>
                <a:lnTo>
                  <a:pt x="2228964" y="0"/>
                </a:lnTo>
                <a:close/>
              </a:path>
            </a:pathLst>
          </a:custGeom>
          <a:solidFill>
            <a:srgbClr val="7DB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7497" y="5735292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38" y="0"/>
                </a:lnTo>
                <a:lnTo>
                  <a:pt x="0" y="1003"/>
                </a:lnTo>
                <a:lnTo>
                  <a:pt x="5451" y="54015"/>
                </a:lnTo>
                <a:lnTo>
                  <a:pt x="20628" y="100052"/>
                </a:lnTo>
                <a:lnTo>
                  <a:pt x="43767" y="136353"/>
                </a:lnTo>
                <a:lnTo>
                  <a:pt x="106870" y="168706"/>
                </a:lnTo>
                <a:lnTo>
                  <a:pt x="1372501" y="168706"/>
                </a:lnTo>
                <a:lnTo>
                  <a:pt x="1372501" y="123672"/>
                </a:lnTo>
                <a:lnTo>
                  <a:pt x="1011224" y="123672"/>
                </a:lnTo>
                <a:lnTo>
                  <a:pt x="995752" y="120584"/>
                </a:lnTo>
                <a:lnTo>
                  <a:pt x="983121" y="112160"/>
                </a:lnTo>
                <a:lnTo>
                  <a:pt x="974607" y="99658"/>
                </a:lnTo>
                <a:lnTo>
                  <a:pt x="971486" y="84340"/>
                </a:lnTo>
                <a:lnTo>
                  <a:pt x="974607" y="69029"/>
                </a:lnTo>
                <a:lnTo>
                  <a:pt x="983121" y="56518"/>
                </a:lnTo>
                <a:lnTo>
                  <a:pt x="995752" y="48079"/>
                </a:lnTo>
                <a:lnTo>
                  <a:pt x="1011224" y="44983"/>
                </a:lnTo>
                <a:lnTo>
                  <a:pt x="1372501" y="44983"/>
                </a:lnTo>
                <a:lnTo>
                  <a:pt x="137250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999" y="5735288"/>
            <a:ext cx="1372870" cy="168910"/>
          </a:xfrm>
          <a:custGeom>
            <a:avLst/>
            <a:gdLst/>
            <a:ahLst/>
            <a:cxnLst/>
            <a:rect l="l" t="t" r="r" b="b"/>
            <a:pathLst>
              <a:path w="1372870" h="168910">
                <a:moveTo>
                  <a:pt x="1372501" y="0"/>
                </a:moveTo>
                <a:lnTo>
                  <a:pt x="0" y="0"/>
                </a:lnTo>
                <a:lnTo>
                  <a:pt x="0" y="44983"/>
                </a:lnTo>
                <a:lnTo>
                  <a:pt x="361315" y="44983"/>
                </a:lnTo>
                <a:lnTo>
                  <a:pt x="376771" y="48079"/>
                </a:lnTo>
                <a:lnTo>
                  <a:pt x="389389" y="56519"/>
                </a:lnTo>
                <a:lnTo>
                  <a:pt x="397896" y="69034"/>
                </a:lnTo>
                <a:lnTo>
                  <a:pt x="401015" y="84353"/>
                </a:lnTo>
                <a:lnTo>
                  <a:pt x="397896" y="99669"/>
                </a:lnTo>
                <a:lnTo>
                  <a:pt x="389389" y="112166"/>
                </a:lnTo>
                <a:lnTo>
                  <a:pt x="376771" y="120586"/>
                </a:lnTo>
                <a:lnTo>
                  <a:pt x="361315" y="123672"/>
                </a:lnTo>
                <a:lnTo>
                  <a:pt x="0" y="123672"/>
                </a:lnTo>
                <a:lnTo>
                  <a:pt x="0" y="168719"/>
                </a:lnTo>
                <a:lnTo>
                  <a:pt x="1265694" y="168719"/>
                </a:lnTo>
                <a:lnTo>
                  <a:pt x="1299455" y="160169"/>
                </a:lnTo>
                <a:lnTo>
                  <a:pt x="1328775" y="136362"/>
                </a:lnTo>
                <a:lnTo>
                  <a:pt x="1351895" y="100059"/>
                </a:lnTo>
                <a:lnTo>
                  <a:pt x="1367056" y="54023"/>
                </a:lnTo>
                <a:lnTo>
                  <a:pt x="1372501" y="1016"/>
                </a:lnTo>
                <a:lnTo>
                  <a:pt x="1372501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982" y="5780280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401015" y="0"/>
                </a:moveTo>
                <a:lnTo>
                  <a:pt x="39738" y="0"/>
                </a:lnTo>
                <a:lnTo>
                  <a:pt x="3121" y="24040"/>
                </a:lnTo>
                <a:lnTo>
                  <a:pt x="0" y="39357"/>
                </a:lnTo>
                <a:lnTo>
                  <a:pt x="3121" y="54675"/>
                </a:lnTo>
                <a:lnTo>
                  <a:pt x="11634" y="67176"/>
                </a:lnTo>
                <a:lnTo>
                  <a:pt x="24265" y="75601"/>
                </a:lnTo>
                <a:lnTo>
                  <a:pt x="39738" y="78689"/>
                </a:lnTo>
                <a:lnTo>
                  <a:pt x="401015" y="78689"/>
                </a:lnTo>
                <a:lnTo>
                  <a:pt x="401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9998" y="5780275"/>
            <a:ext cx="401320" cy="78740"/>
          </a:xfrm>
          <a:custGeom>
            <a:avLst/>
            <a:gdLst/>
            <a:ahLst/>
            <a:cxnLst/>
            <a:rect l="l" t="t" r="r" b="b"/>
            <a:pathLst>
              <a:path w="401320" h="78739">
                <a:moveTo>
                  <a:pt x="361314" y="0"/>
                </a:moveTo>
                <a:lnTo>
                  <a:pt x="0" y="0"/>
                </a:lnTo>
                <a:lnTo>
                  <a:pt x="0" y="78689"/>
                </a:lnTo>
                <a:lnTo>
                  <a:pt x="361314" y="78689"/>
                </a:lnTo>
                <a:lnTo>
                  <a:pt x="376771" y="75601"/>
                </a:lnTo>
                <a:lnTo>
                  <a:pt x="389389" y="67176"/>
                </a:lnTo>
                <a:lnTo>
                  <a:pt x="397896" y="54675"/>
                </a:lnTo>
                <a:lnTo>
                  <a:pt x="401015" y="39357"/>
                </a:lnTo>
                <a:lnTo>
                  <a:pt x="397896" y="24045"/>
                </a:lnTo>
                <a:lnTo>
                  <a:pt x="389389" y="11534"/>
                </a:lnTo>
                <a:lnTo>
                  <a:pt x="376771" y="3095"/>
                </a:lnTo>
                <a:lnTo>
                  <a:pt x="361314" y="0"/>
                </a:lnTo>
                <a:close/>
              </a:path>
            </a:pathLst>
          </a:custGeom>
          <a:solidFill>
            <a:srgbClr val="DD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996" y="4197967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091755" y="0"/>
                </a:moveTo>
                <a:lnTo>
                  <a:pt x="0" y="0"/>
                </a:lnTo>
                <a:lnTo>
                  <a:pt x="0" y="103797"/>
                </a:lnTo>
                <a:lnTo>
                  <a:pt x="1114501" y="103797"/>
                </a:lnTo>
                <a:lnTo>
                  <a:pt x="1114501" y="1400530"/>
                </a:lnTo>
                <a:lnTo>
                  <a:pt x="0" y="1400530"/>
                </a:lnTo>
                <a:lnTo>
                  <a:pt x="0" y="1504302"/>
                </a:lnTo>
                <a:lnTo>
                  <a:pt x="1091755" y="1504302"/>
                </a:lnTo>
                <a:lnTo>
                  <a:pt x="1136772" y="1496343"/>
                </a:lnTo>
                <a:lnTo>
                  <a:pt x="1175864" y="1474181"/>
                </a:lnTo>
                <a:lnTo>
                  <a:pt x="1206689" y="1440391"/>
                </a:lnTo>
                <a:lnTo>
                  <a:pt x="1226902" y="1397545"/>
                </a:lnTo>
                <a:lnTo>
                  <a:pt x="1234160" y="1348219"/>
                </a:lnTo>
                <a:lnTo>
                  <a:pt x="1234160" y="156108"/>
                </a:lnTo>
                <a:lnTo>
                  <a:pt x="1226902" y="106759"/>
                </a:lnTo>
                <a:lnTo>
                  <a:pt x="1206689" y="63905"/>
                </a:lnTo>
                <a:lnTo>
                  <a:pt x="1175864" y="30115"/>
                </a:lnTo>
                <a:lnTo>
                  <a:pt x="1136772" y="7956"/>
                </a:lnTo>
                <a:lnTo>
                  <a:pt x="1091755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5873" y="4197962"/>
            <a:ext cx="1234440" cy="1504315"/>
          </a:xfrm>
          <a:custGeom>
            <a:avLst/>
            <a:gdLst/>
            <a:ahLst/>
            <a:cxnLst/>
            <a:rect l="l" t="t" r="r" b="b"/>
            <a:pathLst>
              <a:path w="1234439" h="1504314">
                <a:moveTo>
                  <a:pt x="1234122" y="0"/>
                </a:moveTo>
                <a:lnTo>
                  <a:pt x="142379" y="0"/>
                </a:lnTo>
                <a:lnTo>
                  <a:pt x="97375" y="7958"/>
                </a:lnTo>
                <a:lnTo>
                  <a:pt x="58290" y="30119"/>
                </a:lnTo>
                <a:lnTo>
                  <a:pt x="27469" y="63913"/>
                </a:lnTo>
                <a:lnTo>
                  <a:pt x="7258" y="106771"/>
                </a:lnTo>
                <a:lnTo>
                  <a:pt x="0" y="156121"/>
                </a:lnTo>
                <a:lnTo>
                  <a:pt x="0" y="1348219"/>
                </a:lnTo>
                <a:lnTo>
                  <a:pt x="7258" y="1397547"/>
                </a:lnTo>
                <a:lnTo>
                  <a:pt x="27469" y="1440395"/>
                </a:lnTo>
                <a:lnTo>
                  <a:pt x="58290" y="1474189"/>
                </a:lnTo>
                <a:lnTo>
                  <a:pt x="97375" y="1496354"/>
                </a:lnTo>
                <a:lnTo>
                  <a:pt x="142379" y="1504315"/>
                </a:lnTo>
                <a:lnTo>
                  <a:pt x="1234122" y="1504315"/>
                </a:lnTo>
                <a:lnTo>
                  <a:pt x="1234122" y="1400530"/>
                </a:lnTo>
                <a:lnTo>
                  <a:pt x="119659" y="1400530"/>
                </a:lnTo>
                <a:lnTo>
                  <a:pt x="119659" y="103797"/>
                </a:lnTo>
                <a:lnTo>
                  <a:pt x="1234122" y="103797"/>
                </a:lnTo>
                <a:lnTo>
                  <a:pt x="1234122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7497" y="3811682"/>
            <a:ext cx="505459" cy="1789430"/>
          </a:xfrm>
          <a:custGeom>
            <a:avLst/>
            <a:gdLst/>
            <a:ahLst/>
            <a:cxnLst/>
            <a:rect l="l" t="t" r="r" b="b"/>
            <a:pathLst>
              <a:path w="505460" h="1789429">
                <a:moveTo>
                  <a:pt x="392849" y="0"/>
                </a:moveTo>
                <a:lnTo>
                  <a:pt x="127266" y="0"/>
                </a:lnTo>
                <a:lnTo>
                  <a:pt x="208431" y="224552"/>
                </a:lnTo>
                <a:lnTo>
                  <a:pt x="222229" y="483823"/>
                </a:lnTo>
                <a:lnTo>
                  <a:pt x="156729" y="943794"/>
                </a:lnTo>
                <a:lnTo>
                  <a:pt x="0" y="1770443"/>
                </a:lnTo>
                <a:lnTo>
                  <a:pt x="208356" y="1776272"/>
                </a:lnTo>
                <a:lnTo>
                  <a:pt x="505015" y="1788845"/>
                </a:lnTo>
                <a:lnTo>
                  <a:pt x="371428" y="910099"/>
                </a:lnTo>
                <a:lnTo>
                  <a:pt x="345767" y="361765"/>
                </a:lnTo>
                <a:lnTo>
                  <a:pt x="371688" y="79760"/>
                </a:lnTo>
                <a:lnTo>
                  <a:pt x="392849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3927" y="3735606"/>
            <a:ext cx="332740" cy="1859914"/>
          </a:xfrm>
          <a:custGeom>
            <a:avLst/>
            <a:gdLst/>
            <a:ahLst/>
            <a:cxnLst/>
            <a:rect l="l" t="t" r="r" b="b"/>
            <a:pathLst>
              <a:path w="332739" h="1859914">
                <a:moveTo>
                  <a:pt x="113042" y="0"/>
                </a:moveTo>
                <a:lnTo>
                  <a:pt x="153145" y="903574"/>
                </a:lnTo>
                <a:lnTo>
                  <a:pt x="154738" y="1391724"/>
                </a:lnTo>
                <a:lnTo>
                  <a:pt x="107222" y="1632712"/>
                </a:lnTo>
                <a:lnTo>
                  <a:pt x="0" y="1794802"/>
                </a:lnTo>
                <a:lnTo>
                  <a:pt x="8674" y="1846440"/>
                </a:lnTo>
                <a:lnTo>
                  <a:pt x="145453" y="1859343"/>
                </a:lnTo>
                <a:lnTo>
                  <a:pt x="170345" y="1852968"/>
                </a:lnTo>
                <a:lnTo>
                  <a:pt x="310800" y="1852968"/>
                </a:lnTo>
                <a:lnTo>
                  <a:pt x="332155" y="1847875"/>
                </a:lnTo>
                <a:lnTo>
                  <a:pt x="233446" y="1460351"/>
                </a:lnTo>
                <a:lnTo>
                  <a:pt x="199089" y="840143"/>
                </a:lnTo>
                <a:lnTo>
                  <a:pt x="199887" y="264616"/>
                </a:lnTo>
                <a:lnTo>
                  <a:pt x="206474" y="17424"/>
                </a:lnTo>
                <a:lnTo>
                  <a:pt x="157988" y="17424"/>
                </a:lnTo>
                <a:lnTo>
                  <a:pt x="157988" y="9982"/>
                </a:lnTo>
                <a:lnTo>
                  <a:pt x="113042" y="0"/>
                </a:lnTo>
                <a:close/>
              </a:path>
              <a:path w="332739" h="1859914">
                <a:moveTo>
                  <a:pt x="310800" y="1852968"/>
                </a:moveTo>
                <a:lnTo>
                  <a:pt x="170345" y="1852968"/>
                </a:lnTo>
                <a:lnTo>
                  <a:pt x="302120" y="1855038"/>
                </a:lnTo>
                <a:lnTo>
                  <a:pt x="310800" y="1852968"/>
                </a:lnTo>
                <a:close/>
              </a:path>
              <a:path w="332739" h="1859914">
                <a:moveTo>
                  <a:pt x="206641" y="11137"/>
                </a:moveTo>
                <a:lnTo>
                  <a:pt x="157988" y="17424"/>
                </a:lnTo>
                <a:lnTo>
                  <a:pt x="206474" y="17424"/>
                </a:lnTo>
                <a:lnTo>
                  <a:pt x="206641" y="11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273" y="3370256"/>
            <a:ext cx="433070" cy="665480"/>
          </a:xfrm>
          <a:custGeom>
            <a:avLst/>
            <a:gdLst/>
            <a:ahLst/>
            <a:cxnLst/>
            <a:rect l="l" t="t" r="r" b="b"/>
            <a:pathLst>
              <a:path w="433070" h="665479">
                <a:moveTo>
                  <a:pt x="216471" y="0"/>
                </a:moveTo>
                <a:lnTo>
                  <a:pt x="166835" y="2744"/>
                </a:lnTo>
                <a:lnTo>
                  <a:pt x="121271" y="11775"/>
                </a:lnTo>
                <a:lnTo>
                  <a:pt x="81077" y="28286"/>
                </a:lnTo>
                <a:lnTo>
                  <a:pt x="47555" y="53472"/>
                </a:lnTo>
                <a:lnTo>
                  <a:pt x="22001" y="88528"/>
                </a:lnTo>
                <a:lnTo>
                  <a:pt x="5716" y="134648"/>
                </a:lnTo>
                <a:lnTo>
                  <a:pt x="0" y="193027"/>
                </a:lnTo>
                <a:lnTo>
                  <a:pt x="3382" y="285590"/>
                </a:lnTo>
                <a:lnTo>
                  <a:pt x="27058" y="365602"/>
                </a:lnTo>
                <a:lnTo>
                  <a:pt x="91323" y="477307"/>
                </a:lnTo>
                <a:lnTo>
                  <a:pt x="216471" y="664946"/>
                </a:lnTo>
                <a:lnTo>
                  <a:pt x="250295" y="612506"/>
                </a:lnTo>
                <a:lnTo>
                  <a:pt x="324707" y="485779"/>
                </a:lnTo>
                <a:lnTo>
                  <a:pt x="399119" y="330656"/>
                </a:lnTo>
                <a:lnTo>
                  <a:pt x="432943" y="193027"/>
                </a:lnTo>
                <a:lnTo>
                  <a:pt x="427226" y="134648"/>
                </a:lnTo>
                <a:lnTo>
                  <a:pt x="410941" y="88528"/>
                </a:lnTo>
                <a:lnTo>
                  <a:pt x="385387" y="53472"/>
                </a:lnTo>
                <a:lnTo>
                  <a:pt x="351865" y="28286"/>
                </a:lnTo>
                <a:lnTo>
                  <a:pt x="311671" y="11775"/>
                </a:lnTo>
                <a:lnTo>
                  <a:pt x="266107" y="2744"/>
                </a:lnTo>
                <a:lnTo>
                  <a:pt x="216471" y="0"/>
                </a:lnTo>
                <a:close/>
              </a:path>
            </a:pathLst>
          </a:custGeom>
          <a:solidFill>
            <a:srgbClr val="F28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1334" y="3400112"/>
            <a:ext cx="299085" cy="495300"/>
          </a:xfrm>
          <a:custGeom>
            <a:avLst/>
            <a:gdLst/>
            <a:ahLst/>
            <a:cxnLst/>
            <a:rect l="l" t="t" r="r" b="b"/>
            <a:pathLst>
              <a:path w="299085" h="495300">
                <a:moveTo>
                  <a:pt x="149402" y="0"/>
                </a:moveTo>
                <a:lnTo>
                  <a:pt x="102180" y="3819"/>
                </a:lnTo>
                <a:lnTo>
                  <a:pt x="61167" y="16788"/>
                </a:lnTo>
                <a:lnTo>
                  <a:pt x="28826" y="41169"/>
                </a:lnTo>
                <a:lnTo>
                  <a:pt x="7616" y="79226"/>
                </a:lnTo>
                <a:lnTo>
                  <a:pt x="0" y="133223"/>
                </a:lnTo>
                <a:lnTo>
                  <a:pt x="2334" y="197676"/>
                </a:lnTo>
                <a:lnTo>
                  <a:pt x="18675" y="256849"/>
                </a:lnTo>
                <a:lnTo>
                  <a:pt x="63029" y="344661"/>
                </a:lnTo>
                <a:lnTo>
                  <a:pt x="149402" y="495033"/>
                </a:lnTo>
                <a:lnTo>
                  <a:pt x="172748" y="453200"/>
                </a:lnTo>
                <a:lnTo>
                  <a:pt x="224110" y="353328"/>
                </a:lnTo>
                <a:lnTo>
                  <a:pt x="275472" y="233856"/>
                </a:lnTo>
                <a:lnTo>
                  <a:pt x="298818" y="133223"/>
                </a:lnTo>
                <a:lnTo>
                  <a:pt x="291201" y="79226"/>
                </a:lnTo>
                <a:lnTo>
                  <a:pt x="269991" y="41169"/>
                </a:lnTo>
                <a:lnTo>
                  <a:pt x="237647" y="16788"/>
                </a:lnTo>
                <a:lnTo>
                  <a:pt x="196631" y="3819"/>
                </a:lnTo>
                <a:lnTo>
                  <a:pt x="149402" y="0"/>
                </a:lnTo>
                <a:close/>
              </a:path>
            </a:pathLst>
          </a:custGeom>
          <a:solidFill>
            <a:srgbClr val="EEB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200" y="3406118"/>
            <a:ext cx="173355" cy="335915"/>
          </a:xfrm>
          <a:custGeom>
            <a:avLst/>
            <a:gdLst/>
            <a:ahLst/>
            <a:cxnLst/>
            <a:rect l="l" t="t" r="r" b="b"/>
            <a:pathLst>
              <a:path w="173354" h="335914">
                <a:moveTo>
                  <a:pt x="86537" y="0"/>
                </a:moveTo>
                <a:lnTo>
                  <a:pt x="52854" y="3543"/>
                </a:lnTo>
                <a:lnTo>
                  <a:pt x="25347" y="15879"/>
                </a:lnTo>
                <a:lnTo>
                  <a:pt x="6801" y="39567"/>
                </a:lnTo>
                <a:lnTo>
                  <a:pt x="0" y="77165"/>
                </a:lnTo>
                <a:lnTo>
                  <a:pt x="1352" y="115259"/>
                </a:lnTo>
                <a:lnTo>
                  <a:pt x="10817" y="154893"/>
                </a:lnTo>
                <a:lnTo>
                  <a:pt x="36508" y="220309"/>
                </a:lnTo>
                <a:lnTo>
                  <a:pt x="86537" y="335749"/>
                </a:lnTo>
                <a:lnTo>
                  <a:pt x="100061" y="303859"/>
                </a:lnTo>
                <a:lnTo>
                  <a:pt x="129813" y="229160"/>
                </a:lnTo>
                <a:lnTo>
                  <a:pt x="159564" y="143109"/>
                </a:lnTo>
                <a:lnTo>
                  <a:pt x="173088" y="77165"/>
                </a:lnTo>
                <a:lnTo>
                  <a:pt x="166287" y="39567"/>
                </a:lnTo>
                <a:lnTo>
                  <a:pt x="147739" y="15879"/>
                </a:lnTo>
                <a:lnTo>
                  <a:pt x="120228" y="3543"/>
                </a:lnTo>
                <a:lnTo>
                  <a:pt x="86537" y="0"/>
                </a:lnTo>
                <a:close/>
              </a:path>
            </a:pathLst>
          </a:custGeom>
          <a:solidFill>
            <a:srgbClr val="F6C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6061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298081" y="0"/>
                </a:moveTo>
                <a:lnTo>
                  <a:pt x="125753" y="94913"/>
                </a:lnTo>
                <a:lnTo>
                  <a:pt x="37260" y="177712"/>
                </a:lnTo>
                <a:lnTo>
                  <a:pt x="4657" y="294442"/>
                </a:lnTo>
                <a:lnTo>
                  <a:pt x="0" y="491147"/>
                </a:lnTo>
                <a:lnTo>
                  <a:pt x="11236" y="511805"/>
                </a:lnTo>
                <a:lnTo>
                  <a:pt x="20027" y="517921"/>
                </a:lnTo>
                <a:lnTo>
                  <a:pt x="30914" y="508802"/>
                </a:lnTo>
                <a:lnTo>
                  <a:pt x="48437" y="483755"/>
                </a:lnTo>
                <a:lnTo>
                  <a:pt x="61473" y="460599"/>
                </a:lnTo>
                <a:lnTo>
                  <a:pt x="76985" y="431435"/>
                </a:lnTo>
                <a:lnTo>
                  <a:pt x="97908" y="399752"/>
                </a:lnTo>
                <a:lnTo>
                  <a:pt x="127174" y="369037"/>
                </a:lnTo>
                <a:lnTo>
                  <a:pt x="167716" y="342780"/>
                </a:lnTo>
                <a:lnTo>
                  <a:pt x="222467" y="324468"/>
                </a:lnTo>
                <a:lnTo>
                  <a:pt x="294360" y="317588"/>
                </a:lnTo>
                <a:lnTo>
                  <a:pt x="298081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5856" y="3021391"/>
            <a:ext cx="298450" cy="518159"/>
          </a:xfrm>
          <a:custGeom>
            <a:avLst/>
            <a:gdLst/>
            <a:ahLst/>
            <a:cxnLst/>
            <a:rect l="l" t="t" r="r" b="b"/>
            <a:pathLst>
              <a:path w="298450" h="518160">
                <a:moveTo>
                  <a:pt x="0" y="0"/>
                </a:moveTo>
                <a:lnTo>
                  <a:pt x="3721" y="317588"/>
                </a:lnTo>
                <a:lnTo>
                  <a:pt x="75613" y="324468"/>
                </a:lnTo>
                <a:lnTo>
                  <a:pt x="130364" y="342780"/>
                </a:lnTo>
                <a:lnTo>
                  <a:pt x="170907" y="369037"/>
                </a:lnTo>
                <a:lnTo>
                  <a:pt x="200172" y="399752"/>
                </a:lnTo>
                <a:lnTo>
                  <a:pt x="221095" y="431435"/>
                </a:lnTo>
                <a:lnTo>
                  <a:pt x="236608" y="460599"/>
                </a:lnTo>
                <a:lnTo>
                  <a:pt x="249643" y="483755"/>
                </a:lnTo>
                <a:lnTo>
                  <a:pt x="267167" y="508802"/>
                </a:lnTo>
                <a:lnTo>
                  <a:pt x="278053" y="517921"/>
                </a:lnTo>
                <a:lnTo>
                  <a:pt x="286844" y="511805"/>
                </a:lnTo>
                <a:lnTo>
                  <a:pt x="298081" y="491147"/>
                </a:lnTo>
                <a:lnTo>
                  <a:pt x="293424" y="294442"/>
                </a:lnTo>
                <a:lnTo>
                  <a:pt x="260821" y="177712"/>
                </a:lnTo>
                <a:lnTo>
                  <a:pt x="172328" y="94913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0005" y="2314481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272554" y="0"/>
                </a:moveTo>
                <a:lnTo>
                  <a:pt x="0" y="0"/>
                </a:lnTo>
                <a:lnTo>
                  <a:pt x="0" y="114947"/>
                </a:lnTo>
                <a:lnTo>
                  <a:pt x="48538" y="121412"/>
                </a:lnTo>
                <a:lnTo>
                  <a:pt x="92154" y="139655"/>
                </a:lnTo>
                <a:lnTo>
                  <a:pt x="129108" y="167952"/>
                </a:lnTo>
                <a:lnTo>
                  <a:pt x="157658" y="204577"/>
                </a:lnTo>
                <a:lnTo>
                  <a:pt x="176065" y="247805"/>
                </a:lnTo>
                <a:lnTo>
                  <a:pt x="182587" y="295910"/>
                </a:lnTo>
                <a:lnTo>
                  <a:pt x="176065" y="344014"/>
                </a:lnTo>
                <a:lnTo>
                  <a:pt x="157658" y="387242"/>
                </a:lnTo>
                <a:lnTo>
                  <a:pt x="129108" y="423867"/>
                </a:lnTo>
                <a:lnTo>
                  <a:pt x="92154" y="452164"/>
                </a:lnTo>
                <a:lnTo>
                  <a:pt x="48538" y="470407"/>
                </a:lnTo>
                <a:lnTo>
                  <a:pt x="0" y="476872"/>
                </a:lnTo>
                <a:lnTo>
                  <a:pt x="0" y="1058443"/>
                </a:lnTo>
                <a:lnTo>
                  <a:pt x="178371" y="1058443"/>
                </a:lnTo>
                <a:lnTo>
                  <a:pt x="197549" y="1026172"/>
                </a:lnTo>
                <a:lnTo>
                  <a:pt x="215714" y="990780"/>
                </a:lnTo>
                <a:lnTo>
                  <a:pt x="232802" y="952425"/>
                </a:lnTo>
                <a:lnTo>
                  <a:pt x="248747" y="911265"/>
                </a:lnTo>
                <a:lnTo>
                  <a:pt x="263483" y="867460"/>
                </a:lnTo>
                <a:lnTo>
                  <a:pt x="276946" y="821169"/>
                </a:lnTo>
                <a:lnTo>
                  <a:pt x="289069" y="772550"/>
                </a:lnTo>
                <a:lnTo>
                  <a:pt x="299788" y="721762"/>
                </a:lnTo>
                <a:lnTo>
                  <a:pt x="309037" y="668964"/>
                </a:lnTo>
                <a:lnTo>
                  <a:pt x="316751" y="614314"/>
                </a:lnTo>
                <a:lnTo>
                  <a:pt x="322865" y="557972"/>
                </a:lnTo>
                <a:lnTo>
                  <a:pt x="327312" y="500096"/>
                </a:lnTo>
                <a:lnTo>
                  <a:pt x="330029" y="440845"/>
                </a:lnTo>
                <a:lnTo>
                  <a:pt x="330949" y="380377"/>
                </a:lnTo>
                <a:lnTo>
                  <a:pt x="329873" y="329175"/>
                </a:lnTo>
                <a:lnTo>
                  <a:pt x="326738" y="278825"/>
                </a:lnTo>
                <a:lnTo>
                  <a:pt x="321684" y="229425"/>
                </a:lnTo>
                <a:lnTo>
                  <a:pt x="314853" y="181068"/>
                </a:lnTo>
                <a:lnTo>
                  <a:pt x="306384" y="133852"/>
                </a:lnTo>
                <a:lnTo>
                  <a:pt x="296418" y="87871"/>
                </a:lnTo>
                <a:lnTo>
                  <a:pt x="285094" y="43222"/>
                </a:lnTo>
                <a:lnTo>
                  <a:pt x="272554" y="0"/>
                </a:lnTo>
                <a:close/>
              </a:path>
            </a:pathLst>
          </a:custGeom>
          <a:solidFill>
            <a:srgbClr val="0C3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9042" y="2314477"/>
            <a:ext cx="331470" cy="1058545"/>
          </a:xfrm>
          <a:custGeom>
            <a:avLst/>
            <a:gdLst/>
            <a:ahLst/>
            <a:cxnLst/>
            <a:rect l="l" t="t" r="r" b="b"/>
            <a:pathLst>
              <a:path w="331470" h="1058545">
                <a:moveTo>
                  <a:pt x="330961" y="0"/>
                </a:moveTo>
                <a:lnTo>
                  <a:pt x="58394" y="0"/>
                </a:lnTo>
                <a:lnTo>
                  <a:pt x="45854" y="43222"/>
                </a:lnTo>
                <a:lnTo>
                  <a:pt x="34531" y="87873"/>
                </a:lnTo>
                <a:lnTo>
                  <a:pt x="24564" y="133855"/>
                </a:lnTo>
                <a:lnTo>
                  <a:pt x="16095" y="181073"/>
                </a:lnTo>
                <a:lnTo>
                  <a:pt x="9264" y="229430"/>
                </a:lnTo>
                <a:lnTo>
                  <a:pt x="4211" y="278831"/>
                </a:lnTo>
                <a:lnTo>
                  <a:pt x="1076" y="329178"/>
                </a:lnTo>
                <a:lnTo>
                  <a:pt x="0" y="380377"/>
                </a:lnTo>
                <a:lnTo>
                  <a:pt x="920" y="440845"/>
                </a:lnTo>
                <a:lnTo>
                  <a:pt x="3636" y="500096"/>
                </a:lnTo>
                <a:lnTo>
                  <a:pt x="8084" y="557972"/>
                </a:lnTo>
                <a:lnTo>
                  <a:pt x="14197" y="614314"/>
                </a:lnTo>
                <a:lnTo>
                  <a:pt x="21911" y="668964"/>
                </a:lnTo>
                <a:lnTo>
                  <a:pt x="31160" y="721762"/>
                </a:lnTo>
                <a:lnTo>
                  <a:pt x="41879" y="772550"/>
                </a:lnTo>
                <a:lnTo>
                  <a:pt x="54003" y="821169"/>
                </a:lnTo>
                <a:lnTo>
                  <a:pt x="67465" y="867460"/>
                </a:lnTo>
                <a:lnTo>
                  <a:pt x="82201" y="911265"/>
                </a:lnTo>
                <a:lnTo>
                  <a:pt x="98146" y="952425"/>
                </a:lnTo>
                <a:lnTo>
                  <a:pt x="115234" y="990780"/>
                </a:lnTo>
                <a:lnTo>
                  <a:pt x="133399" y="1026172"/>
                </a:lnTo>
                <a:lnTo>
                  <a:pt x="152577" y="1058443"/>
                </a:lnTo>
                <a:lnTo>
                  <a:pt x="330961" y="1058443"/>
                </a:lnTo>
                <a:lnTo>
                  <a:pt x="330961" y="476872"/>
                </a:lnTo>
                <a:lnTo>
                  <a:pt x="282423" y="470407"/>
                </a:lnTo>
                <a:lnTo>
                  <a:pt x="238807" y="452164"/>
                </a:lnTo>
                <a:lnTo>
                  <a:pt x="201853" y="423867"/>
                </a:lnTo>
                <a:lnTo>
                  <a:pt x="173303" y="387242"/>
                </a:lnTo>
                <a:lnTo>
                  <a:pt x="154896" y="344014"/>
                </a:lnTo>
                <a:lnTo>
                  <a:pt x="148374" y="295909"/>
                </a:lnTo>
                <a:lnTo>
                  <a:pt x="154896" y="247805"/>
                </a:lnTo>
                <a:lnTo>
                  <a:pt x="173303" y="204577"/>
                </a:lnTo>
                <a:lnTo>
                  <a:pt x="201853" y="167952"/>
                </a:lnTo>
                <a:lnTo>
                  <a:pt x="238807" y="139655"/>
                </a:lnTo>
                <a:lnTo>
                  <a:pt x="282423" y="121412"/>
                </a:lnTo>
                <a:lnTo>
                  <a:pt x="330961" y="114947"/>
                </a:lnTo>
                <a:lnTo>
                  <a:pt x="330961" y="0"/>
                </a:lnTo>
                <a:close/>
              </a:path>
            </a:pathLst>
          </a:custGeom>
          <a:solidFill>
            <a:srgbClr val="185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5819" y="3373465"/>
            <a:ext cx="184785" cy="55244"/>
          </a:xfrm>
          <a:custGeom>
            <a:avLst/>
            <a:gdLst/>
            <a:ahLst/>
            <a:cxnLst/>
            <a:rect l="l" t="t" r="r" b="b"/>
            <a:pathLst>
              <a:path w="184785" h="55245">
                <a:moveTo>
                  <a:pt x="184175" y="0"/>
                </a:moveTo>
                <a:lnTo>
                  <a:pt x="3733" y="0"/>
                </a:lnTo>
                <a:lnTo>
                  <a:pt x="0" y="3708"/>
                </a:lnTo>
                <a:lnTo>
                  <a:pt x="0" y="51422"/>
                </a:lnTo>
                <a:lnTo>
                  <a:pt x="3733" y="55130"/>
                </a:lnTo>
                <a:lnTo>
                  <a:pt x="184175" y="55130"/>
                </a:lnTo>
                <a:lnTo>
                  <a:pt x="184175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79994" y="3373465"/>
            <a:ext cx="184150" cy="55244"/>
          </a:xfrm>
          <a:custGeom>
            <a:avLst/>
            <a:gdLst/>
            <a:ahLst/>
            <a:cxnLst/>
            <a:rect l="l" t="t" r="r" b="b"/>
            <a:pathLst>
              <a:path w="184150" h="55245">
                <a:moveTo>
                  <a:pt x="180289" y="0"/>
                </a:moveTo>
                <a:lnTo>
                  <a:pt x="0" y="0"/>
                </a:lnTo>
                <a:lnTo>
                  <a:pt x="0" y="55130"/>
                </a:lnTo>
                <a:lnTo>
                  <a:pt x="180289" y="55130"/>
                </a:lnTo>
                <a:lnTo>
                  <a:pt x="184023" y="51422"/>
                </a:lnTo>
                <a:lnTo>
                  <a:pt x="184023" y="3708"/>
                </a:lnTo>
                <a:lnTo>
                  <a:pt x="180289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9996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0" y="0"/>
                </a:moveTo>
                <a:lnTo>
                  <a:pt x="0" y="56972"/>
                </a:lnTo>
                <a:lnTo>
                  <a:pt x="48699" y="66715"/>
                </a:lnTo>
                <a:lnTo>
                  <a:pt x="88466" y="93287"/>
                </a:lnTo>
                <a:lnTo>
                  <a:pt x="115276" y="132699"/>
                </a:lnTo>
                <a:lnTo>
                  <a:pt x="125107" y="180962"/>
                </a:lnTo>
                <a:lnTo>
                  <a:pt x="115276" y="229225"/>
                </a:lnTo>
                <a:lnTo>
                  <a:pt x="88466" y="268636"/>
                </a:lnTo>
                <a:lnTo>
                  <a:pt x="48699" y="295208"/>
                </a:lnTo>
                <a:lnTo>
                  <a:pt x="0" y="304952"/>
                </a:lnTo>
                <a:lnTo>
                  <a:pt x="0" y="361924"/>
                </a:lnTo>
                <a:lnTo>
                  <a:pt x="48538" y="355460"/>
                </a:lnTo>
                <a:lnTo>
                  <a:pt x="92154" y="337216"/>
                </a:lnTo>
                <a:lnTo>
                  <a:pt x="129108" y="308919"/>
                </a:lnTo>
                <a:lnTo>
                  <a:pt x="157658" y="272294"/>
                </a:lnTo>
                <a:lnTo>
                  <a:pt x="176065" y="229067"/>
                </a:lnTo>
                <a:lnTo>
                  <a:pt x="182587" y="180962"/>
                </a:lnTo>
                <a:lnTo>
                  <a:pt x="176065" y="132857"/>
                </a:lnTo>
                <a:lnTo>
                  <a:pt x="157658" y="89630"/>
                </a:lnTo>
                <a:lnTo>
                  <a:pt x="129108" y="53005"/>
                </a:lnTo>
                <a:lnTo>
                  <a:pt x="92154" y="24708"/>
                </a:lnTo>
                <a:lnTo>
                  <a:pt x="48538" y="6464"/>
                </a:lnTo>
                <a:lnTo>
                  <a:pt x="0" y="0"/>
                </a:lnTo>
                <a:close/>
              </a:path>
            </a:pathLst>
          </a:custGeom>
          <a:solidFill>
            <a:srgbClr val="CEB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97417" y="2429425"/>
            <a:ext cx="182880" cy="361950"/>
          </a:xfrm>
          <a:custGeom>
            <a:avLst/>
            <a:gdLst/>
            <a:ahLst/>
            <a:cxnLst/>
            <a:rect l="l" t="t" r="r" b="b"/>
            <a:pathLst>
              <a:path w="182879" h="361950">
                <a:moveTo>
                  <a:pt x="182587" y="0"/>
                </a:moveTo>
                <a:lnTo>
                  <a:pt x="134049" y="6464"/>
                </a:lnTo>
                <a:lnTo>
                  <a:pt x="90433" y="24708"/>
                </a:lnTo>
                <a:lnTo>
                  <a:pt x="53479" y="53005"/>
                </a:lnTo>
                <a:lnTo>
                  <a:pt x="24929" y="89630"/>
                </a:lnTo>
                <a:lnTo>
                  <a:pt x="6522" y="132857"/>
                </a:lnTo>
                <a:lnTo>
                  <a:pt x="0" y="180962"/>
                </a:lnTo>
                <a:lnTo>
                  <a:pt x="6522" y="229067"/>
                </a:lnTo>
                <a:lnTo>
                  <a:pt x="24929" y="272294"/>
                </a:lnTo>
                <a:lnTo>
                  <a:pt x="53479" y="308919"/>
                </a:lnTo>
                <a:lnTo>
                  <a:pt x="90433" y="337216"/>
                </a:lnTo>
                <a:lnTo>
                  <a:pt x="134049" y="355460"/>
                </a:lnTo>
                <a:lnTo>
                  <a:pt x="182587" y="361924"/>
                </a:lnTo>
                <a:lnTo>
                  <a:pt x="182587" y="304952"/>
                </a:lnTo>
                <a:lnTo>
                  <a:pt x="133887" y="295208"/>
                </a:lnTo>
                <a:lnTo>
                  <a:pt x="94121" y="268636"/>
                </a:lnTo>
                <a:lnTo>
                  <a:pt x="67310" y="229225"/>
                </a:lnTo>
                <a:lnTo>
                  <a:pt x="57480" y="180962"/>
                </a:lnTo>
                <a:lnTo>
                  <a:pt x="67310" y="132699"/>
                </a:lnTo>
                <a:lnTo>
                  <a:pt x="94121" y="93287"/>
                </a:lnTo>
                <a:lnTo>
                  <a:pt x="133887" y="66715"/>
                </a:lnTo>
                <a:lnTo>
                  <a:pt x="182587" y="56972"/>
                </a:lnTo>
                <a:lnTo>
                  <a:pt x="182587" y="0"/>
                </a:lnTo>
                <a:close/>
              </a:path>
            </a:pathLst>
          </a:custGeom>
          <a:solidFill>
            <a:srgbClr val="E6C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9996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0" y="0"/>
                </a:moveTo>
                <a:lnTo>
                  <a:pt x="0" y="247980"/>
                </a:lnTo>
                <a:lnTo>
                  <a:pt x="48699" y="238236"/>
                </a:lnTo>
                <a:lnTo>
                  <a:pt x="88466" y="211664"/>
                </a:lnTo>
                <a:lnTo>
                  <a:pt x="115276" y="172252"/>
                </a:lnTo>
                <a:lnTo>
                  <a:pt x="125107" y="123990"/>
                </a:lnTo>
                <a:lnTo>
                  <a:pt x="115276" y="75727"/>
                </a:lnTo>
                <a:lnTo>
                  <a:pt x="88466" y="36315"/>
                </a:lnTo>
                <a:lnTo>
                  <a:pt x="48699" y="9743"/>
                </a:lnTo>
                <a:lnTo>
                  <a:pt x="0" y="0"/>
                </a:lnTo>
                <a:close/>
              </a:path>
            </a:pathLst>
          </a:custGeom>
          <a:solidFill>
            <a:srgbClr val="82C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4893" y="2486397"/>
            <a:ext cx="125730" cy="248285"/>
          </a:xfrm>
          <a:custGeom>
            <a:avLst/>
            <a:gdLst/>
            <a:ahLst/>
            <a:cxnLst/>
            <a:rect l="l" t="t" r="r" b="b"/>
            <a:pathLst>
              <a:path w="125729" h="248285">
                <a:moveTo>
                  <a:pt x="125107" y="0"/>
                </a:moveTo>
                <a:lnTo>
                  <a:pt x="76407" y="9743"/>
                </a:lnTo>
                <a:lnTo>
                  <a:pt x="36641" y="36315"/>
                </a:lnTo>
                <a:lnTo>
                  <a:pt x="9830" y="75727"/>
                </a:lnTo>
                <a:lnTo>
                  <a:pt x="0" y="123990"/>
                </a:lnTo>
                <a:lnTo>
                  <a:pt x="9830" y="172252"/>
                </a:lnTo>
                <a:lnTo>
                  <a:pt x="36641" y="211664"/>
                </a:lnTo>
                <a:lnTo>
                  <a:pt x="76407" y="238236"/>
                </a:lnTo>
                <a:lnTo>
                  <a:pt x="125107" y="247980"/>
                </a:lnTo>
                <a:lnTo>
                  <a:pt x="125107" y="0"/>
                </a:lnTo>
                <a:close/>
              </a:path>
            </a:pathLst>
          </a:custGeom>
          <a:solidFill>
            <a:srgbClr val="A7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9999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0" y="0"/>
                </a:moveTo>
                <a:lnTo>
                  <a:pt x="0" y="424484"/>
                </a:lnTo>
                <a:lnTo>
                  <a:pt x="272567" y="424484"/>
                </a:lnTo>
                <a:lnTo>
                  <a:pt x="249993" y="357645"/>
                </a:lnTo>
                <a:lnTo>
                  <a:pt x="225184" y="295226"/>
                </a:lnTo>
                <a:lnTo>
                  <a:pt x="198737" y="237638"/>
                </a:lnTo>
                <a:lnTo>
                  <a:pt x="171251" y="185289"/>
                </a:lnTo>
                <a:lnTo>
                  <a:pt x="143324" y="138590"/>
                </a:lnTo>
                <a:lnTo>
                  <a:pt x="115554" y="97951"/>
                </a:lnTo>
                <a:lnTo>
                  <a:pt x="88540" y="63781"/>
                </a:lnTo>
                <a:lnTo>
                  <a:pt x="39170" y="16492"/>
                </a:lnTo>
                <a:lnTo>
                  <a:pt x="0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7432" y="1890002"/>
            <a:ext cx="273050" cy="424815"/>
          </a:xfrm>
          <a:custGeom>
            <a:avLst/>
            <a:gdLst/>
            <a:ahLst/>
            <a:cxnLst/>
            <a:rect l="l" t="t" r="r" b="b"/>
            <a:pathLst>
              <a:path w="273050" h="424814">
                <a:moveTo>
                  <a:pt x="272567" y="0"/>
                </a:moveTo>
                <a:lnTo>
                  <a:pt x="233401" y="16492"/>
                </a:lnTo>
                <a:lnTo>
                  <a:pt x="184032" y="63781"/>
                </a:lnTo>
                <a:lnTo>
                  <a:pt x="157017" y="97951"/>
                </a:lnTo>
                <a:lnTo>
                  <a:pt x="129246" y="138590"/>
                </a:lnTo>
                <a:lnTo>
                  <a:pt x="101318" y="185289"/>
                </a:lnTo>
                <a:lnTo>
                  <a:pt x="73831" y="237638"/>
                </a:lnTo>
                <a:lnTo>
                  <a:pt x="47383" y="295226"/>
                </a:lnTo>
                <a:lnTo>
                  <a:pt x="22573" y="357645"/>
                </a:lnTo>
                <a:lnTo>
                  <a:pt x="0" y="424484"/>
                </a:lnTo>
                <a:lnTo>
                  <a:pt x="272567" y="424484"/>
                </a:lnTo>
                <a:lnTo>
                  <a:pt x="27256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9993" y="3112908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9613" y="0"/>
                </a:moveTo>
                <a:lnTo>
                  <a:pt x="0" y="0"/>
                </a:lnTo>
                <a:lnTo>
                  <a:pt x="0" y="414489"/>
                </a:lnTo>
                <a:lnTo>
                  <a:pt x="14897" y="414489"/>
                </a:lnTo>
                <a:lnTo>
                  <a:pt x="19151" y="410273"/>
                </a:lnTo>
                <a:lnTo>
                  <a:pt x="19151" y="392480"/>
                </a:lnTo>
                <a:lnTo>
                  <a:pt x="19519" y="374294"/>
                </a:lnTo>
                <a:lnTo>
                  <a:pt x="45897" y="40982"/>
                </a:lnTo>
                <a:lnTo>
                  <a:pt x="41338" y="20600"/>
                </a:lnTo>
                <a:lnTo>
                  <a:pt x="30870" y="8586"/>
                </a:lnTo>
                <a:lnTo>
                  <a:pt x="19312" y="2633"/>
                </a:lnTo>
                <a:lnTo>
                  <a:pt x="11480" y="431"/>
                </a:lnTo>
                <a:lnTo>
                  <a:pt x="10579" y="152"/>
                </a:lnTo>
                <a:lnTo>
                  <a:pt x="9613" y="0"/>
                </a:lnTo>
                <a:close/>
              </a:path>
            </a:pathLst>
          </a:custGeom>
          <a:solidFill>
            <a:srgbClr val="BC3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4104" y="3112903"/>
            <a:ext cx="46355" cy="414655"/>
          </a:xfrm>
          <a:custGeom>
            <a:avLst/>
            <a:gdLst/>
            <a:ahLst/>
            <a:cxnLst/>
            <a:rect l="l" t="t" r="r" b="b"/>
            <a:pathLst>
              <a:path w="46354" h="414654">
                <a:moveTo>
                  <a:pt x="45897" y="0"/>
                </a:moveTo>
                <a:lnTo>
                  <a:pt x="35242" y="0"/>
                </a:lnTo>
                <a:lnTo>
                  <a:pt x="34290" y="152"/>
                </a:lnTo>
                <a:lnTo>
                  <a:pt x="33375" y="431"/>
                </a:lnTo>
                <a:lnTo>
                  <a:pt x="31711" y="850"/>
                </a:lnTo>
                <a:lnTo>
                  <a:pt x="29845" y="1587"/>
                </a:lnTo>
                <a:lnTo>
                  <a:pt x="28016" y="2641"/>
                </a:lnTo>
                <a:lnTo>
                  <a:pt x="19255" y="6389"/>
                </a:lnTo>
                <a:lnTo>
                  <a:pt x="10112" y="13368"/>
                </a:lnTo>
                <a:lnTo>
                  <a:pt x="2916" y="24692"/>
                </a:lnTo>
                <a:lnTo>
                  <a:pt x="0" y="41478"/>
                </a:lnTo>
                <a:lnTo>
                  <a:pt x="26403" y="375119"/>
                </a:lnTo>
                <a:lnTo>
                  <a:pt x="26746" y="391998"/>
                </a:lnTo>
                <a:lnTo>
                  <a:pt x="26746" y="408533"/>
                </a:lnTo>
                <a:lnTo>
                  <a:pt x="29197" y="411911"/>
                </a:lnTo>
                <a:lnTo>
                  <a:pt x="32677" y="413308"/>
                </a:lnTo>
                <a:lnTo>
                  <a:pt x="34048" y="414070"/>
                </a:lnTo>
                <a:lnTo>
                  <a:pt x="35610" y="414489"/>
                </a:lnTo>
                <a:lnTo>
                  <a:pt x="45897" y="414489"/>
                </a:lnTo>
                <a:lnTo>
                  <a:pt x="45897" y="0"/>
                </a:lnTo>
                <a:close/>
              </a:path>
            </a:pathLst>
          </a:custGeom>
          <a:solidFill>
            <a:srgbClr val="E93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8339" y="4765728"/>
            <a:ext cx="739140" cy="828675"/>
          </a:xfrm>
          <a:custGeom>
            <a:avLst/>
            <a:gdLst/>
            <a:ahLst/>
            <a:cxnLst/>
            <a:rect l="l" t="t" r="r" b="b"/>
            <a:pathLst>
              <a:path w="739139" h="828675">
                <a:moveTo>
                  <a:pt x="408553" y="254119"/>
                </a:moveTo>
                <a:lnTo>
                  <a:pt x="349387" y="261848"/>
                </a:lnTo>
                <a:lnTo>
                  <a:pt x="304145" y="279291"/>
                </a:lnTo>
                <a:lnTo>
                  <a:pt x="263618" y="305173"/>
                </a:lnTo>
                <a:lnTo>
                  <a:pt x="228562" y="338262"/>
                </a:lnTo>
                <a:lnTo>
                  <a:pt x="199732" y="377324"/>
                </a:lnTo>
                <a:lnTo>
                  <a:pt x="177881" y="421126"/>
                </a:lnTo>
                <a:lnTo>
                  <a:pt x="163766" y="468433"/>
                </a:lnTo>
                <a:lnTo>
                  <a:pt x="158139" y="518012"/>
                </a:lnTo>
                <a:lnTo>
                  <a:pt x="161757" y="568629"/>
                </a:lnTo>
                <a:lnTo>
                  <a:pt x="162354" y="572198"/>
                </a:lnTo>
                <a:lnTo>
                  <a:pt x="163789" y="579196"/>
                </a:lnTo>
                <a:lnTo>
                  <a:pt x="163053" y="579399"/>
                </a:lnTo>
                <a:lnTo>
                  <a:pt x="121009" y="596071"/>
                </a:lnTo>
                <a:lnTo>
                  <a:pt x="83852" y="621244"/>
                </a:lnTo>
                <a:lnTo>
                  <a:pt x="52425" y="653539"/>
                </a:lnTo>
                <a:lnTo>
                  <a:pt x="27569" y="691578"/>
                </a:lnTo>
                <a:lnTo>
                  <a:pt x="4298" y="757235"/>
                </a:lnTo>
                <a:lnTo>
                  <a:pt x="0" y="792335"/>
                </a:lnTo>
                <a:lnTo>
                  <a:pt x="1077" y="828141"/>
                </a:lnTo>
                <a:lnTo>
                  <a:pt x="738591" y="628586"/>
                </a:lnTo>
                <a:lnTo>
                  <a:pt x="738591" y="262343"/>
                </a:lnTo>
                <a:lnTo>
                  <a:pt x="464690" y="262343"/>
                </a:lnTo>
                <a:lnTo>
                  <a:pt x="437137" y="256335"/>
                </a:lnTo>
                <a:lnTo>
                  <a:pt x="408553" y="254119"/>
                </a:lnTo>
                <a:close/>
              </a:path>
              <a:path w="739139" h="828675">
                <a:moveTo>
                  <a:pt x="738591" y="0"/>
                </a:moveTo>
                <a:lnTo>
                  <a:pt x="673292" y="20440"/>
                </a:lnTo>
                <a:lnTo>
                  <a:pt x="631759" y="41873"/>
                </a:lnTo>
                <a:lnTo>
                  <a:pt x="593561" y="68624"/>
                </a:lnTo>
                <a:lnTo>
                  <a:pt x="559043" y="100126"/>
                </a:lnTo>
                <a:lnTo>
                  <a:pt x="528552" y="135815"/>
                </a:lnTo>
                <a:lnTo>
                  <a:pt x="502432" y="175125"/>
                </a:lnTo>
                <a:lnTo>
                  <a:pt x="481029" y="217489"/>
                </a:lnTo>
                <a:lnTo>
                  <a:pt x="464690" y="262343"/>
                </a:lnTo>
                <a:lnTo>
                  <a:pt x="738591" y="262343"/>
                </a:lnTo>
                <a:lnTo>
                  <a:pt x="738591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50814" y="5117445"/>
            <a:ext cx="746125" cy="480059"/>
          </a:xfrm>
          <a:custGeom>
            <a:avLst/>
            <a:gdLst/>
            <a:ahLst/>
            <a:cxnLst/>
            <a:rect l="l" t="t" r="r" b="b"/>
            <a:pathLst>
              <a:path w="746125" h="480060">
                <a:moveTo>
                  <a:pt x="233756" y="153809"/>
                </a:moveTo>
                <a:lnTo>
                  <a:pt x="186643" y="158897"/>
                </a:lnTo>
                <a:lnTo>
                  <a:pt x="142764" y="173488"/>
                </a:lnTo>
                <a:lnTo>
                  <a:pt x="103057" y="196576"/>
                </a:lnTo>
                <a:lnTo>
                  <a:pt x="68462" y="227153"/>
                </a:lnTo>
                <a:lnTo>
                  <a:pt x="39919" y="264213"/>
                </a:lnTo>
                <a:lnTo>
                  <a:pt x="18368" y="306748"/>
                </a:lnTo>
                <a:lnTo>
                  <a:pt x="4748" y="353751"/>
                </a:lnTo>
                <a:lnTo>
                  <a:pt x="0" y="404215"/>
                </a:lnTo>
                <a:lnTo>
                  <a:pt x="12" y="406019"/>
                </a:lnTo>
                <a:lnTo>
                  <a:pt x="18754" y="422677"/>
                </a:lnTo>
                <a:lnTo>
                  <a:pt x="36387" y="440572"/>
                </a:lnTo>
                <a:lnTo>
                  <a:pt x="52860" y="459614"/>
                </a:lnTo>
                <a:lnTo>
                  <a:pt x="68122" y="479717"/>
                </a:lnTo>
                <a:lnTo>
                  <a:pt x="746125" y="479717"/>
                </a:lnTo>
                <a:lnTo>
                  <a:pt x="746125" y="184810"/>
                </a:lnTo>
                <a:lnTo>
                  <a:pt x="346443" y="184810"/>
                </a:lnTo>
                <a:lnTo>
                  <a:pt x="320479" y="171640"/>
                </a:lnTo>
                <a:lnTo>
                  <a:pt x="292885" y="161909"/>
                </a:lnTo>
                <a:lnTo>
                  <a:pt x="263899" y="155878"/>
                </a:lnTo>
                <a:lnTo>
                  <a:pt x="233756" y="153809"/>
                </a:lnTo>
                <a:close/>
              </a:path>
              <a:path w="746125" h="480060">
                <a:moveTo>
                  <a:pt x="636193" y="0"/>
                </a:moveTo>
                <a:lnTo>
                  <a:pt x="583669" y="4460"/>
                </a:lnTo>
                <a:lnTo>
                  <a:pt x="533782" y="17382"/>
                </a:lnTo>
                <a:lnTo>
                  <a:pt x="487176" y="38076"/>
                </a:lnTo>
                <a:lnTo>
                  <a:pt x="444496" y="65855"/>
                </a:lnTo>
                <a:lnTo>
                  <a:pt x="406384" y="100030"/>
                </a:lnTo>
                <a:lnTo>
                  <a:pt x="373485" y="139911"/>
                </a:lnTo>
                <a:lnTo>
                  <a:pt x="346443" y="184810"/>
                </a:lnTo>
                <a:lnTo>
                  <a:pt x="746125" y="184810"/>
                </a:lnTo>
                <a:lnTo>
                  <a:pt x="746125" y="20116"/>
                </a:lnTo>
                <a:lnTo>
                  <a:pt x="719859" y="11476"/>
                </a:lnTo>
                <a:lnTo>
                  <a:pt x="692716" y="5172"/>
                </a:lnTo>
                <a:lnTo>
                  <a:pt x="664795" y="1310"/>
                </a:lnTo>
                <a:lnTo>
                  <a:pt x="636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6452" y="5444421"/>
            <a:ext cx="662940" cy="153035"/>
          </a:xfrm>
          <a:custGeom>
            <a:avLst/>
            <a:gdLst/>
            <a:ahLst/>
            <a:cxnLst/>
            <a:rect l="l" t="t" r="r" b="b"/>
            <a:pathLst>
              <a:path w="662939" h="153035">
                <a:moveTo>
                  <a:pt x="0" y="26172"/>
                </a:moveTo>
                <a:lnTo>
                  <a:pt x="18876" y="53653"/>
                </a:lnTo>
                <a:lnTo>
                  <a:pt x="33520" y="84235"/>
                </a:lnTo>
                <a:lnTo>
                  <a:pt x="43475" y="117425"/>
                </a:lnTo>
                <a:lnTo>
                  <a:pt x="48285" y="152728"/>
                </a:lnTo>
                <a:lnTo>
                  <a:pt x="662482" y="152728"/>
                </a:lnTo>
                <a:lnTo>
                  <a:pt x="647220" y="132633"/>
                </a:lnTo>
                <a:lnTo>
                  <a:pt x="630747" y="113594"/>
                </a:lnTo>
                <a:lnTo>
                  <a:pt x="620138" y="102829"/>
                </a:lnTo>
                <a:lnTo>
                  <a:pt x="163550" y="102829"/>
                </a:lnTo>
                <a:lnTo>
                  <a:pt x="140989" y="81855"/>
                </a:lnTo>
                <a:lnTo>
                  <a:pt x="89275" y="48671"/>
                </a:lnTo>
                <a:lnTo>
                  <a:pt x="45241" y="32707"/>
                </a:lnTo>
                <a:lnTo>
                  <a:pt x="14964" y="27263"/>
                </a:lnTo>
                <a:lnTo>
                  <a:pt x="0" y="26172"/>
                </a:lnTo>
                <a:close/>
              </a:path>
              <a:path w="662939" h="153035">
                <a:moveTo>
                  <a:pt x="377785" y="0"/>
                </a:moveTo>
                <a:lnTo>
                  <a:pt x="328594" y="5285"/>
                </a:lnTo>
                <a:lnTo>
                  <a:pt x="281817" y="18674"/>
                </a:lnTo>
                <a:lnTo>
                  <a:pt x="238212" y="39704"/>
                </a:lnTo>
                <a:lnTo>
                  <a:pt x="198537" y="67910"/>
                </a:lnTo>
                <a:lnTo>
                  <a:pt x="163550" y="102829"/>
                </a:lnTo>
                <a:lnTo>
                  <a:pt x="620138" y="102829"/>
                </a:lnTo>
                <a:lnTo>
                  <a:pt x="568315" y="59313"/>
                </a:lnTo>
                <a:lnTo>
                  <a:pt x="511214" y="27393"/>
                </a:lnTo>
                <a:lnTo>
                  <a:pt x="428632" y="3281"/>
                </a:lnTo>
                <a:lnTo>
                  <a:pt x="377785" y="0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3061" y="4981634"/>
            <a:ext cx="941705" cy="615950"/>
          </a:xfrm>
          <a:custGeom>
            <a:avLst/>
            <a:gdLst/>
            <a:ahLst/>
            <a:cxnLst/>
            <a:rect l="l" t="t" r="r" b="b"/>
            <a:pathLst>
              <a:path w="941704" h="615950">
                <a:moveTo>
                  <a:pt x="105803" y="0"/>
                </a:moveTo>
                <a:lnTo>
                  <a:pt x="78329" y="1208"/>
                </a:lnTo>
                <a:lnTo>
                  <a:pt x="51477" y="4772"/>
                </a:lnTo>
                <a:lnTo>
                  <a:pt x="25338" y="10597"/>
                </a:lnTo>
                <a:lnTo>
                  <a:pt x="0" y="18592"/>
                </a:lnTo>
                <a:lnTo>
                  <a:pt x="0" y="615518"/>
                </a:lnTo>
                <a:lnTo>
                  <a:pt x="941666" y="615518"/>
                </a:lnTo>
                <a:lnTo>
                  <a:pt x="936862" y="580215"/>
                </a:lnTo>
                <a:lnTo>
                  <a:pt x="912265" y="516443"/>
                </a:lnTo>
                <a:lnTo>
                  <a:pt x="862858" y="458331"/>
                </a:lnTo>
                <a:lnTo>
                  <a:pt x="826831" y="435062"/>
                </a:lnTo>
                <a:lnTo>
                  <a:pt x="786364" y="420277"/>
                </a:lnTo>
                <a:lnTo>
                  <a:pt x="742505" y="415099"/>
                </a:lnTo>
                <a:lnTo>
                  <a:pt x="741743" y="415099"/>
                </a:lnTo>
                <a:lnTo>
                  <a:pt x="741895" y="411479"/>
                </a:lnTo>
                <a:lnTo>
                  <a:pt x="737260" y="353760"/>
                </a:lnTo>
                <a:lnTo>
                  <a:pt x="723639" y="306755"/>
                </a:lnTo>
                <a:lnTo>
                  <a:pt x="702086" y="264220"/>
                </a:lnTo>
                <a:lnTo>
                  <a:pt x="673541" y="227161"/>
                </a:lnTo>
                <a:lnTo>
                  <a:pt x="638944" y="196585"/>
                </a:lnTo>
                <a:lnTo>
                  <a:pt x="618712" y="184823"/>
                </a:lnTo>
                <a:lnTo>
                  <a:pt x="395541" y="184823"/>
                </a:lnTo>
                <a:lnTo>
                  <a:pt x="368503" y="139923"/>
                </a:lnTo>
                <a:lnTo>
                  <a:pt x="335608" y="100040"/>
                </a:lnTo>
                <a:lnTo>
                  <a:pt x="297498" y="65863"/>
                </a:lnTo>
                <a:lnTo>
                  <a:pt x="254819" y="38081"/>
                </a:lnTo>
                <a:lnTo>
                  <a:pt x="208214" y="17384"/>
                </a:lnTo>
                <a:lnTo>
                  <a:pt x="158328" y="4461"/>
                </a:lnTo>
                <a:lnTo>
                  <a:pt x="105803" y="0"/>
                </a:lnTo>
                <a:close/>
              </a:path>
              <a:path w="941704" h="615950">
                <a:moveTo>
                  <a:pt x="508241" y="153822"/>
                </a:moveTo>
                <a:lnTo>
                  <a:pt x="478091" y="155890"/>
                </a:lnTo>
                <a:lnTo>
                  <a:pt x="449100" y="161921"/>
                </a:lnTo>
                <a:lnTo>
                  <a:pt x="421505" y="171653"/>
                </a:lnTo>
                <a:lnTo>
                  <a:pt x="395541" y="184823"/>
                </a:lnTo>
                <a:lnTo>
                  <a:pt x="618712" y="184823"/>
                </a:lnTo>
                <a:lnTo>
                  <a:pt x="599235" y="173499"/>
                </a:lnTo>
                <a:lnTo>
                  <a:pt x="555354" y="158909"/>
                </a:lnTo>
                <a:lnTo>
                  <a:pt x="508241" y="153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3068" y="5276149"/>
            <a:ext cx="718185" cy="321310"/>
          </a:xfrm>
          <a:custGeom>
            <a:avLst/>
            <a:gdLst/>
            <a:ahLst/>
            <a:cxnLst/>
            <a:rect l="l" t="t" r="r" b="b"/>
            <a:pathLst>
              <a:path w="718185" h="321310">
                <a:moveTo>
                  <a:pt x="0" y="0"/>
                </a:moveTo>
                <a:lnTo>
                  <a:pt x="0" y="321005"/>
                </a:lnTo>
                <a:lnTo>
                  <a:pt x="718121" y="321005"/>
                </a:lnTo>
                <a:lnTo>
                  <a:pt x="694810" y="283886"/>
                </a:lnTo>
                <a:lnTo>
                  <a:pt x="664756" y="254025"/>
                </a:lnTo>
                <a:lnTo>
                  <a:pt x="629737" y="232505"/>
                </a:lnTo>
                <a:lnTo>
                  <a:pt x="504139" y="223520"/>
                </a:lnTo>
                <a:lnTo>
                  <a:pt x="503150" y="216345"/>
                </a:lnTo>
                <a:lnTo>
                  <a:pt x="502539" y="212839"/>
                </a:lnTo>
                <a:lnTo>
                  <a:pt x="489328" y="164869"/>
                </a:lnTo>
                <a:lnTo>
                  <a:pt x="468045" y="122714"/>
                </a:lnTo>
                <a:lnTo>
                  <a:pt x="445027" y="93713"/>
                </a:lnTo>
                <a:lnTo>
                  <a:pt x="126987" y="93713"/>
                </a:lnTo>
                <a:lnTo>
                  <a:pt x="99783" y="63693"/>
                </a:lnTo>
                <a:lnTo>
                  <a:pt x="69284" y="37893"/>
                </a:lnTo>
                <a:lnTo>
                  <a:pt x="35890" y="16575"/>
                </a:lnTo>
                <a:lnTo>
                  <a:pt x="0" y="0"/>
                </a:lnTo>
                <a:close/>
              </a:path>
              <a:path w="718185" h="321310">
                <a:moveTo>
                  <a:pt x="548580" y="216345"/>
                </a:moveTo>
                <a:lnTo>
                  <a:pt x="504875" y="223329"/>
                </a:lnTo>
                <a:lnTo>
                  <a:pt x="504139" y="223520"/>
                </a:lnTo>
                <a:lnTo>
                  <a:pt x="602333" y="223520"/>
                </a:lnTo>
                <a:lnTo>
                  <a:pt x="590607" y="219675"/>
                </a:lnTo>
                <a:lnTo>
                  <a:pt x="548580" y="216345"/>
                </a:lnTo>
                <a:close/>
              </a:path>
              <a:path w="718185" h="321310">
                <a:moveTo>
                  <a:pt x="278626" y="24536"/>
                </a:moveTo>
                <a:lnTo>
                  <a:pt x="231762" y="32499"/>
                </a:lnTo>
                <a:lnTo>
                  <a:pt x="175393" y="56643"/>
                </a:lnTo>
                <a:lnTo>
                  <a:pt x="126987" y="93713"/>
                </a:lnTo>
                <a:lnTo>
                  <a:pt x="445027" y="93713"/>
                </a:lnTo>
                <a:lnTo>
                  <a:pt x="405612" y="58747"/>
                </a:lnTo>
                <a:lnTo>
                  <a:pt x="366640" y="38386"/>
                </a:lnTo>
                <a:lnTo>
                  <a:pt x="323948" y="26741"/>
                </a:lnTo>
                <a:lnTo>
                  <a:pt x="278626" y="24536"/>
                </a:lnTo>
                <a:close/>
              </a:path>
            </a:pathLst>
          </a:custGeom>
          <a:solidFill>
            <a:srgbClr val="C9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5904001"/>
            <a:ext cx="7560309" cy="113664"/>
          </a:xfrm>
          <a:custGeom>
            <a:avLst/>
            <a:gdLst/>
            <a:ahLst/>
            <a:cxnLst/>
            <a:rect l="l" t="t" r="r" b="b"/>
            <a:pathLst>
              <a:path w="7560309" h="113664">
                <a:moveTo>
                  <a:pt x="0" y="113309"/>
                </a:moveTo>
                <a:lnTo>
                  <a:pt x="7559992" y="113309"/>
                </a:lnTo>
                <a:lnTo>
                  <a:pt x="7559992" y="0"/>
                </a:lnTo>
                <a:lnTo>
                  <a:pt x="0" y="0"/>
                </a:lnTo>
                <a:lnTo>
                  <a:pt x="0" y="1133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74" y="989002"/>
            <a:ext cx="2639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latin typeface="Bebas Neue Bold"/>
                <a:cs typeface="Bebas Neue Bold"/>
              </a:rPr>
              <a:t>Ov</a:t>
            </a:r>
            <a:r>
              <a:rPr sz="3600" b="1" spc="-5" dirty="0">
                <a:latin typeface="Bebas Neue Bold"/>
                <a:cs typeface="Bebas Neue Bold"/>
              </a:rPr>
              <a:t>erview </a:t>
            </a:r>
            <a:r>
              <a:rPr sz="3600" b="1" dirty="0">
                <a:latin typeface="Bebas Neue Bold"/>
                <a:cs typeface="Bebas Neue Bold"/>
              </a:rPr>
              <a:t>&amp;</a:t>
            </a:r>
            <a:r>
              <a:rPr sz="3600" b="1" spc="-5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0097CC"/>
                </a:solidFill>
                <a:latin typeface="Bebas Neue Bold"/>
                <a:cs typeface="Bebas Neue Bold"/>
              </a:rPr>
              <a:t>Goals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2200841"/>
            <a:ext cx="4573270" cy="308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Dear Ms.</a:t>
            </a:r>
            <a:r>
              <a:rPr sz="12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John,</a:t>
            </a:r>
            <a:endParaRPr sz="1200">
              <a:latin typeface="Open Sans Semibold"/>
              <a:cs typeface="Open Sans Semibold"/>
            </a:endParaRPr>
          </a:p>
          <a:p>
            <a:pPr marL="12700" marR="5080">
              <a:lnSpc>
                <a:spcPct val="100000"/>
              </a:lnSpc>
              <a:spcBef>
                <a:spcPts val="102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foundation of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great organization.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wouldn’t  be where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are today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without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committed employees 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loyal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customers.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support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staff, retain customers,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increase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revenue,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grow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market share, and  remain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flexible in a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changing corporate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landscape?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Responsive, secure, and advanced 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infrastructure is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best investment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make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- now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900">
              <a:latin typeface="Open Sans"/>
              <a:cs typeface="Open Sans"/>
            </a:endParaRPr>
          </a:p>
          <a:p>
            <a:pPr marL="12700" marR="5334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Keeping up with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technological advancements 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overwhelming,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can’t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be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 expert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everything. You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reliable and trustworthy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advice,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planning,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 management services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people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depend on. We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specialize</a:t>
            </a:r>
            <a:r>
              <a:rPr sz="9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in:</a:t>
            </a:r>
            <a:endParaRPr sz="900">
              <a:latin typeface="Open Sans"/>
              <a:cs typeface="Open Sans"/>
            </a:endParaRPr>
          </a:p>
          <a:p>
            <a:pPr marL="111760" indent="-99060">
              <a:lnSpc>
                <a:spcPct val="100000"/>
              </a:lnSpc>
              <a:spcBef>
                <a:spcPts val="1080"/>
              </a:spcBef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0097CC"/>
                </a:solidFill>
                <a:latin typeface="Open Sans Semibold"/>
                <a:cs typeface="Open Sans Semibold"/>
              </a:rPr>
              <a:t>Custom </a:t>
            </a:r>
            <a:r>
              <a:rPr sz="900" b="1" spc="-5" dirty="0">
                <a:solidFill>
                  <a:srgbClr val="0097CC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0097CC"/>
                </a:solidFill>
                <a:latin typeface="Open Sans Semibold"/>
                <a:cs typeface="Open Sans Semibold"/>
              </a:rPr>
              <a:t>solutions </a:t>
            </a:r>
            <a:r>
              <a:rPr sz="900" b="1" spc="-5" dirty="0">
                <a:solidFill>
                  <a:srgbClr val="0097CC"/>
                </a:solidFill>
                <a:latin typeface="Open Sans Semibold"/>
                <a:cs typeface="Open Sans Semibold"/>
              </a:rPr>
              <a:t>that build </a:t>
            </a:r>
            <a:r>
              <a:rPr sz="900" b="1" dirty="0">
                <a:solidFill>
                  <a:srgbClr val="0097CC"/>
                </a:solidFill>
                <a:latin typeface="Open Sans Semibold"/>
                <a:cs typeface="Open Sans Semibold"/>
              </a:rPr>
              <a:t>on </a:t>
            </a:r>
            <a:r>
              <a:rPr sz="900" b="1" spc="-5" dirty="0">
                <a:solidFill>
                  <a:srgbClr val="0097CC"/>
                </a:solidFill>
                <a:latin typeface="Open Sans Semibold"/>
                <a:cs typeface="Open Sans Semibold"/>
              </a:rPr>
              <a:t>your current business and IT</a:t>
            </a:r>
            <a:r>
              <a:rPr sz="900" b="1" spc="-40" dirty="0">
                <a:solidFill>
                  <a:srgbClr val="0097CC"/>
                </a:solidFill>
                <a:latin typeface="Open Sans Semibold"/>
                <a:cs typeface="Open Sans Semibold"/>
              </a:rPr>
              <a:t> </a:t>
            </a:r>
            <a:r>
              <a:rPr sz="900" b="1" dirty="0">
                <a:solidFill>
                  <a:srgbClr val="0097CC"/>
                </a:solidFill>
                <a:latin typeface="Open Sans Semibold"/>
                <a:cs typeface="Open Sans Semibold"/>
              </a:rPr>
              <a:t>infrastructure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0097CC"/>
                </a:solidFill>
                <a:latin typeface="Open Sans Semibold"/>
                <a:cs typeface="Open Sans Semibold"/>
              </a:rPr>
              <a:t>High-level security structures </a:t>
            </a:r>
            <a:r>
              <a:rPr sz="900" b="1" spc="-5" dirty="0">
                <a:solidFill>
                  <a:srgbClr val="0097CC"/>
                </a:solidFill>
                <a:latin typeface="Open Sans Semibold"/>
                <a:cs typeface="Open Sans Semibold"/>
              </a:rPr>
              <a:t>that protect you and your</a:t>
            </a:r>
            <a:r>
              <a:rPr sz="900" b="1" spc="-65" dirty="0">
                <a:solidFill>
                  <a:srgbClr val="0097CC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0097CC"/>
                </a:solidFill>
                <a:latin typeface="Open Sans Semibold"/>
                <a:cs typeface="Open Sans Semibold"/>
              </a:rPr>
              <a:t>customers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spc="-5" dirty="0">
                <a:solidFill>
                  <a:srgbClr val="0097CC"/>
                </a:solidFill>
                <a:latin typeface="Open Sans Semibold"/>
                <a:cs typeface="Open Sans Semibold"/>
              </a:rPr>
              <a:t>User-focused tools and training that make </a:t>
            </a:r>
            <a:r>
              <a:rPr sz="900" b="1" dirty="0">
                <a:solidFill>
                  <a:srgbClr val="0097CC"/>
                </a:solidFill>
                <a:latin typeface="Open Sans Semibold"/>
                <a:cs typeface="Open Sans Semibold"/>
              </a:rPr>
              <a:t>implementing new systems</a:t>
            </a:r>
            <a:r>
              <a:rPr sz="900" b="1" spc="-45" dirty="0">
                <a:solidFill>
                  <a:srgbClr val="0097CC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0097CC"/>
                </a:solidFill>
                <a:latin typeface="Open Sans Semibold"/>
                <a:cs typeface="Open Sans Semibold"/>
              </a:rPr>
              <a:t>easy</a:t>
            </a:r>
            <a:endParaRPr sz="900">
              <a:latin typeface="Open Sans Semibold"/>
              <a:cs typeface="Open Sans Semibold"/>
            </a:endParaRPr>
          </a:p>
          <a:p>
            <a:pPr marL="111760" indent="-99060">
              <a:lnSpc>
                <a:spcPct val="100000"/>
              </a:lnSpc>
              <a:buChar char="o"/>
              <a:tabLst>
                <a:tab pos="112395" algn="l"/>
              </a:tabLst>
            </a:pPr>
            <a:r>
              <a:rPr sz="900" b="1" dirty="0">
                <a:solidFill>
                  <a:srgbClr val="0097CC"/>
                </a:solidFill>
                <a:latin typeface="Open Sans Semibold"/>
                <a:cs typeface="Open Sans Semibold"/>
              </a:rPr>
              <a:t>Long-term </a:t>
            </a:r>
            <a:r>
              <a:rPr sz="900" b="1" spc="-5" dirty="0">
                <a:solidFill>
                  <a:srgbClr val="0097CC"/>
                </a:solidFill>
                <a:latin typeface="Open Sans Semibold"/>
                <a:cs typeface="Open Sans Semibold"/>
              </a:rPr>
              <a:t>management </a:t>
            </a:r>
            <a:r>
              <a:rPr sz="900" b="1" dirty="0">
                <a:solidFill>
                  <a:srgbClr val="0097CC"/>
                </a:solidFill>
                <a:latin typeface="Open Sans Semibold"/>
                <a:cs typeface="Open Sans Semibold"/>
              </a:rPr>
              <a:t>of </a:t>
            </a:r>
            <a:r>
              <a:rPr sz="900" b="1" spc="-5" dirty="0">
                <a:solidFill>
                  <a:srgbClr val="0097CC"/>
                </a:solidFill>
                <a:latin typeface="Open Sans Semibold"/>
                <a:cs typeface="Open Sans Semibold"/>
              </a:rPr>
              <a:t>IT </a:t>
            </a:r>
            <a:r>
              <a:rPr sz="900" b="1" dirty="0">
                <a:solidFill>
                  <a:srgbClr val="0097CC"/>
                </a:solidFill>
                <a:latin typeface="Open Sans Semibold"/>
                <a:cs typeface="Open Sans Semibold"/>
              </a:rPr>
              <a:t>systems </a:t>
            </a:r>
            <a:r>
              <a:rPr sz="900" b="1" spc="-5" dirty="0">
                <a:solidFill>
                  <a:srgbClr val="0097CC"/>
                </a:solidFill>
                <a:latin typeface="Open Sans Semibold"/>
                <a:cs typeface="Open Sans Semibold"/>
              </a:rPr>
              <a:t>and </a:t>
            </a:r>
            <a:r>
              <a:rPr sz="900" b="1" dirty="0">
                <a:solidFill>
                  <a:srgbClr val="0097CC"/>
                </a:solidFill>
                <a:latin typeface="Open Sans Semibold"/>
                <a:cs typeface="Open Sans Semibold"/>
              </a:rPr>
              <a:t>infrastructure for</a:t>
            </a:r>
            <a:r>
              <a:rPr sz="900" b="1" spc="-75" dirty="0">
                <a:solidFill>
                  <a:srgbClr val="0097CC"/>
                </a:solidFill>
                <a:latin typeface="Open Sans Semibold"/>
                <a:cs typeface="Open Sans Semibold"/>
              </a:rPr>
              <a:t> </a:t>
            </a:r>
            <a:r>
              <a:rPr sz="900" b="1" spc="-5" dirty="0">
                <a:solidFill>
                  <a:srgbClr val="0097CC"/>
                </a:solidFill>
                <a:latin typeface="Open Sans Semibold"/>
                <a:cs typeface="Open Sans Semibold"/>
              </a:rPr>
              <a:t>clients</a:t>
            </a:r>
            <a:endParaRPr sz="900">
              <a:latin typeface="Open Sans Semibold"/>
              <a:cs typeface="Open Sans Semibold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14300">
              <a:lnSpc>
                <a:spcPct val="100000"/>
              </a:lnSpc>
              <a:spcBef>
                <a:spcPts val="780"/>
              </a:spcBef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Company focuses on your IT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can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focus on your business growth. Our 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experienced consultants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work with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guide your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technology strategies,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helping  you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align them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with your business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process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strategies.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We provide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strategic,  architectural,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operational,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implementation planning for </a:t>
            </a:r>
            <a:r>
              <a:rPr sz="900" spc="-5" dirty="0">
                <a:solidFill>
                  <a:srgbClr val="231F20"/>
                </a:solidFill>
                <a:latin typeface="Open Sans"/>
                <a:cs typeface="Open Sans"/>
              </a:rPr>
              <a:t>all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900" spc="-8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needs.</a:t>
            </a:r>
            <a:endParaRPr sz="9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231F20"/>
                </a:solidFill>
                <a:latin typeface="Open Sans"/>
                <a:cs typeface="Open Sans"/>
              </a:rPr>
              <a:t>Sincerely,</a:t>
            </a:r>
            <a:endParaRPr sz="9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673022"/>
            <a:ext cx="1399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John</a:t>
            </a:r>
            <a:r>
              <a:rPr sz="1100" b="1" spc="-100" dirty="0">
                <a:solidFill>
                  <a:srgbClr val="231F20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231F20"/>
                </a:solidFill>
                <a:latin typeface="Open Sans Semibold"/>
                <a:cs typeface="Open Sans Semibold"/>
              </a:rPr>
              <a:t>Doe</a:t>
            </a:r>
            <a:endParaRPr sz="1100">
              <a:latin typeface="Open Sans Semibold"/>
              <a:cs typeface="Open Sans Semibold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0097CC"/>
                </a:solidFill>
                <a:latin typeface="Open Sans Semibold"/>
                <a:cs typeface="Open Sans Semibold"/>
              </a:rPr>
              <a:t>CEO,</a:t>
            </a:r>
            <a:r>
              <a:rPr sz="1100" b="1" spc="-100" dirty="0">
                <a:solidFill>
                  <a:srgbClr val="0097CC"/>
                </a:solidFill>
                <a:latin typeface="Open Sans Semibold"/>
                <a:cs typeface="Open Sans Semibold"/>
              </a:rPr>
              <a:t> </a:t>
            </a:r>
            <a:r>
              <a:rPr sz="1100" b="1" dirty="0">
                <a:solidFill>
                  <a:srgbClr val="0097CC"/>
                </a:solidFill>
                <a:latin typeface="Open Sans Semibold"/>
                <a:cs typeface="Open Sans Semibold"/>
              </a:rPr>
              <a:t>Companyname</a:t>
            </a:r>
            <a:endParaRPr sz="1100">
              <a:latin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2186392"/>
            <a:ext cx="3002915" cy="1009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u="heavy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DIS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COVERY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800" spc="-7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PLANNING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3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look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strategy,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processes,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portfolio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determine which proven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emerging technologies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work 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boost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revenue, meet evolving  customer requirements, and ensure the security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your</a:t>
            </a:r>
            <a:r>
              <a:rPr sz="800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data.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463" y="2329478"/>
            <a:ext cx="290195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AUDIT AND ASSESSMENT OF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YOUR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EXISTING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NVIRONMENT</a:t>
            </a:r>
            <a:endParaRPr sz="1800">
              <a:latin typeface="Bebas Neue Regular"/>
              <a:cs typeface="Bebas Neue Regular"/>
            </a:endParaRPr>
          </a:p>
          <a:p>
            <a:pPr marL="12700" marR="4826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operating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efficiency?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What is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capacity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 growth? Are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security measures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standard?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We’ll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evaluate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current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scaling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up without breaking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bank.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4071867"/>
            <a:ext cx="28073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CUSTOMIZED IT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INFRASTRUCTURE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DE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VELOPMENT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strategic advisors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have worked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pinpoint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prioritize your IT needs,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next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step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identify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systems and applications that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best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support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business goals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formulate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smooth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plan for  implementation.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7929035"/>
            <a:ext cx="182054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HELPDESK</a:t>
            </a:r>
            <a:r>
              <a:rPr sz="18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helpdesk option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8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com-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pany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subscribe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24-hour live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technical support service. Users can  access the service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via online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chat, text  message,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or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phone.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126" y="7929035"/>
            <a:ext cx="1700530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STAFF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TRAINING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your new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environment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established,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staff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receive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combination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live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self-paced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web-based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training tailored 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company’s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needs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</a:t>
            </a:r>
            <a:r>
              <a:rPr sz="800" spc="-9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culture.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8952" y="7929035"/>
            <a:ext cx="1825625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RETAINER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recommend retaining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services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least a year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after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new IT  infrastructure is implemented. We  provide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monthly analytics reports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  how both internal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external clients  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system, and make  recommendations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maximizing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resources.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463" y="4061123"/>
            <a:ext cx="292481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3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IMPLEMENTATION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AND ONGOING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 </a:t>
            </a:r>
            <a:r>
              <a:rPr sz="1800" u="heavy" dirty="0">
                <a:solidFill>
                  <a:srgbClr val="231F20"/>
                </a:solidFill>
                <a:latin typeface="Bebas Neue Regular"/>
                <a:cs typeface="Bebas Neue Regular"/>
              </a:rPr>
              <a:t>MA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NAGEMENT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Once we’ve determined what IT infrastructure, upgrades,</a:t>
            </a:r>
            <a:r>
              <a:rPr sz="800" spc="-10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 maintenance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need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optimize productivity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  growth,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test and roll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customized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minimal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disruption.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also expertly  maintain and manage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system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- it’s a worry-free option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allows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focus on your business, now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future.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00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0899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01700" y="8260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7299" y="989002"/>
            <a:ext cx="253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Sc</a:t>
            </a:r>
            <a:r>
              <a:rPr sz="3600" b="1" dirty="0">
                <a:latin typeface="Bebas Neue Bold"/>
                <a:cs typeface="Bebas Neue Bold"/>
              </a:rPr>
              <a:t>ope &amp;</a:t>
            </a:r>
            <a:r>
              <a:rPr sz="3600" b="1" spc="-70" dirty="0">
                <a:latin typeface="Bebas Neue Bold"/>
                <a:cs typeface="Bebas Neue Bold"/>
              </a:rPr>
              <a:t> </a:t>
            </a:r>
            <a:r>
              <a:rPr sz="3600" b="1" spc="-5" dirty="0">
                <a:solidFill>
                  <a:srgbClr val="0097CC"/>
                </a:solidFill>
                <a:latin typeface="Bebas Neue Bold"/>
                <a:cs typeface="Bebas Neue Bold"/>
              </a:rPr>
              <a:t>Services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299" y="5776800"/>
            <a:ext cx="442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Ad</a:t>
            </a:r>
            <a:r>
              <a:rPr sz="3600" b="1" dirty="0">
                <a:latin typeface="Bebas Neue Bold"/>
                <a:cs typeface="Bebas Neue Bold"/>
              </a:rPr>
              <a:t>ditional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spc="-10" dirty="0">
                <a:solidFill>
                  <a:srgbClr val="0097CC"/>
                </a:solidFill>
                <a:latin typeface="Bebas Neue Bold"/>
                <a:cs typeface="Bebas Neue Bold"/>
              </a:rPr>
              <a:t>Recommendations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9485" y="7216685"/>
            <a:ext cx="542925" cy="536575"/>
          </a:xfrm>
          <a:custGeom>
            <a:avLst/>
            <a:gdLst/>
            <a:ahLst/>
            <a:cxnLst/>
            <a:rect l="l" t="t" r="r" b="b"/>
            <a:pathLst>
              <a:path w="542925" h="536575">
                <a:moveTo>
                  <a:pt x="478028" y="0"/>
                </a:moveTo>
                <a:lnTo>
                  <a:pt x="271868" y="0"/>
                </a:lnTo>
                <a:lnTo>
                  <a:pt x="246496" y="5491"/>
                </a:lnTo>
                <a:lnTo>
                  <a:pt x="225632" y="20491"/>
                </a:lnTo>
                <a:lnTo>
                  <a:pt x="211491" y="42787"/>
                </a:lnTo>
                <a:lnTo>
                  <a:pt x="206286" y="70167"/>
                </a:lnTo>
                <a:lnTo>
                  <a:pt x="206286" y="168732"/>
                </a:lnTo>
                <a:lnTo>
                  <a:pt x="65354" y="168732"/>
                </a:lnTo>
                <a:lnTo>
                  <a:pt x="40017" y="174307"/>
                </a:lnTo>
                <a:lnTo>
                  <a:pt x="19232" y="189490"/>
                </a:lnTo>
                <a:lnTo>
                  <a:pt x="5169" y="211969"/>
                </a:lnTo>
                <a:lnTo>
                  <a:pt x="0" y="239433"/>
                </a:lnTo>
                <a:lnTo>
                  <a:pt x="0" y="403783"/>
                </a:lnTo>
                <a:lnTo>
                  <a:pt x="5169" y="431130"/>
                </a:lnTo>
                <a:lnTo>
                  <a:pt x="19232" y="453351"/>
                </a:lnTo>
                <a:lnTo>
                  <a:pt x="40017" y="468277"/>
                </a:lnTo>
                <a:lnTo>
                  <a:pt x="65354" y="473735"/>
                </a:lnTo>
                <a:lnTo>
                  <a:pt x="255028" y="473735"/>
                </a:lnTo>
                <a:lnTo>
                  <a:pt x="316534" y="534987"/>
                </a:lnTo>
                <a:lnTo>
                  <a:pt x="319786" y="536448"/>
                </a:lnTo>
                <a:lnTo>
                  <a:pt x="324916" y="536448"/>
                </a:lnTo>
                <a:lnTo>
                  <a:pt x="326669" y="536117"/>
                </a:lnTo>
                <a:lnTo>
                  <a:pt x="333286" y="532955"/>
                </a:lnTo>
                <a:lnTo>
                  <a:pt x="336346" y="527786"/>
                </a:lnTo>
                <a:lnTo>
                  <a:pt x="336346" y="488911"/>
                </a:lnTo>
                <a:lnTo>
                  <a:pt x="309435" y="488911"/>
                </a:lnTo>
                <a:lnTo>
                  <a:pt x="269214" y="448665"/>
                </a:lnTo>
                <a:lnTo>
                  <a:pt x="266738" y="446214"/>
                </a:lnTo>
                <a:lnTo>
                  <a:pt x="263601" y="444538"/>
                </a:lnTo>
                <a:lnTo>
                  <a:pt x="65354" y="444538"/>
                </a:lnTo>
                <a:lnTo>
                  <a:pt x="50480" y="441379"/>
                </a:lnTo>
                <a:lnTo>
                  <a:pt x="38250" y="432719"/>
                </a:lnTo>
                <a:lnTo>
                  <a:pt x="29962" y="419779"/>
                </a:lnTo>
                <a:lnTo>
                  <a:pt x="26911" y="403783"/>
                </a:lnTo>
                <a:lnTo>
                  <a:pt x="26911" y="239433"/>
                </a:lnTo>
                <a:lnTo>
                  <a:pt x="29962" y="223325"/>
                </a:lnTo>
                <a:lnTo>
                  <a:pt x="38250" y="210127"/>
                </a:lnTo>
                <a:lnTo>
                  <a:pt x="50480" y="201206"/>
                </a:lnTo>
                <a:lnTo>
                  <a:pt x="65354" y="197929"/>
                </a:lnTo>
                <a:lnTo>
                  <a:pt x="233197" y="197929"/>
                </a:lnTo>
                <a:lnTo>
                  <a:pt x="233197" y="70167"/>
                </a:lnTo>
                <a:lnTo>
                  <a:pt x="236284" y="54143"/>
                </a:lnTo>
                <a:lnTo>
                  <a:pt x="244651" y="41128"/>
                </a:lnTo>
                <a:lnTo>
                  <a:pt x="256959" y="32391"/>
                </a:lnTo>
                <a:lnTo>
                  <a:pt x="271868" y="29197"/>
                </a:lnTo>
                <a:lnTo>
                  <a:pt x="529165" y="29197"/>
                </a:lnTo>
                <a:lnTo>
                  <a:pt x="523774" y="20491"/>
                </a:lnTo>
                <a:lnTo>
                  <a:pt x="503247" y="5491"/>
                </a:lnTo>
                <a:lnTo>
                  <a:pt x="478028" y="0"/>
                </a:lnTo>
                <a:close/>
              </a:path>
              <a:path w="542925" h="536575">
                <a:moveTo>
                  <a:pt x="330314" y="335534"/>
                </a:moveTo>
                <a:lnTo>
                  <a:pt x="315455" y="335534"/>
                </a:lnTo>
                <a:lnTo>
                  <a:pt x="309435" y="342061"/>
                </a:lnTo>
                <a:lnTo>
                  <a:pt x="309435" y="488911"/>
                </a:lnTo>
                <a:lnTo>
                  <a:pt x="336346" y="488911"/>
                </a:lnTo>
                <a:lnTo>
                  <a:pt x="336346" y="342061"/>
                </a:lnTo>
                <a:lnTo>
                  <a:pt x="330314" y="335534"/>
                </a:lnTo>
                <a:close/>
              </a:path>
              <a:path w="542925" h="536575">
                <a:moveTo>
                  <a:pt x="233197" y="197929"/>
                </a:moveTo>
                <a:lnTo>
                  <a:pt x="206286" y="197929"/>
                </a:lnTo>
                <a:lnTo>
                  <a:pt x="206286" y="358521"/>
                </a:lnTo>
                <a:lnTo>
                  <a:pt x="209715" y="363766"/>
                </a:lnTo>
                <a:lnTo>
                  <a:pt x="219468" y="368427"/>
                </a:lnTo>
                <a:lnTo>
                  <a:pt x="225285" y="367423"/>
                </a:lnTo>
                <a:lnTo>
                  <a:pt x="273580" y="319646"/>
                </a:lnTo>
                <a:lnTo>
                  <a:pt x="233197" y="319646"/>
                </a:lnTo>
                <a:lnTo>
                  <a:pt x="233197" y="197929"/>
                </a:lnTo>
                <a:close/>
              </a:path>
              <a:path w="542925" h="536575">
                <a:moveTo>
                  <a:pt x="109296" y="303390"/>
                </a:moveTo>
                <a:lnTo>
                  <a:pt x="93306" y="303390"/>
                </a:lnTo>
                <a:lnTo>
                  <a:pt x="87287" y="309930"/>
                </a:lnTo>
                <a:lnTo>
                  <a:pt x="87287" y="326059"/>
                </a:lnTo>
                <a:lnTo>
                  <a:pt x="93306" y="332587"/>
                </a:lnTo>
                <a:lnTo>
                  <a:pt x="109296" y="332587"/>
                </a:lnTo>
                <a:lnTo>
                  <a:pt x="115315" y="326059"/>
                </a:lnTo>
                <a:lnTo>
                  <a:pt x="115315" y="309930"/>
                </a:lnTo>
                <a:lnTo>
                  <a:pt x="109296" y="303390"/>
                </a:lnTo>
                <a:close/>
              </a:path>
              <a:path w="542925" h="536575">
                <a:moveTo>
                  <a:pt x="156044" y="303390"/>
                </a:moveTo>
                <a:lnTo>
                  <a:pt x="140068" y="303390"/>
                </a:lnTo>
                <a:lnTo>
                  <a:pt x="134048" y="309930"/>
                </a:lnTo>
                <a:lnTo>
                  <a:pt x="134048" y="326059"/>
                </a:lnTo>
                <a:lnTo>
                  <a:pt x="140068" y="332587"/>
                </a:lnTo>
                <a:lnTo>
                  <a:pt x="156044" y="332587"/>
                </a:lnTo>
                <a:lnTo>
                  <a:pt x="162064" y="326059"/>
                </a:lnTo>
                <a:lnTo>
                  <a:pt x="162064" y="309930"/>
                </a:lnTo>
                <a:lnTo>
                  <a:pt x="156044" y="303390"/>
                </a:lnTo>
                <a:close/>
              </a:path>
              <a:path w="542925" h="536575">
                <a:moveTo>
                  <a:pt x="295541" y="275742"/>
                </a:moveTo>
                <a:lnTo>
                  <a:pt x="262902" y="290741"/>
                </a:lnTo>
                <a:lnTo>
                  <a:pt x="261492" y="291871"/>
                </a:lnTo>
                <a:lnTo>
                  <a:pt x="260248" y="293116"/>
                </a:lnTo>
                <a:lnTo>
                  <a:pt x="233197" y="319646"/>
                </a:lnTo>
                <a:lnTo>
                  <a:pt x="273580" y="319646"/>
                </a:lnTo>
                <a:lnTo>
                  <a:pt x="281076" y="312254"/>
                </a:lnTo>
                <a:lnTo>
                  <a:pt x="287540" y="305803"/>
                </a:lnTo>
                <a:lnTo>
                  <a:pt x="288670" y="304990"/>
                </a:lnTo>
                <a:lnTo>
                  <a:pt x="289750" y="304863"/>
                </a:lnTo>
                <a:lnTo>
                  <a:pt x="478721" y="304863"/>
                </a:lnTo>
                <a:lnTo>
                  <a:pt x="503247" y="299472"/>
                </a:lnTo>
                <a:lnTo>
                  <a:pt x="523774" y="284359"/>
                </a:lnTo>
                <a:lnTo>
                  <a:pt x="529044" y="275805"/>
                </a:lnTo>
                <a:lnTo>
                  <a:pt x="297738" y="275793"/>
                </a:lnTo>
                <a:lnTo>
                  <a:pt x="295541" y="275742"/>
                </a:lnTo>
                <a:close/>
              </a:path>
              <a:path w="542925" h="536575">
                <a:moveTo>
                  <a:pt x="478721" y="304863"/>
                </a:moveTo>
                <a:lnTo>
                  <a:pt x="289750" y="304863"/>
                </a:lnTo>
                <a:lnTo>
                  <a:pt x="292519" y="304876"/>
                </a:lnTo>
                <a:lnTo>
                  <a:pt x="297332" y="304990"/>
                </a:lnTo>
                <a:lnTo>
                  <a:pt x="300139" y="305015"/>
                </a:lnTo>
                <a:lnTo>
                  <a:pt x="478028" y="305015"/>
                </a:lnTo>
                <a:lnTo>
                  <a:pt x="478721" y="304863"/>
                </a:lnTo>
                <a:close/>
              </a:path>
              <a:path w="542925" h="536575">
                <a:moveTo>
                  <a:pt x="529165" y="29197"/>
                </a:moveTo>
                <a:lnTo>
                  <a:pt x="478028" y="29197"/>
                </a:lnTo>
                <a:lnTo>
                  <a:pt x="492784" y="32391"/>
                </a:lnTo>
                <a:lnTo>
                  <a:pt x="504756" y="41128"/>
                </a:lnTo>
                <a:lnTo>
                  <a:pt x="512787" y="54143"/>
                </a:lnTo>
                <a:lnTo>
                  <a:pt x="515721" y="70167"/>
                </a:lnTo>
                <a:lnTo>
                  <a:pt x="515721" y="234530"/>
                </a:lnTo>
                <a:lnTo>
                  <a:pt x="512787" y="250597"/>
                </a:lnTo>
                <a:lnTo>
                  <a:pt x="504756" y="263717"/>
                </a:lnTo>
                <a:lnTo>
                  <a:pt x="492784" y="272562"/>
                </a:lnTo>
                <a:lnTo>
                  <a:pt x="478028" y="275805"/>
                </a:lnTo>
                <a:lnTo>
                  <a:pt x="529044" y="275805"/>
                </a:lnTo>
                <a:lnTo>
                  <a:pt x="537580" y="261949"/>
                </a:lnTo>
                <a:lnTo>
                  <a:pt x="542630" y="234530"/>
                </a:lnTo>
                <a:lnTo>
                  <a:pt x="542632" y="70167"/>
                </a:lnTo>
                <a:lnTo>
                  <a:pt x="537580" y="42787"/>
                </a:lnTo>
                <a:lnTo>
                  <a:pt x="529165" y="29197"/>
                </a:lnTo>
                <a:close/>
              </a:path>
              <a:path w="542925" h="536575">
                <a:moveTo>
                  <a:pt x="379348" y="201676"/>
                </a:moveTo>
                <a:lnTo>
                  <a:pt x="364489" y="201676"/>
                </a:lnTo>
                <a:lnTo>
                  <a:pt x="358762" y="208216"/>
                </a:lnTo>
                <a:lnTo>
                  <a:pt x="358762" y="224459"/>
                </a:lnTo>
                <a:lnTo>
                  <a:pt x="364489" y="230936"/>
                </a:lnTo>
                <a:lnTo>
                  <a:pt x="379348" y="230936"/>
                </a:lnTo>
                <a:lnTo>
                  <a:pt x="385264" y="224459"/>
                </a:lnTo>
                <a:lnTo>
                  <a:pt x="385368" y="208216"/>
                </a:lnTo>
                <a:lnTo>
                  <a:pt x="379348" y="201676"/>
                </a:lnTo>
                <a:close/>
              </a:path>
              <a:path w="542925" h="536575">
                <a:moveTo>
                  <a:pt x="412479" y="112077"/>
                </a:moveTo>
                <a:lnTo>
                  <a:pt x="382282" y="112077"/>
                </a:lnTo>
                <a:lnTo>
                  <a:pt x="388251" y="118554"/>
                </a:lnTo>
                <a:lnTo>
                  <a:pt x="388251" y="130454"/>
                </a:lnTo>
                <a:lnTo>
                  <a:pt x="383857" y="134747"/>
                </a:lnTo>
                <a:lnTo>
                  <a:pt x="377151" y="140868"/>
                </a:lnTo>
                <a:lnTo>
                  <a:pt x="370551" y="147094"/>
                </a:lnTo>
                <a:lnTo>
                  <a:pt x="364374" y="154387"/>
                </a:lnTo>
                <a:lnTo>
                  <a:pt x="359822" y="163185"/>
                </a:lnTo>
                <a:lnTo>
                  <a:pt x="358101" y="173926"/>
                </a:lnTo>
                <a:lnTo>
                  <a:pt x="358152" y="181952"/>
                </a:lnTo>
                <a:lnTo>
                  <a:pt x="364172" y="188201"/>
                </a:lnTo>
                <a:lnTo>
                  <a:pt x="379095" y="188201"/>
                </a:lnTo>
                <a:lnTo>
                  <a:pt x="385063" y="181762"/>
                </a:lnTo>
                <a:lnTo>
                  <a:pt x="384987" y="171640"/>
                </a:lnTo>
                <a:lnTo>
                  <a:pt x="391147" y="166141"/>
                </a:lnTo>
                <a:lnTo>
                  <a:pt x="415163" y="126466"/>
                </a:lnTo>
                <a:lnTo>
                  <a:pt x="412479" y="112077"/>
                </a:lnTo>
                <a:close/>
              </a:path>
              <a:path w="542925" h="536575">
                <a:moveTo>
                  <a:pt x="374942" y="82867"/>
                </a:moveTo>
                <a:lnTo>
                  <a:pt x="337887" y="109544"/>
                </a:lnTo>
                <a:lnTo>
                  <a:pt x="334721" y="134581"/>
                </a:lnTo>
                <a:lnTo>
                  <a:pt x="340753" y="141122"/>
                </a:lnTo>
                <a:lnTo>
                  <a:pt x="355612" y="141122"/>
                </a:lnTo>
                <a:lnTo>
                  <a:pt x="361632" y="134581"/>
                </a:lnTo>
                <a:lnTo>
                  <a:pt x="361632" y="118554"/>
                </a:lnTo>
                <a:lnTo>
                  <a:pt x="367601" y="112077"/>
                </a:lnTo>
                <a:lnTo>
                  <a:pt x="412479" y="112077"/>
                </a:lnTo>
                <a:lnTo>
                  <a:pt x="411998" y="109501"/>
                </a:lnTo>
                <a:lnTo>
                  <a:pt x="403372" y="95642"/>
                </a:lnTo>
                <a:lnTo>
                  <a:pt x="390586" y="86295"/>
                </a:lnTo>
                <a:lnTo>
                  <a:pt x="374942" y="82867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9366" y="7681132"/>
            <a:ext cx="127000" cy="72390"/>
          </a:xfrm>
          <a:custGeom>
            <a:avLst/>
            <a:gdLst/>
            <a:ahLst/>
            <a:cxnLst/>
            <a:rect l="l" t="t" r="r" b="b"/>
            <a:pathLst>
              <a:path w="127000" h="72390">
                <a:moveTo>
                  <a:pt x="63309" y="0"/>
                </a:moveTo>
                <a:lnTo>
                  <a:pt x="38694" y="4959"/>
                </a:lnTo>
                <a:lnTo>
                  <a:pt x="18567" y="18476"/>
                </a:lnTo>
                <a:lnTo>
                  <a:pt x="4984" y="38506"/>
                </a:lnTo>
                <a:lnTo>
                  <a:pt x="0" y="63004"/>
                </a:lnTo>
                <a:lnTo>
                  <a:pt x="0" y="67983"/>
                </a:lnTo>
                <a:lnTo>
                  <a:pt x="4051" y="71996"/>
                </a:lnTo>
                <a:lnTo>
                  <a:pt x="122567" y="71996"/>
                </a:lnTo>
                <a:lnTo>
                  <a:pt x="126618" y="67983"/>
                </a:lnTo>
                <a:lnTo>
                  <a:pt x="126618" y="63004"/>
                </a:lnTo>
                <a:lnTo>
                  <a:pt x="124786" y="54000"/>
                </a:lnTo>
                <a:lnTo>
                  <a:pt x="18999" y="54000"/>
                </a:lnTo>
                <a:lnTo>
                  <a:pt x="23545" y="41614"/>
                </a:lnTo>
                <a:lnTo>
                  <a:pt x="31356" y="31245"/>
                </a:lnTo>
                <a:lnTo>
                  <a:pt x="41805" y="23500"/>
                </a:lnTo>
                <a:lnTo>
                  <a:pt x="54267" y="18986"/>
                </a:lnTo>
                <a:lnTo>
                  <a:pt x="108397" y="18986"/>
                </a:lnTo>
                <a:lnTo>
                  <a:pt x="108051" y="18476"/>
                </a:lnTo>
                <a:lnTo>
                  <a:pt x="87924" y="4959"/>
                </a:lnTo>
                <a:lnTo>
                  <a:pt x="63309" y="0"/>
                </a:lnTo>
                <a:close/>
              </a:path>
              <a:path w="127000" h="72390">
                <a:moveTo>
                  <a:pt x="108397" y="18986"/>
                </a:moveTo>
                <a:lnTo>
                  <a:pt x="72351" y="18986"/>
                </a:lnTo>
                <a:lnTo>
                  <a:pt x="84813" y="23505"/>
                </a:lnTo>
                <a:lnTo>
                  <a:pt x="95262" y="31249"/>
                </a:lnTo>
                <a:lnTo>
                  <a:pt x="103073" y="41616"/>
                </a:lnTo>
                <a:lnTo>
                  <a:pt x="107619" y="54000"/>
                </a:lnTo>
                <a:lnTo>
                  <a:pt x="124786" y="54000"/>
                </a:lnTo>
                <a:lnTo>
                  <a:pt x="121634" y="38506"/>
                </a:lnTo>
                <a:lnTo>
                  <a:pt x="108397" y="18986"/>
                </a:lnTo>
                <a:close/>
              </a:path>
              <a:path w="127000" h="72390">
                <a:moveTo>
                  <a:pt x="72351" y="18986"/>
                </a:moveTo>
                <a:lnTo>
                  <a:pt x="54267" y="18986"/>
                </a:lnTo>
                <a:lnTo>
                  <a:pt x="54267" y="36004"/>
                </a:lnTo>
                <a:lnTo>
                  <a:pt x="72351" y="36004"/>
                </a:lnTo>
                <a:lnTo>
                  <a:pt x="72351" y="18986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9364" y="7213126"/>
            <a:ext cx="542925" cy="540385"/>
          </a:xfrm>
          <a:custGeom>
            <a:avLst/>
            <a:gdLst/>
            <a:ahLst/>
            <a:cxnLst/>
            <a:rect l="l" t="t" r="r" b="b"/>
            <a:pathLst>
              <a:path w="542925" h="540384">
                <a:moveTo>
                  <a:pt x="406971" y="513651"/>
                </a:moveTo>
                <a:lnTo>
                  <a:pt x="385127" y="513651"/>
                </a:lnTo>
                <a:lnTo>
                  <a:pt x="386384" y="514210"/>
                </a:lnTo>
                <a:lnTo>
                  <a:pt x="387629" y="514731"/>
                </a:lnTo>
                <a:lnTo>
                  <a:pt x="388886" y="515213"/>
                </a:lnTo>
                <a:lnTo>
                  <a:pt x="388886" y="535978"/>
                </a:lnTo>
                <a:lnTo>
                  <a:pt x="392938" y="540004"/>
                </a:lnTo>
                <a:lnTo>
                  <a:pt x="457200" y="540004"/>
                </a:lnTo>
                <a:lnTo>
                  <a:pt x="461238" y="535978"/>
                </a:lnTo>
                <a:lnTo>
                  <a:pt x="461238" y="522008"/>
                </a:lnTo>
                <a:lnTo>
                  <a:pt x="406971" y="522008"/>
                </a:lnTo>
                <a:lnTo>
                  <a:pt x="406971" y="513651"/>
                </a:lnTo>
                <a:close/>
              </a:path>
              <a:path w="542925" h="540384">
                <a:moveTo>
                  <a:pt x="183794" y="324002"/>
                </a:moveTo>
                <a:lnTo>
                  <a:pt x="163245" y="324002"/>
                </a:lnTo>
                <a:lnTo>
                  <a:pt x="129082" y="387007"/>
                </a:lnTo>
                <a:lnTo>
                  <a:pt x="113055" y="387007"/>
                </a:lnTo>
                <a:lnTo>
                  <a:pt x="100746" y="389485"/>
                </a:lnTo>
                <a:lnTo>
                  <a:pt x="90681" y="396240"/>
                </a:lnTo>
                <a:lnTo>
                  <a:pt x="83887" y="406252"/>
                </a:lnTo>
                <a:lnTo>
                  <a:pt x="81394" y="418503"/>
                </a:lnTo>
                <a:lnTo>
                  <a:pt x="83887" y="430755"/>
                </a:lnTo>
                <a:lnTo>
                  <a:pt x="90681" y="440772"/>
                </a:lnTo>
                <a:lnTo>
                  <a:pt x="100746" y="447531"/>
                </a:lnTo>
                <a:lnTo>
                  <a:pt x="113055" y="450011"/>
                </a:lnTo>
                <a:lnTo>
                  <a:pt x="307492" y="450011"/>
                </a:lnTo>
                <a:lnTo>
                  <a:pt x="307492" y="454990"/>
                </a:lnTo>
                <a:lnTo>
                  <a:pt x="311543" y="459003"/>
                </a:lnTo>
                <a:lnTo>
                  <a:pt x="332397" y="459003"/>
                </a:lnTo>
                <a:lnTo>
                  <a:pt x="333413" y="461505"/>
                </a:lnTo>
                <a:lnTo>
                  <a:pt x="333971" y="462749"/>
                </a:lnTo>
                <a:lnTo>
                  <a:pt x="319214" y="477431"/>
                </a:lnTo>
                <a:lnTo>
                  <a:pt x="319214" y="483120"/>
                </a:lnTo>
                <a:lnTo>
                  <a:pt x="364655" y="528345"/>
                </a:lnTo>
                <a:lnTo>
                  <a:pt x="370370" y="528345"/>
                </a:lnTo>
                <a:lnTo>
                  <a:pt x="385127" y="513651"/>
                </a:lnTo>
                <a:lnTo>
                  <a:pt x="406971" y="513651"/>
                </a:lnTo>
                <a:lnTo>
                  <a:pt x="406971" y="505739"/>
                </a:lnTo>
                <a:lnTo>
                  <a:pt x="367512" y="505739"/>
                </a:lnTo>
                <a:lnTo>
                  <a:pt x="341934" y="480288"/>
                </a:lnTo>
                <a:lnTo>
                  <a:pt x="354103" y="468172"/>
                </a:lnTo>
                <a:lnTo>
                  <a:pt x="354755" y="463918"/>
                </a:lnTo>
                <a:lnTo>
                  <a:pt x="350641" y="456069"/>
                </a:lnTo>
                <a:lnTo>
                  <a:pt x="348792" y="451650"/>
                </a:lnTo>
                <a:lnTo>
                  <a:pt x="346214" y="443547"/>
                </a:lnTo>
                <a:lnTo>
                  <a:pt x="342734" y="441007"/>
                </a:lnTo>
                <a:lnTo>
                  <a:pt x="325589" y="441007"/>
                </a:lnTo>
                <a:lnTo>
                  <a:pt x="325589" y="432003"/>
                </a:lnTo>
                <a:lnTo>
                  <a:pt x="105575" y="432003"/>
                </a:lnTo>
                <a:lnTo>
                  <a:pt x="99479" y="425945"/>
                </a:lnTo>
                <a:lnTo>
                  <a:pt x="99479" y="411060"/>
                </a:lnTo>
                <a:lnTo>
                  <a:pt x="105575" y="405003"/>
                </a:lnTo>
                <a:lnTo>
                  <a:pt x="342734" y="405003"/>
                </a:lnTo>
                <a:lnTo>
                  <a:pt x="346214" y="402463"/>
                </a:lnTo>
                <a:lnTo>
                  <a:pt x="348785" y="394360"/>
                </a:lnTo>
                <a:lnTo>
                  <a:pt x="350640" y="389928"/>
                </a:lnTo>
                <a:lnTo>
                  <a:pt x="352179" y="386994"/>
                </a:lnTo>
                <a:lnTo>
                  <a:pt x="149631" y="386994"/>
                </a:lnTo>
                <a:lnTo>
                  <a:pt x="183794" y="324002"/>
                </a:lnTo>
                <a:close/>
              </a:path>
              <a:path w="542925" h="540384">
                <a:moveTo>
                  <a:pt x="500242" y="513651"/>
                </a:moveTo>
                <a:lnTo>
                  <a:pt x="464997" y="513651"/>
                </a:lnTo>
                <a:lnTo>
                  <a:pt x="479767" y="528345"/>
                </a:lnTo>
                <a:lnTo>
                  <a:pt x="485482" y="528345"/>
                </a:lnTo>
                <a:lnTo>
                  <a:pt x="500242" y="513651"/>
                </a:lnTo>
                <a:close/>
              </a:path>
              <a:path w="542925" h="540384">
                <a:moveTo>
                  <a:pt x="466191" y="492975"/>
                </a:moveTo>
                <a:lnTo>
                  <a:pt x="458274" y="497078"/>
                </a:lnTo>
                <a:lnTo>
                  <a:pt x="453807" y="498919"/>
                </a:lnTo>
                <a:lnTo>
                  <a:pt x="445706" y="501484"/>
                </a:lnTo>
                <a:lnTo>
                  <a:pt x="443153" y="504939"/>
                </a:lnTo>
                <a:lnTo>
                  <a:pt x="443153" y="522008"/>
                </a:lnTo>
                <a:lnTo>
                  <a:pt x="461238" y="522008"/>
                </a:lnTo>
                <a:lnTo>
                  <a:pt x="461238" y="515213"/>
                </a:lnTo>
                <a:lnTo>
                  <a:pt x="462495" y="514731"/>
                </a:lnTo>
                <a:lnTo>
                  <a:pt x="463740" y="514210"/>
                </a:lnTo>
                <a:lnTo>
                  <a:pt x="464997" y="513651"/>
                </a:lnTo>
                <a:lnTo>
                  <a:pt x="500242" y="513651"/>
                </a:lnTo>
                <a:lnTo>
                  <a:pt x="508190" y="505739"/>
                </a:lnTo>
                <a:lnTo>
                  <a:pt x="482625" y="505739"/>
                </a:lnTo>
                <a:lnTo>
                  <a:pt x="473265" y="496404"/>
                </a:lnTo>
                <a:lnTo>
                  <a:pt x="470458" y="493636"/>
                </a:lnTo>
                <a:lnTo>
                  <a:pt x="466191" y="492975"/>
                </a:lnTo>
                <a:close/>
              </a:path>
              <a:path w="542925" h="540384">
                <a:moveTo>
                  <a:pt x="383959" y="492988"/>
                </a:moveTo>
                <a:lnTo>
                  <a:pt x="379666" y="493636"/>
                </a:lnTo>
                <a:lnTo>
                  <a:pt x="367512" y="505739"/>
                </a:lnTo>
                <a:lnTo>
                  <a:pt x="406971" y="505739"/>
                </a:lnTo>
                <a:lnTo>
                  <a:pt x="406971" y="504939"/>
                </a:lnTo>
                <a:lnTo>
                  <a:pt x="404418" y="501484"/>
                </a:lnTo>
                <a:lnTo>
                  <a:pt x="396260" y="498906"/>
                </a:lnTo>
                <a:lnTo>
                  <a:pt x="391821" y="497065"/>
                </a:lnTo>
                <a:lnTo>
                  <a:pt x="383959" y="492988"/>
                </a:lnTo>
                <a:close/>
              </a:path>
              <a:path w="542925" h="540384">
                <a:moveTo>
                  <a:pt x="508186" y="340271"/>
                </a:moveTo>
                <a:lnTo>
                  <a:pt x="482625" y="340271"/>
                </a:lnTo>
                <a:lnTo>
                  <a:pt x="508190" y="365721"/>
                </a:lnTo>
                <a:lnTo>
                  <a:pt x="496034" y="377837"/>
                </a:lnTo>
                <a:lnTo>
                  <a:pt x="495382" y="382092"/>
                </a:lnTo>
                <a:lnTo>
                  <a:pt x="499496" y="389940"/>
                </a:lnTo>
                <a:lnTo>
                  <a:pt x="501349" y="394373"/>
                </a:lnTo>
                <a:lnTo>
                  <a:pt x="503923" y="402463"/>
                </a:lnTo>
                <a:lnTo>
                  <a:pt x="507403" y="405003"/>
                </a:lnTo>
                <a:lnTo>
                  <a:pt x="524548" y="405003"/>
                </a:lnTo>
                <a:lnTo>
                  <a:pt x="524548" y="441007"/>
                </a:lnTo>
                <a:lnTo>
                  <a:pt x="507403" y="441007"/>
                </a:lnTo>
                <a:lnTo>
                  <a:pt x="503923" y="443547"/>
                </a:lnTo>
                <a:lnTo>
                  <a:pt x="501357" y="451650"/>
                </a:lnTo>
                <a:lnTo>
                  <a:pt x="499484" y="456082"/>
                </a:lnTo>
                <a:lnTo>
                  <a:pt x="495390" y="463931"/>
                </a:lnTo>
                <a:lnTo>
                  <a:pt x="496049" y="468185"/>
                </a:lnTo>
                <a:lnTo>
                  <a:pt x="508203" y="480275"/>
                </a:lnTo>
                <a:lnTo>
                  <a:pt x="482625" y="505739"/>
                </a:lnTo>
                <a:lnTo>
                  <a:pt x="508190" y="505739"/>
                </a:lnTo>
                <a:lnTo>
                  <a:pt x="530910" y="483120"/>
                </a:lnTo>
                <a:lnTo>
                  <a:pt x="530910" y="477431"/>
                </a:lnTo>
                <a:lnTo>
                  <a:pt x="516153" y="462749"/>
                </a:lnTo>
                <a:lnTo>
                  <a:pt x="516724" y="461505"/>
                </a:lnTo>
                <a:lnTo>
                  <a:pt x="517728" y="459003"/>
                </a:lnTo>
                <a:lnTo>
                  <a:pt x="538594" y="459003"/>
                </a:lnTo>
                <a:lnTo>
                  <a:pt x="542632" y="454990"/>
                </a:lnTo>
                <a:lnTo>
                  <a:pt x="542632" y="391033"/>
                </a:lnTo>
                <a:lnTo>
                  <a:pt x="538594" y="387007"/>
                </a:lnTo>
                <a:lnTo>
                  <a:pt x="517723" y="386994"/>
                </a:lnTo>
                <a:lnTo>
                  <a:pt x="516719" y="384505"/>
                </a:lnTo>
                <a:lnTo>
                  <a:pt x="516153" y="383260"/>
                </a:lnTo>
                <a:lnTo>
                  <a:pt x="530910" y="368579"/>
                </a:lnTo>
                <a:lnTo>
                  <a:pt x="530898" y="362877"/>
                </a:lnTo>
                <a:lnTo>
                  <a:pt x="508186" y="340271"/>
                </a:lnTo>
                <a:close/>
              </a:path>
              <a:path w="542925" h="540384">
                <a:moveTo>
                  <a:pt x="325589" y="405003"/>
                </a:moveTo>
                <a:lnTo>
                  <a:pt x="307492" y="405003"/>
                </a:lnTo>
                <a:lnTo>
                  <a:pt x="307492" y="432003"/>
                </a:lnTo>
                <a:lnTo>
                  <a:pt x="325589" y="432003"/>
                </a:lnTo>
                <a:lnTo>
                  <a:pt x="325589" y="405003"/>
                </a:lnTo>
                <a:close/>
              </a:path>
              <a:path w="542925" h="540384">
                <a:moveTo>
                  <a:pt x="345173" y="324002"/>
                </a:moveTo>
                <a:lnTo>
                  <a:pt x="323291" y="324002"/>
                </a:lnTo>
                <a:lnTo>
                  <a:pt x="337464" y="344716"/>
                </a:lnTo>
                <a:lnTo>
                  <a:pt x="319214" y="362877"/>
                </a:lnTo>
                <a:lnTo>
                  <a:pt x="319227" y="368579"/>
                </a:lnTo>
                <a:lnTo>
                  <a:pt x="333971" y="383247"/>
                </a:lnTo>
                <a:lnTo>
                  <a:pt x="333407" y="384517"/>
                </a:lnTo>
                <a:lnTo>
                  <a:pt x="332397" y="386994"/>
                </a:lnTo>
                <a:lnTo>
                  <a:pt x="352179" y="386994"/>
                </a:lnTo>
                <a:lnTo>
                  <a:pt x="354747" y="382079"/>
                </a:lnTo>
                <a:lnTo>
                  <a:pt x="354075" y="377825"/>
                </a:lnTo>
                <a:lnTo>
                  <a:pt x="341922" y="365734"/>
                </a:lnTo>
                <a:lnTo>
                  <a:pt x="367499" y="340283"/>
                </a:lnTo>
                <a:lnTo>
                  <a:pt x="406971" y="340283"/>
                </a:lnTo>
                <a:lnTo>
                  <a:pt x="406971" y="332359"/>
                </a:lnTo>
                <a:lnTo>
                  <a:pt x="385127" y="332359"/>
                </a:lnTo>
                <a:lnTo>
                  <a:pt x="384527" y="331762"/>
                </a:lnTo>
                <a:lnTo>
                  <a:pt x="350481" y="331762"/>
                </a:lnTo>
                <a:lnTo>
                  <a:pt x="345173" y="324002"/>
                </a:lnTo>
                <a:close/>
              </a:path>
              <a:path w="542925" h="540384">
                <a:moveTo>
                  <a:pt x="406971" y="340283"/>
                </a:moveTo>
                <a:lnTo>
                  <a:pt x="367499" y="340283"/>
                </a:lnTo>
                <a:lnTo>
                  <a:pt x="379666" y="352386"/>
                </a:lnTo>
                <a:lnTo>
                  <a:pt x="383946" y="353034"/>
                </a:lnTo>
                <a:lnTo>
                  <a:pt x="391863" y="348932"/>
                </a:lnTo>
                <a:lnTo>
                  <a:pt x="396318" y="347091"/>
                </a:lnTo>
                <a:lnTo>
                  <a:pt x="404418" y="344538"/>
                </a:lnTo>
                <a:lnTo>
                  <a:pt x="406971" y="341071"/>
                </a:lnTo>
                <a:lnTo>
                  <a:pt x="406971" y="340283"/>
                </a:lnTo>
                <a:close/>
              </a:path>
              <a:path w="542925" h="540384">
                <a:moveTo>
                  <a:pt x="461238" y="324002"/>
                </a:moveTo>
                <a:lnTo>
                  <a:pt x="443153" y="324002"/>
                </a:lnTo>
                <a:lnTo>
                  <a:pt x="443153" y="341071"/>
                </a:lnTo>
                <a:lnTo>
                  <a:pt x="445706" y="344538"/>
                </a:lnTo>
                <a:lnTo>
                  <a:pt x="453877" y="347103"/>
                </a:lnTo>
                <a:lnTo>
                  <a:pt x="458316" y="348945"/>
                </a:lnTo>
                <a:lnTo>
                  <a:pt x="466178" y="353034"/>
                </a:lnTo>
                <a:lnTo>
                  <a:pt x="470446" y="352386"/>
                </a:lnTo>
                <a:lnTo>
                  <a:pt x="482625" y="340271"/>
                </a:lnTo>
                <a:lnTo>
                  <a:pt x="508186" y="340271"/>
                </a:lnTo>
                <a:lnTo>
                  <a:pt x="500237" y="332359"/>
                </a:lnTo>
                <a:lnTo>
                  <a:pt x="464997" y="332359"/>
                </a:lnTo>
                <a:lnTo>
                  <a:pt x="463645" y="331762"/>
                </a:lnTo>
                <a:lnTo>
                  <a:pt x="461238" y="330796"/>
                </a:lnTo>
                <a:lnTo>
                  <a:pt x="461238" y="324002"/>
                </a:lnTo>
                <a:close/>
              </a:path>
              <a:path w="542925" h="540384">
                <a:moveTo>
                  <a:pt x="406971" y="324002"/>
                </a:moveTo>
                <a:lnTo>
                  <a:pt x="388886" y="324002"/>
                </a:lnTo>
                <a:lnTo>
                  <a:pt x="388886" y="330796"/>
                </a:lnTo>
                <a:lnTo>
                  <a:pt x="386384" y="331800"/>
                </a:lnTo>
                <a:lnTo>
                  <a:pt x="385127" y="332359"/>
                </a:lnTo>
                <a:lnTo>
                  <a:pt x="406971" y="332359"/>
                </a:lnTo>
                <a:lnTo>
                  <a:pt x="406971" y="324002"/>
                </a:lnTo>
                <a:close/>
              </a:path>
              <a:path w="542925" h="540384">
                <a:moveTo>
                  <a:pt x="489137" y="321310"/>
                </a:moveTo>
                <a:lnTo>
                  <a:pt x="476110" y="321310"/>
                </a:lnTo>
                <a:lnTo>
                  <a:pt x="464997" y="332359"/>
                </a:lnTo>
                <a:lnTo>
                  <a:pt x="500237" y="332359"/>
                </a:lnTo>
                <a:lnTo>
                  <a:pt x="489137" y="321310"/>
                </a:lnTo>
                <a:close/>
              </a:path>
              <a:path w="542925" h="540384">
                <a:moveTo>
                  <a:pt x="376732" y="324002"/>
                </a:moveTo>
                <a:lnTo>
                  <a:pt x="358279" y="324002"/>
                </a:lnTo>
                <a:lnTo>
                  <a:pt x="350481" y="331762"/>
                </a:lnTo>
                <a:lnTo>
                  <a:pt x="384527" y="331762"/>
                </a:lnTo>
                <a:lnTo>
                  <a:pt x="376732" y="324002"/>
                </a:lnTo>
                <a:close/>
              </a:path>
              <a:path w="542925" h="540384">
                <a:moveTo>
                  <a:pt x="461238" y="0"/>
                </a:moveTo>
                <a:lnTo>
                  <a:pt x="45224" y="0"/>
                </a:lnTo>
                <a:lnTo>
                  <a:pt x="27640" y="3542"/>
                </a:lnTo>
                <a:lnTo>
                  <a:pt x="13263" y="13198"/>
                </a:lnTo>
                <a:lnTo>
                  <a:pt x="3560" y="27507"/>
                </a:lnTo>
                <a:lnTo>
                  <a:pt x="0" y="45008"/>
                </a:lnTo>
                <a:lnTo>
                  <a:pt x="0" y="279006"/>
                </a:lnTo>
                <a:lnTo>
                  <a:pt x="3560" y="296506"/>
                </a:lnTo>
                <a:lnTo>
                  <a:pt x="13263" y="310810"/>
                </a:lnTo>
                <a:lnTo>
                  <a:pt x="27640" y="320461"/>
                </a:lnTo>
                <a:lnTo>
                  <a:pt x="45224" y="324002"/>
                </a:lnTo>
                <a:lnTo>
                  <a:pt x="466483" y="324002"/>
                </a:lnTo>
                <a:lnTo>
                  <a:pt x="471424" y="322948"/>
                </a:lnTo>
                <a:lnTo>
                  <a:pt x="476110" y="321310"/>
                </a:lnTo>
                <a:lnTo>
                  <a:pt x="489137" y="321310"/>
                </a:lnTo>
                <a:lnTo>
                  <a:pt x="487146" y="319328"/>
                </a:lnTo>
                <a:lnTo>
                  <a:pt x="485018" y="318630"/>
                </a:lnTo>
                <a:lnTo>
                  <a:pt x="482219" y="318630"/>
                </a:lnTo>
                <a:lnTo>
                  <a:pt x="492056" y="311669"/>
                </a:lnTo>
                <a:lnTo>
                  <a:pt x="496758" y="306006"/>
                </a:lnTo>
                <a:lnTo>
                  <a:pt x="45224" y="306006"/>
                </a:lnTo>
                <a:lnTo>
                  <a:pt x="34674" y="303880"/>
                </a:lnTo>
                <a:lnTo>
                  <a:pt x="26050" y="298088"/>
                </a:lnTo>
                <a:lnTo>
                  <a:pt x="20232" y="289504"/>
                </a:lnTo>
                <a:lnTo>
                  <a:pt x="18097" y="279006"/>
                </a:lnTo>
                <a:lnTo>
                  <a:pt x="18097" y="252006"/>
                </a:lnTo>
                <a:lnTo>
                  <a:pt x="506463" y="252006"/>
                </a:lnTo>
                <a:lnTo>
                  <a:pt x="506463" y="234010"/>
                </a:lnTo>
                <a:lnTo>
                  <a:pt x="18097" y="234010"/>
                </a:lnTo>
                <a:lnTo>
                  <a:pt x="18097" y="45008"/>
                </a:lnTo>
                <a:lnTo>
                  <a:pt x="20232" y="34510"/>
                </a:lnTo>
                <a:lnTo>
                  <a:pt x="26050" y="25927"/>
                </a:lnTo>
                <a:lnTo>
                  <a:pt x="34674" y="20134"/>
                </a:lnTo>
                <a:lnTo>
                  <a:pt x="45224" y="18008"/>
                </a:lnTo>
                <a:lnTo>
                  <a:pt x="496461" y="18008"/>
                </a:lnTo>
                <a:lnTo>
                  <a:pt x="493199" y="13198"/>
                </a:lnTo>
                <a:lnTo>
                  <a:pt x="478822" y="3542"/>
                </a:lnTo>
                <a:lnTo>
                  <a:pt x="461238" y="0"/>
                </a:lnTo>
                <a:close/>
              </a:path>
              <a:path w="542925" h="540384">
                <a:moveTo>
                  <a:pt x="484670" y="318516"/>
                </a:moveTo>
                <a:lnTo>
                  <a:pt x="482219" y="318630"/>
                </a:lnTo>
                <a:lnTo>
                  <a:pt x="485018" y="318630"/>
                </a:lnTo>
                <a:lnTo>
                  <a:pt x="484670" y="318516"/>
                </a:lnTo>
                <a:close/>
              </a:path>
              <a:path w="542925" h="540384">
                <a:moveTo>
                  <a:pt x="506463" y="252006"/>
                </a:moveTo>
                <a:lnTo>
                  <a:pt x="488378" y="252006"/>
                </a:lnTo>
                <a:lnTo>
                  <a:pt x="488378" y="279006"/>
                </a:lnTo>
                <a:lnTo>
                  <a:pt x="486241" y="289504"/>
                </a:lnTo>
                <a:lnTo>
                  <a:pt x="480418" y="298088"/>
                </a:lnTo>
                <a:lnTo>
                  <a:pt x="471790" y="303880"/>
                </a:lnTo>
                <a:lnTo>
                  <a:pt x="461238" y="306006"/>
                </a:lnTo>
                <a:lnTo>
                  <a:pt x="496758" y="306006"/>
                </a:lnTo>
                <a:lnTo>
                  <a:pt x="499718" y="302442"/>
                </a:lnTo>
                <a:lnTo>
                  <a:pt x="504691" y="291403"/>
                </a:lnTo>
                <a:lnTo>
                  <a:pt x="506463" y="279006"/>
                </a:lnTo>
                <a:lnTo>
                  <a:pt x="506463" y="252006"/>
                </a:lnTo>
                <a:close/>
              </a:path>
              <a:path w="542925" h="540384">
                <a:moveTo>
                  <a:pt x="496461" y="18008"/>
                </a:moveTo>
                <a:lnTo>
                  <a:pt x="461238" y="18008"/>
                </a:lnTo>
                <a:lnTo>
                  <a:pt x="471790" y="20134"/>
                </a:lnTo>
                <a:lnTo>
                  <a:pt x="480418" y="25927"/>
                </a:lnTo>
                <a:lnTo>
                  <a:pt x="486241" y="34510"/>
                </a:lnTo>
                <a:lnTo>
                  <a:pt x="488378" y="45008"/>
                </a:lnTo>
                <a:lnTo>
                  <a:pt x="488378" y="234010"/>
                </a:lnTo>
                <a:lnTo>
                  <a:pt x="506463" y="234010"/>
                </a:lnTo>
                <a:lnTo>
                  <a:pt x="506463" y="45008"/>
                </a:lnTo>
                <a:lnTo>
                  <a:pt x="502902" y="27507"/>
                </a:lnTo>
                <a:lnTo>
                  <a:pt x="496461" y="1800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0165" y="758213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4267" y="0"/>
                </a:moveTo>
                <a:lnTo>
                  <a:pt x="33159" y="4249"/>
                </a:lnTo>
                <a:lnTo>
                  <a:pt x="15908" y="15832"/>
                </a:lnTo>
                <a:lnTo>
                  <a:pt x="4269" y="32998"/>
                </a:lnTo>
                <a:lnTo>
                  <a:pt x="0" y="54000"/>
                </a:lnTo>
                <a:lnTo>
                  <a:pt x="4269" y="75002"/>
                </a:lnTo>
                <a:lnTo>
                  <a:pt x="15908" y="92168"/>
                </a:lnTo>
                <a:lnTo>
                  <a:pt x="33159" y="103751"/>
                </a:lnTo>
                <a:lnTo>
                  <a:pt x="54267" y="108000"/>
                </a:lnTo>
                <a:lnTo>
                  <a:pt x="75369" y="103751"/>
                </a:lnTo>
                <a:lnTo>
                  <a:pt x="92621" y="92168"/>
                </a:lnTo>
                <a:lnTo>
                  <a:pt x="94097" y="89992"/>
                </a:lnTo>
                <a:lnTo>
                  <a:pt x="54267" y="89992"/>
                </a:lnTo>
                <a:lnTo>
                  <a:pt x="40196" y="87159"/>
                </a:lnTo>
                <a:lnTo>
                  <a:pt x="28694" y="79440"/>
                </a:lnTo>
                <a:lnTo>
                  <a:pt x="20932" y="67998"/>
                </a:lnTo>
                <a:lnTo>
                  <a:pt x="18084" y="54000"/>
                </a:lnTo>
                <a:lnTo>
                  <a:pt x="20932" y="40000"/>
                </a:lnTo>
                <a:lnTo>
                  <a:pt x="28694" y="28554"/>
                </a:lnTo>
                <a:lnTo>
                  <a:pt x="40196" y="20830"/>
                </a:lnTo>
                <a:lnTo>
                  <a:pt x="54267" y="17995"/>
                </a:lnTo>
                <a:lnTo>
                  <a:pt x="94088" y="17995"/>
                </a:lnTo>
                <a:lnTo>
                  <a:pt x="92621" y="15832"/>
                </a:lnTo>
                <a:lnTo>
                  <a:pt x="75369" y="4249"/>
                </a:lnTo>
                <a:lnTo>
                  <a:pt x="54267" y="0"/>
                </a:lnTo>
                <a:close/>
              </a:path>
              <a:path w="108585" h="108584">
                <a:moveTo>
                  <a:pt x="94088" y="17995"/>
                </a:moveTo>
                <a:lnTo>
                  <a:pt x="54267" y="17995"/>
                </a:lnTo>
                <a:lnTo>
                  <a:pt x="68335" y="20830"/>
                </a:lnTo>
                <a:lnTo>
                  <a:pt x="79833" y="28554"/>
                </a:lnTo>
                <a:lnTo>
                  <a:pt x="87590" y="40000"/>
                </a:lnTo>
                <a:lnTo>
                  <a:pt x="90436" y="54000"/>
                </a:lnTo>
                <a:lnTo>
                  <a:pt x="87590" y="67998"/>
                </a:lnTo>
                <a:lnTo>
                  <a:pt x="79833" y="79440"/>
                </a:lnTo>
                <a:lnTo>
                  <a:pt x="68335" y="87159"/>
                </a:lnTo>
                <a:lnTo>
                  <a:pt x="54267" y="89992"/>
                </a:lnTo>
                <a:lnTo>
                  <a:pt x="94097" y="89992"/>
                </a:lnTo>
                <a:lnTo>
                  <a:pt x="104262" y="75002"/>
                </a:lnTo>
                <a:lnTo>
                  <a:pt x="108534" y="54000"/>
                </a:lnTo>
                <a:lnTo>
                  <a:pt x="104262" y="32998"/>
                </a:lnTo>
                <a:lnTo>
                  <a:pt x="94088" y="17995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7966" y="7269770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09" h="139065">
                <a:moveTo>
                  <a:pt x="66840" y="0"/>
                </a:moveTo>
                <a:lnTo>
                  <a:pt x="0" y="66522"/>
                </a:lnTo>
                <a:lnTo>
                  <a:pt x="0" y="72212"/>
                </a:lnTo>
                <a:lnTo>
                  <a:pt x="66840" y="138722"/>
                </a:lnTo>
                <a:lnTo>
                  <a:pt x="79628" y="125996"/>
                </a:lnTo>
                <a:lnTo>
                  <a:pt x="22720" y="69367"/>
                </a:lnTo>
                <a:lnTo>
                  <a:pt x="79628" y="12725"/>
                </a:lnTo>
                <a:lnTo>
                  <a:pt x="66840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30461" y="7269765"/>
            <a:ext cx="80010" cy="139065"/>
          </a:xfrm>
          <a:custGeom>
            <a:avLst/>
            <a:gdLst/>
            <a:ahLst/>
            <a:cxnLst/>
            <a:rect l="l" t="t" r="r" b="b"/>
            <a:pathLst>
              <a:path w="80010" h="139065">
                <a:moveTo>
                  <a:pt x="12788" y="0"/>
                </a:moveTo>
                <a:lnTo>
                  <a:pt x="0" y="12725"/>
                </a:lnTo>
                <a:lnTo>
                  <a:pt x="56921" y="69367"/>
                </a:lnTo>
                <a:lnTo>
                  <a:pt x="0" y="126009"/>
                </a:lnTo>
                <a:lnTo>
                  <a:pt x="12788" y="138734"/>
                </a:lnTo>
                <a:lnTo>
                  <a:pt x="79628" y="72212"/>
                </a:lnTo>
                <a:lnTo>
                  <a:pt x="79628" y="66522"/>
                </a:lnTo>
                <a:lnTo>
                  <a:pt x="12788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0235" y="7245160"/>
            <a:ext cx="97790" cy="170180"/>
          </a:xfrm>
          <a:custGeom>
            <a:avLst/>
            <a:gdLst/>
            <a:ahLst/>
            <a:cxnLst/>
            <a:rect l="l" t="t" r="r" b="b"/>
            <a:pathLst>
              <a:path w="97790" h="170179">
                <a:moveTo>
                  <a:pt x="81368" y="0"/>
                </a:moveTo>
                <a:lnTo>
                  <a:pt x="0" y="161950"/>
                </a:lnTo>
                <a:lnTo>
                  <a:pt x="16179" y="170002"/>
                </a:lnTo>
                <a:lnTo>
                  <a:pt x="97548" y="8039"/>
                </a:lnTo>
                <a:lnTo>
                  <a:pt x="81368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2076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8259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4428" y="74021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4385" y="7216712"/>
            <a:ext cx="559435" cy="558800"/>
          </a:xfrm>
          <a:custGeom>
            <a:avLst/>
            <a:gdLst/>
            <a:ahLst/>
            <a:cxnLst/>
            <a:rect l="l" t="t" r="r" b="b"/>
            <a:pathLst>
              <a:path w="559435" h="558800">
                <a:moveTo>
                  <a:pt x="232117" y="397510"/>
                </a:moveTo>
                <a:lnTo>
                  <a:pt x="159423" y="397510"/>
                </a:lnTo>
                <a:lnTo>
                  <a:pt x="138469" y="408940"/>
                </a:lnTo>
                <a:lnTo>
                  <a:pt x="122288" y="426720"/>
                </a:lnTo>
                <a:lnTo>
                  <a:pt x="111860" y="448310"/>
                </a:lnTo>
                <a:lnTo>
                  <a:pt x="108165" y="472440"/>
                </a:lnTo>
                <a:lnTo>
                  <a:pt x="108165" y="558800"/>
                </a:lnTo>
                <a:lnTo>
                  <a:pt x="450672" y="558800"/>
                </a:lnTo>
                <a:lnTo>
                  <a:pt x="450672" y="541020"/>
                </a:lnTo>
                <a:lnTo>
                  <a:pt x="126187" y="541020"/>
                </a:lnTo>
                <a:lnTo>
                  <a:pt x="126187" y="472440"/>
                </a:lnTo>
                <a:lnTo>
                  <a:pt x="139839" y="433070"/>
                </a:lnTo>
                <a:lnTo>
                  <a:pt x="175094" y="411480"/>
                </a:lnTo>
                <a:lnTo>
                  <a:pt x="193852" y="406400"/>
                </a:lnTo>
                <a:lnTo>
                  <a:pt x="215153" y="406400"/>
                </a:lnTo>
                <a:lnTo>
                  <a:pt x="212623" y="402590"/>
                </a:lnTo>
                <a:lnTo>
                  <a:pt x="232117" y="397510"/>
                </a:lnTo>
                <a:close/>
              </a:path>
              <a:path w="559435" h="558800">
                <a:moveTo>
                  <a:pt x="180263" y="496570"/>
                </a:moveTo>
                <a:lnTo>
                  <a:pt x="162242" y="496570"/>
                </a:lnTo>
                <a:lnTo>
                  <a:pt x="162242" y="541020"/>
                </a:lnTo>
                <a:lnTo>
                  <a:pt x="180263" y="541020"/>
                </a:lnTo>
                <a:lnTo>
                  <a:pt x="180263" y="496570"/>
                </a:lnTo>
                <a:close/>
              </a:path>
              <a:path w="559435" h="558800">
                <a:moveTo>
                  <a:pt x="263838" y="457200"/>
                </a:moveTo>
                <a:lnTo>
                  <a:pt x="242341" y="457200"/>
                </a:lnTo>
                <a:lnTo>
                  <a:pt x="252069" y="471170"/>
                </a:lnTo>
                <a:lnTo>
                  <a:pt x="244309" y="541020"/>
                </a:lnTo>
                <a:lnTo>
                  <a:pt x="262445" y="541020"/>
                </a:lnTo>
                <a:lnTo>
                  <a:pt x="270713" y="467360"/>
                </a:lnTo>
                <a:lnTo>
                  <a:pt x="263838" y="457200"/>
                </a:lnTo>
                <a:close/>
              </a:path>
              <a:path w="559435" h="558800">
                <a:moveTo>
                  <a:pt x="313575" y="434340"/>
                </a:moveTo>
                <a:lnTo>
                  <a:pt x="279412" y="434340"/>
                </a:lnTo>
                <a:lnTo>
                  <a:pt x="301015" y="448310"/>
                </a:lnTo>
                <a:lnTo>
                  <a:pt x="288124" y="467360"/>
                </a:lnTo>
                <a:lnTo>
                  <a:pt x="296379" y="541020"/>
                </a:lnTo>
                <a:lnTo>
                  <a:pt x="314515" y="541020"/>
                </a:lnTo>
                <a:lnTo>
                  <a:pt x="306755" y="471170"/>
                </a:lnTo>
                <a:lnTo>
                  <a:pt x="316484" y="457200"/>
                </a:lnTo>
                <a:lnTo>
                  <a:pt x="331410" y="457200"/>
                </a:lnTo>
                <a:lnTo>
                  <a:pt x="343157" y="439420"/>
                </a:lnTo>
                <a:lnTo>
                  <a:pt x="321754" y="439420"/>
                </a:lnTo>
                <a:lnTo>
                  <a:pt x="313575" y="434340"/>
                </a:lnTo>
                <a:close/>
              </a:path>
              <a:path w="559435" h="558800">
                <a:moveTo>
                  <a:pt x="396582" y="496570"/>
                </a:moveTo>
                <a:lnTo>
                  <a:pt x="378561" y="496570"/>
                </a:lnTo>
                <a:lnTo>
                  <a:pt x="378561" y="541020"/>
                </a:lnTo>
                <a:lnTo>
                  <a:pt x="396582" y="541020"/>
                </a:lnTo>
                <a:lnTo>
                  <a:pt x="396582" y="496570"/>
                </a:lnTo>
                <a:close/>
              </a:path>
              <a:path w="559435" h="558800">
                <a:moveTo>
                  <a:pt x="415700" y="406400"/>
                </a:moveTo>
                <a:lnTo>
                  <a:pt x="364972" y="406400"/>
                </a:lnTo>
                <a:lnTo>
                  <a:pt x="383730" y="411480"/>
                </a:lnTo>
                <a:lnTo>
                  <a:pt x="403523" y="419100"/>
                </a:lnTo>
                <a:lnTo>
                  <a:pt x="418985" y="433070"/>
                </a:lnTo>
                <a:lnTo>
                  <a:pt x="429046" y="450850"/>
                </a:lnTo>
                <a:lnTo>
                  <a:pt x="432638" y="472440"/>
                </a:lnTo>
                <a:lnTo>
                  <a:pt x="432638" y="541020"/>
                </a:lnTo>
                <a:lnTo>
                  <a:pt x="450672" y="541020"/>
                </a:lnTo>
                <a:lnTo>
                  <a:pt x="450672" y="472440"/>
                </a:lnTo>
                <a:lnTo>
                  <a:pt x="446976" y="448310"/>
                </a:lnTo>
                <a:lnTo>
                  <a:pt x="436543" y="426720"/>
                </a:lnTo>
                <a:lnTo>
                  <a:pt x="420357" y="408940"/>
                </a:lnTo>
                <a:lnTo>
                  <a:pt x="415700" y="406400"/>
                </a:lnTo>
                <a:close/>
              </a:path>
              <a:path w="559435" h="558800">
                <a:moveTo>
                  <a:pt x="215153" y="406400"/>
                </a:moveTo>
                <a:lnTo>
                  <a:pt x="193852" y="406400"/>
                </a:lnTo>
                <a:lnTo>
                  <a:pt x="231622" y="463550"/>
                </a:lnTo>
                <a:lnTo>
                  <a:pt x="242341" y="457200"/>
                </a:lnTo>
                <a:lnTo>
                  <a:pt x="263838" y="457200"/>
                </a:lnTo>
                <a:lnTo>
                  <a:pt x="257822" y="448310"/>
                </a:lnTo>
                <a:lnTo>
                  <a:pt x="271561" y="439420"/>
                </a:lnTo>
                <a:lnTo>
                  <a:pt x="237083" y="439420"/>
                </a:lnTo>
                <a:lnTo>
                  <a:pt x="215153" y="406400"/>
                </a:lnTo>
                <a:close/>
              </a:path>
              <a:path w="559435" h="558800">
                <a:moveTo>
                  <a:pt x="331410" y="457200"/>
                </a:moveTo>
                <a:lnTo>
                  <a:pt x="316484" y="457200"/>
                </a:lnTo>
                <a:lnTo>
                  <a:pt x="327215" y="463550"/>
                </a:lnTo>
                <a:lnTo>
                  <a:pt x="331410" y="457200"/>
                </a:lnTo>
                <a:close/>
              </a:path>
              <a:path w="559435" h="558800">
                <a:moveTo>
                  <a:pt x="153225" y="0"/>
                </a:moveTo>
                <a:lnTo>
                  <a:pt x="114673" y="8890"/>
                </a:lnTo>
                <a:lnTo>
                  <a:pt x="83153" y="29210"/>
                </a:lnTo>
                <a:lnTo>
                  <a:pt x="61881" y="60960"/>
                </a:lnTo>
                <a:lnTo>
                  <a:pt x="54076" y="100330"/>
                </a:lnTo>
                <a:lnTo>
                  <a:pt x="54076" y="109220"/>
                </a:lnTo>
                <a:lnTo>
                  <a:pt x="55945" y="124460"/>
                </a:lnTo>
                <a:lnTo>
                  <a:pt x="61314" y="138430"/>
                </a:lnTo>
                <a:lnTo>
                  <a:pt x="69823" y="149860"/>
                </a:lnTo>
                <a:lnTo>
                  <a:pt x="81114" y="160020"/>
                </a:lnTo>
                <a:lnTo>
                  <a:pt x="81114" y="161290"/>
                </a:lnTo>
                <a:lnTo>
                  <a:pt x="83027" y="177800"/>
                </a:lnTo>
                <a:lnTo>
                  <a:pt x="88468" y="193040"/>
                </a:lnTo>
                <a:lnTo>
                  <a:pt x="96995" y="205740"/>
                </a:lnTo>
                <a:lnTo>
                  <a:pt x="108165" y="217170"/>
                </a:lnTo>
                <a:lnTo>
                  <a:pt x="108165" y="236220"/>
                </a:lnTo>
                <a:lnTo>
                  <a:pt x="67792" y="242570"/>
                </a:lnTo>
                <a:lnTo>
                  <a:pt x="19165" y="270510"/>
                </a:lnTo>
                <a:lnTo>
                  <a:pt x="0" y="322580"/>
                </a:lnTo>
                <a:lnTo>
                  <a:pt x="0" y="397510"/>
                </a:lnTo>
                <a:lnTo>
                  <a:pt x="232117" y="397510"/>
                </a:lnTo>
                <a:lnTo>
                  <a:pt x="263664" y="422910"/>
                </a:lnTo>
                <a:lnTo>
                  <a:pt x="237083" y="439420"/>
                </a:lnTo>
                <a:lnTo>
                  <a:pt x="271561" y="439420"/>
                </a:lnTo>
                <a:lnTo>
                  <a:pt x="279412" y="434340"/>
                </a:lnTo>
                <a:lnTo>
                  <a:pt x="313575" y="434340"/>
                </a:lnTo>
                <a:lnTo>
                  <a:pt x="295173" y="422910"/>
                </a:lnTo>
                <a:lnTo>
                  <a:pt x="307787" y="412750"/>
                </a:lnTo>
                <a:lnTo>
                  <a:pt x="279412" y="412750"/>
                </a:lnTo>
                <a:lnTo>
                  <a:pt x="243357" y="383540"/>
                </a:lnTo>
                <a:lnTo>
                  <a:pt x="243357" y="379730"/>
                </a:lnTo>
                <a:lnTo>
                  <a:pt x="18034" y="379730"/>
                </a:lnTo>
                <a:lnTo>
                  <a:pt x="18034" y="322580"/>
                </a:lnTo>
                <a:lnTo>
                  <a:pt x="21975" y="300990"/>
                </a:lnTo>
                <a:lnTo>
                  <a:pt x="32939" y="281940"/>
                </a:lnTo>
                <a:lnTo>
                  <a:pt x="49629" y="267970"/>
                </a:lnTo>
                <a:lnTo>
                  <a:pt x="70751" y="260350"/>
                </a:lnTo>
                <a:lnTo>
                  <a:pt x="96266" y="260350"/>
                </a:lnTo>
                <a:lnTo>
                  <a:pt x="94018" y="256540"/>
                </a:lnTo>
                <a:lnTo>
                  <a:pt x="114846" y="254000"/>
                </a:lnTo>
                <a:lnTo>
                  <a:pt x="144994" y="254000"/>
                </a:lnTo>
                <a:lnTo>
                  <a:pt x="126187" y="240030"/>
                </a:lnTo>
                <a:lnTo>
                  <a:pt x="126187" y="227330"/>
                </a:lnTo>
                <a:lnTo>
                  <a:pt x="189400" y="227330"/>
                </a:lnTo>
                <a:lnTo>
                  <a:pt x="189865" y="215900"/>
                </a:lnTo>
                <a:lnTo>
                  <a:pt x="190233" y="214630"/>
                </a:lnTo>
                <a:lnTo>
                  <a:pt x="153225" y="214630"/>
                </a:lnTo>
                <a:lnTo>
                  <a:pt x="132195" y="210820"/>
                </a:lnTo>
                <a:lnTo>
                  <a:pt x="115004" y="199390"/>
                </a:lnTo>
                <a:lnTo>
                  <a:pt x="103404" y="181610"/>
                </a:lnTo>
                <a:lnTo>
                  <a:pt x="99148" y="161290"/>
                </a:lnTo>
                <a:lnTo>
                  <a:pt x="99148" y="135890"/>
                </a:lnTo>
                <a:lnTo>
                  <a:pt x="81114" y="135890"/>
                </a:lnTo>
                <a:lnTo>
                  <a:pt x="72110" y="100330"/>
                </a:lnTo>
                <a:lnTo>
                  <a:pt x="78494" y="68580"/>
                </a:lnTo>
                <a:lnTo>
                  <a:pt x="95894" y="41910"/>
                </a:lnTo>
                <a:lnTo>
                  <a:pt x="121681" y="25400"/>
                </a:lnTo>
                <a:lnTo>
                  <a:pt x="153225" y="19050"/>
                </a:lnTo>
                <a:lnTo>
                  <a:pt x="209497" y="19050"/>
                </a:lnTo>
                <a:lnTo>
                  <a:pt x="200474" y="12700"/>
                </a:lnTo>
                <a:lnTo>
                  <a:pt x="177763" y="3810"/>
                </a:lnTo>
                <a:lnTo>
                  <a:pt x="153225" y="0"/>
                </a:lnTo>
                <a:close/>
              </a:path>
              <a:path w="559435" h="558800">
                <a:moveTo>
                  <a:pt x="399402" y="397510"/>
                </a:moveTo>
                <a:lnTo>
                  <a:pt x="326707" y="397510"/>
                </a:lnTo>
                <a:lnTo>
                  <a:pt x="346202" y="402590"/>
                </a:lnTo>
                <a:lnTo>
                  <a:pt x="321754" y="439420"/>
                </a:lnTo>
                <a:lnTo>
                  <a:pt x="343157" y="439420"/>
                </a:lnTo>
                <a:lnTo>
                  <a:pt x="364972" y="406400"/>
                </a:lnTo>
                <a:lnTo>
                  <a:pt x="415700" y="406400"/>
                </a:lnTo>
                <a:lnTo>
                  <a:pt x="399402" y="397510"/>
                </a:lnTo>
                <a:close/>
              </a:path>
              <a:path w="559435" h="558800">
                <a:moveTo>
                  <a:pt x="333489" y="370840"/>
                </a:moveTo>
                <a:lnTo>
                  <a:pt x="315468" y="370840"/>
                </a:lnTo>
                <a:lnTo>
                  <a:pt x="315468" y="383540"/>
                </a:lnTo>
                <a:lnTo>
                  <a:pt x="279412" y="412750"/>
                </a:lnTo>
                <a:lnTo>
                  <a:pt x="307787" y="412750"/>
                </a:lnTo>
                <a:lnTo>
                  <a:pt x="326707" y="397510"/>
                </a:lnTo>
                <a:lnTo>
                  <a:pt x="558825" y="397510"/>
                </a:lnTo>
                <a:lnTo>
                  <a:pt x="558825" y="379730"/>
                </a:lnTo>
                <a:lnTo>
                  <a:pt x="333489" y="379730"/>
                </a:lnTo>
                <a:lnTo>
                  <a:pt x="333489" y="370840"/>
                </a:lnTo>
                <a:close/>
              </a:path>
              <a:path w="559435" h="558800">
                <a:moveTo>
                  <a:pt x="72110" y="351790"/>
                </a:moveTo>
                <a:lnTo>
                  <a:pt x="54076" y="351790"/>
                </a:lnTo>
                <a:lnTo>
                  <a:pt x="54076" y="379730"/>
                </a:lnTo>
                <a:lnTo>
                  <a:pt x="72110" y="379730"/>
                </a:lnTo>
                <a:lnTo>
                  <a:pt x="72110" y="351790"/>
                </a:lnTo>
                <a:close/>
              </a:path>
              <a:path w="559435" h="558800">
                <a:moveTo>
                  <a:pt x="137656" y="303530"/>
                </a:moveTo>
                <a:lnTo>
                  <a:pt x="116154" y="303530"/>
                </a:lnTo>
                <a:lnTo>
                  <a:pt x="125831" y="318770"/>
                </a:lnTo>
                <a:lnTo>
                  <a:pt x="118224" y="379730"/>
                </a:lnTo>
                <a:lnTo>
                  <a:pt x="136385" y="379730"/>
                </a:lnTo>
                <a:lnTo>
                  <a:pt x="144551" y="313690"/>
                </a:lnTo>
                <a:lnTo>
                  <a:pt x="137656" y="303530"/>
                </a:lnTo>
                <a:close/>
              </a:path>
              <a:path w="559435" h="558800">
                <a:moveTo>
                  <a:pt x="216319" y="281940"/>
                </a:moveTo>
                <a:lnTo>
                  <a:pt x="153225" y="281940"/>
                </a:lnTo>
                <a:lnTo>
                  <a:pt x="174828" y="294640"/>
                </a:lnTo>
                <a:lnTo>
                  <a:pt x="161899" y="313690"/>
                </a:lnTo>
                <a:lnTo>
                  <a:pt x="170053" y="379730"/>
                </a:lnTo>
                <a:lnTo>
                  <a:pt x="188226" y="379730"/>
                </a:lnTo>
                <a:lnTo>
                  <a:pt x="180606" y="318770"/>
                </a:lnTo>
                <a:lnTo>
                  <a:pt x="190296" y="303530"/>
                </a:lnTo>
                <a:lnTo>
                  <a:pt x="217364" y="303530"/>
                </a:lnTo>
                <a:lnTo>
                  <a:pt x="216319" y="298450"/>
                </a:lnTo>
                <a:lnTo>
                  <a:pt x="216319" y="281940"/>
                </a:lnTo>
                <a:close/>
              </a:path>
              <a:path w="559435" h="558800">
                <a:moveTo>
                  <a:pt x="217364" y="303530"/>
                </a:moveTo>
                <a:lnTo>
                  <a:pt x="190296" y="303530"/>
                </a:lnTo>
                <a:lnTo>
                  <a:pt x="199136" y="308610"/>
                </a:lnTo>
                <a:lnTo>
                  <a:pt x="202386" y="322580"/>
                </a:lnTo>
                <a:lnTo>
                  <a:pt x="207997" y="336550"/>
                </a:lnTo>
                <a:lnTo>
                  <a:pt x="215727" y="347980"/>
                </a:lnTo>
                <a:lnTo>
                  <a:pt x="225336" y="358140"/>
                </a:lnTo>
                <a:lnTo>
                  <a:pt x="225336" y="379730"/>
                </a:lnTo>
                <a:lnTo>
                  <a:pt x="243357" y="379730"/>
                </a:lnTo>
                <a:lnTo>
                  <a:pt x="243357" y="370840"/>
                </a:lnTo>
                <a:lnTo>
                  <a:pt x="333489" y="370840"/>
                </a:lnTo>
                <a:lnTo>
                  <a:pt x="333489" y="360680"/>
                </a:lnTo>
                <a:lnTo>
                  <a:pt x="279412" y="360680"/>
                </a:lnTo>
                <a:lnTo>
                  <a:pt x="254879" y="355600"/>
                </a:lnTo>
                <a:lnTo>
                  <a:pt x="234821" y="342900"/>
                </a:lnTo>
                <a:lnTo>
                  <a:pt x="221285" y="322580"/>
                </a:lnTo>
                <a:lnTo>
                  <a:pt x="217364" y="303530"/>
                </a:lnTo>
                <a:close/>
              </a:path>
              <a:path w="559435" h="558800">
                <a:moveTo>
                  <a:pt x="315468" y="370840"/>
                </a:moveTo>
                <a:lnTo>
                  <a:pt x="243357" y="370840"/>
                </a:lnTo>
                <a:lnTo>
                  <a:pt x="251761" y="374650"/>
                </a:lnTo>
                <a:lnTo>
                  <a:pt x="260608" y="377190"/>
                </a:lnTo>
                <a:lnTo>
                  <a:pt x="279412" y="379730"/>
                </a:lnTo>
                <a:lnTo>
                  <a:pt x="298221" y="377190"/>
                </a:lnTo>
                <a:lnTo>
                  <a:pt x="307066" y="374650"/>
                </a:lnTo>
                <a:lnTo>
                  <a:pt x="315468" y="370840"/>
                </a:lnTo>
                <a:close/>
              </a:path>
              <a:path w="559435" h="558800">
                <a:moveTo>
                  <a:pt x="504748" y="351790"/>
                </a:moveTo>
                <a:lnTo>
                  <a:pt x="486714" y="351790"/>
                </a:lnTo>
                <a:lnTo>
                  <a:pt x="486714" y="379730"/>
                </a:lnTo>
                <a:lnTo>
                  <a:pt x="504748" y="379730"/>
                </a:lnTo>
                <a:lnTo>
                  <a:pt x="504748" y="351790"/>
                </a:lnTo>
                <a:close/>
              </a:path>
              <a:path w="559435" h="558800">
                <a:moveTo>
                  <a:pt x="526682" y="259080"/>
                </a:moveTo>
                <a:lnTo>
                  <a:pt x="481025" y="259080"/>
                </a:lnTo>
                <a:lnTo>
                  <a:pt x="488086" y="260350"/>
                </a:lnTo>
                <a:lnTo>
                  <a:pt x="509209" y="267970"/>
                </a:lnTo>
                <a:lnTo>
                  <a:pt x="525899" y="281940"/>
                </a:lnTo>
                <a:lnTo>
                  <a:pt x="536862" y="300990"/>
                </a:lnTo>
                <a:lnTo>
                  <a:pt x="540804" y="322580"/>
                </a:lnTo>
                <a:lnTo>
                  <a:pt x="540804" y="379730"/>
                </a:lnTo>
                <a:lnTo>
                  <a:pt x="558825" y="379730"/>
                </a:lnTo>
                <a:lnTo>
                  <a:pt x="558825" y="322580"/>
                </a:lnTo>
                <a:lnTo>
                  <a:pt x="555588" y="299720"/>
                </a:lnTo>
                <a:lnTo>
                  <a:pt x="546439" y="279400"/>
                </a:lnTo>
                <a:lnTo>
                  <a:pt x="532218" y="262890"/>
                </a:lnTo>
                <a:lnTo>
                  <a:pt x="526682" y="259080"/>
                </a:lnTo>
                <a:close/>
              </a:path>
              <a:path w="559435" h="558800">
                <a:moveTo>
                  <a:pt x="380842" y="323850"/>
                </a:moveTo>
                <a:lnTo>
                  <a:pt x="356069" y="323850"/>
                </a:lnTo>
                <a:lnTo>
                  <a:pt x="405599" y="373380"/>
                </a:lnTo>
                <a:lnTo>
                  <a:pt x="446544" y="332740"/>
                </a:lnTo>
                <a:lnTo>
                  <a:pt x="389483" y="332740"/>
                </a:lnTo>
                <a:lnTo>
                  <a:pt x="380842" y="323850"/>
                </a:lnTo>
                <a:close/>
              </a:path>
              <a:path w="559435" h="558800">
                <a:moveTo>
                  <a:pt x="360500" y="256540"/>
                </a:moveTo>
                <a:lnTo>
                  <a:pt x="342506" y="256540"/>
                </a:lnTo>
                <a:lnTo>
                  <a:pt x="342506" y="298450"/>
                </a:lnTo>
                <a:lnTo>
                  <a:pt x="337539" y="322580"/>
                </a:lnTo>
                <a:lnTo>
                  <a:pt x="324003" y="342900"/>
                </a:lnTo>
                <a:lnTo>
                  <a:pt x="303946" y="355600"/>
                </a:lnTo>
                <a:lnTo>
                  <a:pt x="279412" y="360680"/>
                </a:lnTo>
                <a:lnTo>
                  <a:pt x="333489" y="360680"/>
                </a:lnTo>
                <a:lnTo>
                  <a:pt x="333489" y="358140"/>
                </a:lnTo>
                <a:lnTo>
                  <a:pt x="340675" y="350520"/>
                </a:lnTo>
                <a:lnTo>
                  <a:pt x="346894" y="342900"/>
                </a:lnTo>
                <a:lnTo>
                  <a:pt x="352055" y="334010"/>
                </a:lnTo>
                <a:lnTo>
                  <a:pt x="356069" y="323850"/>
                </a:lnTo>
                <a:lnTo>
                  <a:pt x="380842" y="323850"/>
                </a:lnTo>
                <a:lnTo>
                  <a:pt x="364794" y="307340"/>
                </a:lnTo>
                <a:lnTo>
                  <a:pt x="369239" y="303530"/>
                </a:lnTo>
                <a:lnTo>
                  <a:pt x="373176" y="298450"/>
                </a:lnTo>
                <a:lnTo>
                  <a:pt x="376758" y="294640"/>
                </a:lnTo>
                <a:lnTo>
                  <a:pt x="395909" y="294640"/>
                </a:lnTo>
                <a:lnTo>
                  <a:pt x="392960" y="285750"/>
                </a:lnTo>
                <a:lnTo>
                  <a:pt x="360527" y="285750"/>
                </a:lnTo>
                <a:lnTo>
                  <a:pt x="360500" y="256540"/>
                </a:lnTo>
                <a:close/>
              </a:path>
              <a:path w="559435" h="558800">
                <a:moveTo>
                  <a:pt x="395909" y="294640"/>
                </a:moveTo>
                <a:lnTo>
                  <a:pt x="376758" y="294640"/>
                </a:lnTo>
                <a:lnTo>
                  <a:pt x="389483" y="332740"/>
                </a:lnTo>
                <a:lnTo>
                  <a:pt x="421716" y="332740"/>
                </a:lnTo>
                <a:lnTo>
                  <a:pt x="424658" y="323850"/>
                </a:lnTo>
                <a:lnTo>
                  <a:pt x="405599" y="323850"/>
                </a:lnTo>
                <a:lnTo>
                  <a:pt x="395909" y="294640"/>
                </a:lnTo>
                <a:close/>
              </a:path>
              <a:path w="559435" h="558800">
                <a:moveTo>
                  <a:pt x="519301" y="254000"/>
                </a:moveTo>
                <a:lnTo>
                  <a:pt x="447776" y="254000"/>
                </a:lnTo>
                <a:lnTo>
                  <a:pt x="462013" y="256540"/>
                </a:lnTo>
                <a:lnTo>
                  <a:pt x="467918" y="285750"/>
                </a:lnTo>
                <a:lnTo>
                  <a:pt x="421716" y="332740"/>
                </a:lnTo>
                <a:lnTo>
                  <a:pt x="446544" y="332740"/>
                </a:lnTo>
                <a:lnTo>
                  <a:pt x="487489" y="292100"/>
                </a:lnTo>
                <a:lnTo>
                  <a:pt x="481025" y="259080"/>
                </a:lnTo>
                <a:lnTo>
                  <a:pt x="526682" y="259080"/>
                </a:lnTo>
                <a:lnTo>
                  <a:pt x="519301" y="254000"/>
                </a:lnTo>
                <a:close/>
              </a:path>
              <a:path w="559435" h="558800">
                <a:moveTo>
                  <a:pt x="450672" y="227330"/>
                </a:moveTo>
                <a:lnTo>
                  <a:pt x="432638" y="227330"/>
                </a:lnTo>
                <a:lnTo>
                  <a:pt x="432638" y="242570"/>
                </a:lnTo>
                <a:lnTo>
                  <a:pt x="405599" y="323850"/>
                </a:lnTo>
                <a:lnTo>
                  <a:pt x="424658" y="323850"/>
                </a:lnTo>
                <a:lnTo>
                  <a:pt x="447776" y="254000"/>
                </a:lnTo>
                <a:lnTo>
                  <a:pt x="519301" y="254000"/>
                </a:lnTo>
                <a:lnTo>
                  <a:pt x="513765" y="250190"/>
                </a:lnTo>
                <a:lnTo>
                  <a:pt x="513765" y="243840"/>
                </a:lnTo>
                <a:lnTo>
                  <a:pt x="492633" y="243840"/>
                </a:lnTo>
                <a:lnTo>
                  <a:pt x="450672" y="236220"/>
                </a:lnTo>
                <a:lnTo>
                  <a:pt x="450672" y="227330"/>
                </a:lnTo>
                <a:close/>
              </a:path>
              <a:path w="559435" h="558800">
                <a:moveTo>
                  <a:pt x="96266" y="260350"/>
                </a:moveTo>
                <a:lnTo>
                  <a:pt x="74904" y="260350"/>
                </a:lnTo>
                <a:lnTo>
                  <a:pt x="105067" y="309880"/>
                </a:lnTo>
                <a:lnTo>
                  <a:pt x="116154" y="303530"/>
                </a:lnTo>
                <a:lnTo>
                  <a:pt x="137656" y="303530"/>
                </a:lnTo>
                <a:lnTo>
                  <a:pt x="131622" y="294640"/>
                </a:lnTo>
                <a:lnTo>
                  <a:pt x="146744" y="285750"/>
                </a:lnTo>
                <a:lnTo>
                  <a:pt x="111252" y="285750"/>
                </a:lnTo>
                <a:lnTo>
                  <a:pt x="96266" y="260350"/>
                </a:lnTo>
                <a:close/>
              </a:path>
              <a:path w="559435" h="558800">
                <a:moveTo>
                  <a:pt x="144994" y="254000"/>
                </a:moveTo>
                <a:lnTo>
                  <a:pt x="114846" y="254000"/>
                </a:lnTo>
                <a:lnTo>
                  <a:pt x="137096" y="270510"/>
                </a:lnTo>
                <a:lnTo>
                  <a:pt x="111252" y="285750"/>
                </a:lnTo>
                <a:lnTo>
                  <a:pt x="146744" y="285750"/>
                </a:lnTo>
                <a:lnTo>
                  <a:pt x="153225" y="281940"/>
                </a:lnTo>
                <a:lnTo>
                  <a:pt x="216319" y="281940"/>
                </a:lnTo>
                <a:lnTo>
                  <a:pt x="216319" y="280670"/>
                </a:lnTo>
                <a:lnTo>
                  <a:pt x="185978" y="280670"/>
                </a:lnTo>
                <a:lnTo>
                  <a:pt x="170078" y="270510"/>
                </a:lnTo>
                <a:lnTo>
                  <a:pt x="178727" y="265430"/>
                </a:lnTo>
                <a:lnTo>
                  <a:pt x="198297" y="265430"/>
                </a:lnTo>
                <a:lnTo>
                  <a:pt x="196432" y="260350"/>
                </a:lnTo>
                <a:lnTo>
                  <a:pt x="153543" y="260350"/>
                </a:lnTo>
                <a:lnTo>
                  <a:pt x="144994" y="254000"/>
                </a:lnTo>
                <a:close/>
              </a:path>
              <a:path w="559435" h="558800">
                <a:moveTo>
                  <a:pt x="351523" y="137160"/>
                </a:moveTo>
                <a:lnTo>
                  <a:pt x="293683" y="137160"/>
                </a:lnTo>
                <a:lnTo>
                  <a:pt x="320217" y="146050"/>
                </a:lnTo>
                <a:lnTo>
                  <a:pt x="342799" y="162560"/>
                </a:lnTo>
                <a:lnTo>
                  <a:pt x="359613" y="185420"/>
                </a:lnTo>
                <a:lnTo>
                  <a:pt x="362140" y="190500"/>
                </a:lnTo>
                <a:lnTo>
                  <a:pt x="373659" y="190500"/>
                </a:lnTo>
                <a:lnTo>
                  <a:pt x="378561" y="194310"/>
                </a:lnTo>
                <a:lnTo>
                  <a:pt x="378452" y="236220"/>
                </a:lnTo>
                <a:lnTo>
                  <a:pt x="377356" y="248920"/>
                </a:lnTo>
                <a:lnTo>
                  <a:pt x="373845" y="261620"/>
                </a:lnTo>
                <a:lnTo>
                  <a:pt x="368183" y="274320"/>
                </a:lnTo>
                <a:lnTo>
                  <a:pt x="360527" y="285750"/>
                </a:lnTo>
                <a:lnTo>
                  <a:pt x="392960" y="285750"/>
                </a:lnTo>
                <a:lnTo>
                  <a:pt x="388747" y="273050"/>
                </a:lnTo>
                <a:lnTo>
                  <a:pt x="392087" y="264160"/>
                </a:lnTo>
                <a:lnTo>
                  <a:pt x="394546" y="254000"/>
                </a:lnTo>
                <a:lnTo>
                  <a:pt x="396063" y="245110"/>
                </a:lnTo>
                <a:lnTo>
                  <a:pt x="396518" y="236220"/>
                </a:lnTo>
                <a:lnTo>
                  <a:pt x="396582" y="232410"/>
                </a:lnTo>
                <a:lnTo>
                  <a:pt x="412683" y="232410"/>
                </a:lnTo>
                <a:lnTo>
                  <a:pt x="426232" y="229870"/>
                </a:lnTo>
                <a:lnTo>
                  <a:pt x="432638" y="227330"/>
                </a:lnTo>
                <a:lnTo>
                  <a:pt x="450672" y="227330"/>
                </a:lnTo>
                <a:lnTo>
                  <a:pt x="450672" y="217170"/>
                </a:lnTo>
                <a:lnTo>
                  <a:pt x="453152" y="214630"/>
                </a:lnTo>
                <a:lnTo>
                  <a:pt x="396582" y="214630"/>
                </a:lnTo>
                <a:lnTo>
                  <a:pt x="396582" y="200660"/>
                </a:lnTo>
                <a:lnTo>
                  <a:pt x="394812" y="190500"/>
                </a:lnTo>
                <a:lnTo>
                  <a:pt x="389921" y="182880"/>
                </a:lnTo>
                <a:lnTo>
                  <a:pt x="382545" y="176530"/>
                </a:lnTo>
                <a:lnTo>
                  <a:pt x="373316" y="172720"/>
                </a:lnTo>
                <a:lnTo>
                  <a:pt x="368637" y="165100"/>
                </a:lnTo>
                <a:lnTo>
                  <a:pt x="363415" y="157480"/>
                </a:lnTo>
                <a:lnTo>
                  <a:pt x="357694" y="151130"/>
                </a:lnTo>
                <a:lnTo>
                  <a:pt x="351523" y="146050"/>
                </a:lnTo>
                <a:lnTo>
                  <a:pt x="351523" y="137160"/>
                </a:lnTo>
                <a:close/>
              </a:path>
              <a:path w="559435" h="558800">
                <a:moveTo>
                  <a:pt x="198297" y="229870"/>
                </a:moveTo>
                <a:lnTo>
                  <a:pt x="198297" y="265430"/>
                </a:lnTo>
                <a:lnTo>
                  <a:pt x="178727" y="265430"/>
                </a:lnTo>
                <a:lnTo>
                  <a:pt x="180759" y="270510"/>
                </a:lnTo>
                <a:lnTo>
                  <a:pt x="183121" y="275590"/>
                </a:lnTo>
                <a:lnTo>
                  <a:pt x="185978" y="280670"/>
                </a:lnTo>
                <a:lnTo>
                  <a:pt x="216319" y="280670"/>
                </a:lnTo>
                <a:lnTo>
                  <a:pt x="216319" y="256540"/>
                </a:lnTo>
                <a:lnTo>
                  <a:pt x="360500" y="256540"/>
                </a:lnTo>
                <a:lnTo>
                  <a:pt x="360488" y="243840"/>
                </a:lnTo>
                <a:lnTo>
                  <a:pt x="279412" y="243840"/>
                </a:lnTo>
                <a:lnTo>
                  <a:pt x="248494" y="242570"/>
                </a:lnTo>
                <a:lnTo>
                  <a:pt x="227209" y="240030"/>
                </a:lnTo>
                <a:lnTo>
                  <a:pt x="214886" y="237490"/>
                </a:lnTo>
                <a:lnTo>
                  <a:pt x="210858" y="236220"/>
                </a:lnTo>
                <a:lnTo>
                  <a:pt x="198297" y="229870"/>
                </a:lnTo>
                <a:close/>
              </a:path>
              <a:path w="559435" h="558800">
                <a:moveTo>
                  <a:pt x="342506" y="256540"/>
                </a:moveTo>
                <a:lnTo>
                  <a:pt x="216319" y="256540"/>
                </a:lnTo>
                <a:lnTo>
                  <a:pt x="226811" y="257810"/>
                </a:lnTo>
                <a:lnTo>
                  <a:pt x="240717" y="260350"/>
                </a:lnTo>
                <a:lnTo>
                  <a:pt x="258197" y="261620"/>
                </a:lnTo>
                <a:lnTo>
                  <a:pt x="300627" y="261620"/>
                </a:lnTo>
                <a:lnTo>
                  <a:pt x="318108" y="260350"/>
                </a:lnTo>
                <a:lnTo>
                  <a:pt x="332013" y="257810"/>
                </a:lnTo>
                <a:lnTo>
                  <a:pt x="342506" y="256540"/>
                </a:lnTo>
                <a:close/>
              </a:path>
              <a:path w="559435" h="558800">
                <a:moveTo>
                  <a:pt x="189476" y="229870"/>
                </a:moveTo>
                <a:lnTo>
                  <a:pt x="171538" y="229870"/>
                </a:lnTo>
                <a:lnTo>
                  <a:pt x="171780" y="236220"/>
                </a:lnTo>
                <a:lnTo>
                  <a:pt x="172364" y="241300"/>
                </a:lnTo>
                <a:lnTo>
                  <a:pt x="173418" y="246380"/>
                </a:lnTo>
                <a:lnTo>
                  <a:pt x="153543" y="260350"/>
                </a:lnTo>
                <a:lnTo>
                  <a:pt x="196432" y="260350"/>
                </a:lnTo>
                <a:lnTo>
                  <a:pt x="193635" y="252730"/>
                </a:lnTo>
                <a:lnTo>
                  <a:pt x="190628" y="241300"/>
                </a:lnTo>
                <a:lnTo>
                  <a:pt x="189476" y="229870"/>
                </a:lnTo>
                <a:close/>
              </a:path>
              <a:path w="559435" h="558800">
                <a:moveTo>
                  <a:pt x="360476" y="231140"/>
                </a:moveTo>
                <a:lnTo>
                  <a:pt x="310331" y="242570"/>
                </a:lnTo>
                <a:lnTo>
                  <a:pt x="279412" y="243840"/>
                </a:lnTo>
                <a:lnTo>
                  <a:pt x="360488" y="243840"/>
                </a:lnTo>
                <a:lnTo>
                  <a:pt x="360476" y="231140"/>
                </a:lnTo>
                <a:close/>
              </a:path>
              <a:path w="559435" h="558800">
                <a:moveTo>
                  <a:pt x="462943" y="19050"/>
                </a:moveTo>
                <a:lnTo>
                  <a:pt x="405599" y="19050"/>
                </a:lnTo>
                <a:lnTo>
                  <a:pt x="440648" y="25400"/>
                </a:lnTo>
                <a:lnTo>
                  <a:pt x="469301" y="44450"/>
                </a:lnTo>
                <a:lnTo>
                  <a:pt x="488637" y="73660"/>
                </a:lnTo>
                <a:lnTo>
                  <a:pt x="495731" y="109220"/>
                </a:lnTo>
                <a:lnTo>
                  <a:pt x="495731" y="243840"/>
                </a:lnTo>
                <a:lnTo>
                  <a:pt x="513765" y="243840"/>
                </a:lnTo>
                <a:lnTo>
                  <a:pt x="513765" y="109220"/>
                </a:lnTo>
                <a:lnTo>
                  <a:pt x="505251" y="67310"/>
                </a:lnTo>
                <a:lnTo>
                  <a:pt x="482047" y="31750"/>
                </a:lnTo>
                <a:lnTo>
                  <a:pt x="462943" y="19050"/>
                </a:lnTo>
                <a:close/>
              </a:path>
              <a:path w="559435" h="558800">
                <a:moveTo>
                  <a:pt x="189400" y="227330"/>
                </a:moveTo>
                <a:lnTo>
                  <a:pt x="126187" y="227330"/>
                </a:lnTo>
                <a:lnTo>
                  <a:pt x="132592" y="229870"/>
                </a:lnTo>
                <a:lnTo>
                  <a:pt x="146141" y="232410"/>
                </a:lnTo>
                <a:lnTo>
                  <a:pt x="165582" y="232410"/>
                </a:lnTo>
                <a:lnTo>
                  <a:pt x="171538" y="229870"/>
                </a:lnTo>
                <a:lnTo>
                  <a:pt x="189476" y="229870"/>
                </a:lnTo>
                <a:lnTo>
                  <a:pt x="189400" y="227330"/>
                </a:lnTo>
                <a:close/>
              </a:path>
              <a:path w="559435" h="558800">
                <a:moveTo>
                  <a:pt x="225308" y="129540"/>
                </a:moveTo>
                <a:lnTo>
                  <a:pt x="207302" y="129540"/>
                </a:lnTo>
                <a:lnTo>
                  <a:pt x="207302" y="146050"/>
                </a:lnTo>
                <a:lnTo>
                  <a:pt x="194426" y="158750"/>
                </a:lnTo>
                <a:lnTo>
                  <a:pt x="184070" y="175260"/>
                </a:lnTo>
                <a:lnTo>
                  <a:pt x="176576" y="193040"/>
                </a:lnTo>
                <a:lnTo>
                  <a:pt x="172288" y="210820"/>
                </a:lnTo>
                <a:lnTo>
                  <a:pt x="166166" y="213360"/>
                </a:lnTo>
                <a:lnTo>
                  <a:pt x="159778" y="214630"/>
                </a:lnTo>
                <a:lnTo>
                  <a:pt x="190233" y="214630"/>
                </a:lnTo>
                <a:lnTo>
                  <a:pt x="197968" y="187960"/>
                </a:lnTo>
                <a:lnTo>
                  <a:pt x="214422" y="163830"/>
                </a:lnTo>
                <a:lnTo>
                  <a:pt x="237383" y="146050"/>
                </a:lnTo>
                <a:lnTo>
                  <a:pt x="265010" y="137160"/>
                </a:lnTo>
                <a:lnTo>
                  <a:pt x="351523" y="137160"/>
                </a:lnTo>
                <a:lnTo>
                  <a:pt x="351523" y="132080"/>
                </a:lnTo>
                <a:lnTo>
                  <a:pt x="225310" y="132080"/>
                </a:lnTo>
                <a:lnTo>
                  <a:pt x="225308" y="129540"/>
                </a:lnTo>
                <a:close/>
              </a:path>
              <a:path w="559435" h="558800">
                <a:moveTo>
                  <a:pt x="477675" y="129540"/>
                </a:moveTo>
                <a:lnTo>
                  <a:pt x="459676" y="129540"/>
                </a:lnTo>
                <a:lnTo>
                  <a:pt x="459676" y="161290"/>
                </a:lnTo>
                <a:lnTo>
                  <a:pt x="455420" y="181610"/>
                </a:lnTo>
                <a:lnTo>
                  <a:pt x="443820" y="199390"/>
                </a:lnTo>
                <a:lnTo>
                  <a:pt x="426629" y="210820"/>
                </a:lnTo>
                <a:lnTo>
                  <a:pt x="405599" y="214630"/>
                </a:lnTo>
                <a:lnTo>
                  <a:pt x="453152" y="214630"/>
                </a:lnTo>
                <a:lnTo>
                  <a:pt x="461835" y="205740"/>
                </a:lnTo>
                <a:lnTo>
                  <a:pt x="470358" y="193040"/>
                </a:lnTo>
                <a:lnTo>
                  <a:pt x="475798" y="177800"/>
                </a:lnTo>
                <a:lnTo>
                  <a:pt x="477710" y="161290"/>
                </a:lnTo>
                <a:lnTo>
                  <a:pt x="477675" y="129540"/>
                </a:lnTo>
                <a:close/>
              </a:path>
              <a:path w="559435" h="558800">
                <a:moveTo>
                  <a:pt x="81114" y="102870"/>
                </a:moveTo>
                <a:lnTo>
                  <a:pt x="81114" y="135890"/>
                </a:lnTo>
                <a:lnTo>
                  <a:pt x="99148" y="135890"/>
                </a:lnTo>
                <a:lnTo>
                  <a:pt x="99148" y="129540"/>
                </a:lnTo>
                <a:lnTo>
                  <a:pt x="225308" y="129540"/>
                </a:lnTo>
                <a:lnTo>
                  <a:pt x="225298" y="118110"/>
                </a:lnTo>
                <a:lnTo>
                  <a:pt x="153225" y="118110"/>
                </a:lnTo>
                <a:lnTo>
                  <a:pt x="126665" y="116840"/>
                </a:lnTo>
                <a:lnTo>
                  <a:pt x="108270" y="114300"/>
                </a:lnTo>
                <a:lnTo>
                  <a:pt x="94043" y="109220"/>
                </a:lnTo>
                <a:lnTo>
                  <a:pt x="81114" y="102870"/>
                </a:lnTo>
                <a:close/>
              </a:path>
              <a:path w="559435" h="558800">
                <a:moveTo>
                  <a:pt x="207302" y="129540"/>
                </a:moveTo>
                <a:lnTo>
                  <a:pt x="99148" y="129540"/>
                </a:lnTo>
                <a:lnTo>
                  <a:pt x="108509" y="132080"/>
                </a:lnTo>
                <a:lnTo>
                  <a:pt x="120576" y="133350"/>
                </a:lnTo>
                <a:lnTo>
                  <a:pt x="135449" y="135890"/>
                </a:lnTo>
                <a:lnTo>
                  <a:pt x="171008" y="135890"/>
                </a:lnTo>
                <a:lnTo>
                  <a:pt x="185883" y="133350"/>
                </a:lnTo>
                <a:lnTo>
                  <a:pt x="197948" y="132080"/>
                </a:lnTo>
                <a:lnTo>
                  <a:pt x="207302" y="129540"/>
                </a:lnTo>
                <a:close/>
              </a:path>
              <a:path w="559435" h="558800">
                <a:moveTo>
                  <a:pt x="459676" y="129540"/>
                </a:moveTo>
                <a:lnTo>
                  <a:pt x="351523" y="129540"/>
                </a:lnTo>
                <a:lnTo>
                  <a:pt x="360881" y="132080"/>
                </a:lnTo>
                <a:lnTo>
                  <a:pt x="372946" y="133350"/>
                </a:lnTo>
                <a:lnTo>
                  <a:pt x="387818" y="135890"/>
                </a:lnTo>
                <a:lnTo>
                  <a:pt x="423380" y="135890"/>
                </a:lnTo>
                <a:lnTo>
                  <a:pt x="438253" y="133350"/>
                </a:lnTo>
                <a:lnTo>
                  <a:pt x="450317" y="132080"/>
                </a:lnTo>
                <a:lnTo>
                  <a:pt x="459676" y="129540"/>
                </a:lnTo>
                <a:close/>
              </a:path>
              <a:path w="559435" h="558800">
                <a:moveTo>
                  <a:pt x="209497" y="19050"/>
                </a:moveTo>
                <a:lnTo>
                  <a:pt x="153225" y="19050"/>
                </a:lnTo>
                <a:lnTo>
                  <a:pt x="174299" y="21590"/>
                </a:lnTo>
                <a:lnTo>
                  <a:pt x="193678" y="29210"/>
                </a:lnTo>
                <a:lnTo>
                  <a:pt x="210375" y="41910"/>
                </a:lnTo>
                <a:lnTo>
                  <a:pt x="223405" y="59690"/>
                </a:lnTo>
                <a:lnTo>
                  <a:pt x="226009" y="63500"/>
                </a:lnTo>
                <a:lnTo>
                  <a:pt x="239318" y="63500"/>
                </a:lnTo>
                <a:lnTo>
                  <a:pt x="243357" y="67310"/>
                </a:lnTo>
                <a:lnTo>
                  <a:pt x="243357" y="114300"/>
                </a:lnTo>
                <a:lnTo>
                  <a:pt x="242227" y="119380"/>
                </a:lnTo>
                <a:lnTo>
                  <a:pt x="240118" y="125730"/>
                </a:lnTo>
                <a:lnTo>
                  <a:pt x="234988" y="127000"/>
                </a:lnTo>
                <a:lnTo>
                  <a:pt x="230047" y="129540"/>
                </a:lnTo>
                <a:lnTo>
                  <a:pt x="225310" y="132080"/>
                </a:lnTo>
                <a:lnTo>
                  <a:pt x="333489" y="132080"/>
                </a:lnTo>
                <a:lnTo>
                  <a:pt x="327774" y="129540"/>
                </a:lnTo>
                <a:lnTo>
                  <a:pt x="321716" y="125730"/>
                </a:lnTo>
                <a:lnTo>
                  <a:pt x="315468" y="124460"/>
                </a:lnTo>
                <a:lnTo>
                  <a:pt x="315468" y="119380"/>
                </a:lnTo>
                <a:lnTo>
                  <a:pt x="260362" y="119380"/>
                </a:lnTo>
                <a:lnTo>
                  <a:pt x="260985" y="115570"/>
                </a:lnTo>
                <a:lnTo>
                  <a:pt x="261391" y="111760"/>
                </a:lnTo>
                <a:lnTo>
                  <a:pt x="261391" y="72390"/>
                </a:lnTo>
                <a:lnTo>
                  <a:pt x="259439" y="62230"/>
                </a:lnTo>
                <a:lnTo>
                  <a:pt x="254095" y="54610"/>
                </a:lnTo>
                <a:lnTo>
                  <a:pt x="246121" y="48260"/>
                </a:lnTo>
                <a:lnTo>
                  <a:pt x="236283" y="45720"/>
                </a:lnTo>
                <a:lnTo>
                  <a:pt x="220324" y="26670"/>
                </a:lnTo>
                <a:lnTo>
                  <a:pt x="209497" y="19050"/>
                </a:lnTo>
                <a:close/>
              </a:path>
              <a:path w="559435" h="558800">
                <a:moveTo>
                  <a:pt x="333489" y="102870"/>
                </a:moveTo>
                <a:lnTo>
                  <a:pt x="333489" y="132080"/>
                </a:lnTo>
                <a:lnTo>
                  <a:pt x="351523" y="132080"/>
                </a:lnTo>
                <a:lnTo>
                  <a:pt x="351523" y="129540"/>
                </a:lnTo>
                <a:lnTo>
                  <a:pt x="477675" y="129540"/>
                </a:lnTo>
                <a:lnTo>
                  <a:pt x="477662" y="118110"/>
                </a:lnTo>
                <a:lnTo>
                  <a:pt x="405599" y="118110"/>
                </a:lnTo>
                <a:lnTo>
                  <a:pt x="379039" y="116840"/>
                </a:lnTo>
                <a:lnTo>
                  <a:pt x="360643" y="114300"/>
                </a:lnTo>
                <a:lnTo>
                  <a:pt x="346405" y="109220"/>
                </a:lnTo>
                <a:lnTo>
                  <a:pt x="333489" y="102870"/>
                </a:lnTo>
                <a:close/>
              </a:path>
              <a:path w="559435" h="558800">
                <a:moveTo>
                  <a:pt x="288813" y="118110"/>
                </a:moveTo>
                <a:lnTo>
                  <a:pt x="271186" y="118110"/>
                </a:lnTo>
                <a:lnTo>
                  <a:pt x="262267" y="119380"/>
                </a:lnTo>
                <a:lnTo>
                  <a:pt x="297446" y="119380"/>
                </a:lnTo>
                <a:lnTo>
                  <a:pt x="288813" y="118110"/>
                </a:lnTo>
                <a:close/>
              </a:path>
              <a:path w="559435" h="558800">
                <a:moveTo>
                  <a:pt x="405599" y="0"/>
                </a:moveTo>
                <a:lnTo>
                  <a:pt x="363540" y="8890"/>
                </a:lnTo>
                <a:lnTo>
                  <a:pt x="329158" y="31750"/>
                </a:lnTo>
                <a:lnTo>
                  <a:pt x="305958" y="67310"/>
                </a:lnTo>
                <a:lnTo>
                  <a:pt x="297446" y="109220"/>
                </a:lnTo>
                <a:lnTo>
                  <a:pt x="297446" y="119380"/>
                </a:lnTo>
                <a:lnTo>
                  <a:pt x="315468" y="119380"/>
                </a:lnTo>
                <a:lnTo>
                  <a:pt x="315468" y="109220"/>
                </a:lnTo>
                <a:lnTo>
                  <a:pt x="322562" y="73660"/>
                </a:lnTo>
                <a:lnTo>
                  <a:pt x="341898" y="44450"/>
                </a:lnTo>
                <a:lnTo>
                  <a:pt x="370551" y="25400"/>
                </a:lnTo>
                <a:lnTo>
                  <a:pt x="405599" y="19050"/>
                </a:lnTo>
                <a:lnTo>
                  <a:pt x="462943" y="19050"/>
                </a:lnTo>
                <a:lnTo>
                  <a:pt x="447661" y="8890"/>
                </a:lnTo>
                <a:lnTo>
                  <a:pt x="405599" y="0"/>
                </a:lnTo>
                <a:close/>
              </a:path>
              <a:path w="559435" h="558800">
                <a:moveTo>
                  <a:pt x="225285" y="104140"/>
                </a:moveTo>
                <a:lnTo>
                  <a:pt x="212496" y="109220"/>
                </a:lnTo>
                <a:lnTo>
                  <a:pt x="198191" y="114300"/>
                </a:lnTo>
                <a:lnTo>
                  <a:pt x="179786" y="116840"/>
                </a:lnTo>
                <a:lnTo>
                  <a:pt x="153225" y="118110"/>
                </a:lnTo>
                <a:lnTo>
                  <a:pt x="225298" y="118110"/>
                </a:lnTo>
                <a:lnTo>
                  <a:pt x="225285" y="104140"/>
                </a:lnTo>
                <a:close/>
              </a:path>
              <a:path w="559435" h="558800">
                <a:moveTo>
                  <a:pt x="477647" y="104140"/>
                </a:moveTo>
                <a:lnTo>
                  <a:pt x="464858" y="109220"/>
                </a:lnTo>
                <a:lnTo>
                  <a:pt x="450564" y="114300"/>
                </a:lnTo>
                <a:lnTo>
                  <a:pt x="432161" y="116840"/>
                </a:lnTo>
                <a:lnTo>
                  <a:pt x="405599" y="118110"/>
                </a:lnTo>
                <a:lnTo>
                  <a:pt x="477662" y="118110"/>
                </a:lnTo>
                <a:lnTo>
                  <a:pt x="477647" y="10414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710" y="2022752"/>
            <a:ext cx="114300" cy="83820"/>
          </a:xfrm>
          <a:custGeom>
            <a:avLst/>
            <a:gdLst/>
            <a:ahLst/>
            <a:cxnLst/>
            <a:rect l="l" t="t" r="r" b="b"/>
            <a:pathLst>
              <a:path w="114300" h="83819">
                <a:moveTo>
                  <a:pt x="19812" y="0"/>
                </a:moveTo>
                <a:lnTo>
                  <a:pt x="12103" y="1508"/>
                </a:lnTo>
                <a:lnTo>
                  <a:pt x="5805" y="5622"/>
                </a:lnTo>
                <a:lnTo>
                  <a:pt x="1557" y="11722"/>
                </a:lnTo>
                <a:lnTo>
                  <a:pt x="0" y="19189"/>
                </a:lnTo>
                <a:lnTo>
                  <a:pt x="1557" y="26667"/>
                </a:lnTo>
                <a:lnTo>
                  <a:pt x="5805" y="32765"/>
                </a:lnTo>
                <a:lnTo>
                  <a:pt x="12103" y="36874"/>
                </a:lnTo>
                <a:lnTo>
                  <a:pt x="19812" y="38379"/>
                </a:lnTo>
                <a:lnTo>
                  <a:pt x="37349" y="40757"/>
                </a:lnTo>
                <a:lnTo>
                  <a:pt x="53125" y="47571"/>
                </a:lnTo>
                <a:lnTo>
                  <a:pt x="66351" y="58342"/>
                </a:lnTo>
                <a:lnTo>
                  <a:pt x="76238" y="72593"/>
                </a:lnTo>
                <a:lnTo>
                  <a:pt x="79679" y="79413"/>
                </a:lnTo>
                <a:lnTo>
                  <a:pt x="86715" y="83375"/>
                </a:lnTo>
                <a:lnTo>
                  <a:pt x="96977" y="83375"/>
                </a:lnTo>
                <a:lnTo>
                  <a:pt x="99936" y="82753"/>
                </a:lnTo>
                <a:lnTo>
                  <a:pt x="102730" y="81432"/>
                </a:lnTo>
                <a:lnTo>
                  <a:pt x="108977" y="76802"/>
                </a:lnTo>
                <a:lnTo>
                  <a:pt x="112776" y="70432"/>
                </a:lnTo>
                <a:lnTo>
                  <a:pt x="113831" y="63146"/>
                </a:lnTo>
                <a:lnTo>
                  <a:pt x="111848" y="55765"/>
                </a:lnTo>
                <a:lnTo>
                  <a:pt x="95719" y="32537"/>
                </a:lnTo>
                <a:lnTo>
                  <a:pt x="74141" y="14981"/>
                </a:lnTo>
                <a:lnTo>
                  <a:pt x="48407" y="3875"/>
                </a:lnTo>
                <a:lnTo>
                  <a:pt x="19812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001" y="1965052"/>
            <a:ext cx="379095" cy="362585"/>
          </a:xfrm>
          <a:custGeom>
            <a:avLst/>
            <a:gdLst/>
            <a:ahLst/>
            <a:cxnLst/>
            <a:rect l="l" t="t" r="r" b="b"/>
            <a:pathLst>
              <a:path w="379094" h="362585">
                <a:moveTo>
                  <a:pt x="341350" y="291972"/>
                </a:moveTo>
                <a:lnTo>
                  <a:pt x="271321" y="291972"/>
                </a:lnTo>
                <a:lnTo>
                  <a:pt x="341437" y="359905"/>
                </a:lnTo>
                <a:lnTo>
                  <a:pt x="347787" y="362254"/>
                </a:lnTo>
                <a:lnTo>
                  <a:pt x="360462" y="362254"/>
                </a:lnTo>
                <a:lnTo>
                  <a:pt x="366812" y="359905"/>
                </a:lnTo>
                <a:lnTo>
                  <a:pt x="371625" y="355231"/>
                </a:lnTo>
                <a:lnTo>
                  <a:pt x="377069" y="347300"/>
                </a:lnTo>
                <a:lnTo>
                  <a:pt x="378883" y="338275"/>
                </a:lnTo>
                <a:lnTo>
                  <a:pt x="377069" y="329248"/>
                </a:lnTo>
                <a:lnTo>
                  <a:pt x="371625" y="321309"/>
                </a:lnTo>
                <a:lnTo>
                  <a:pt x="341350" y="291972"/>
                </a:lnTo>
                <a:close/>
              </a:path>
              <a:path w="379094" h="362585">
                <a:moveTo>
                  <a:pt x="168374" y="0"/>
                </a:moveTo>
                <a:lnTo>
                  <a:pt x="123663" y="5837"/>
                </a:lnTo>
                <a:lnTo>
                  <a:pt x="83455" y="22306"/>
                </a:lnTo>
                <a:lnTo>
                  <a:pt x="49367" y="47839"/>
                </a:lnTo>
                <a:lnTo>
                  <a:pt x="23018" y="80867"/>
                </a:lnTo>
                <a:lnTo>
                  <a:pt x="6022" y="119825"/>
                </a:lnTo>
                <a:lnTo>
                  <a:pt x="0" y="163156"/>
                </a:lnTo>
                <a:lnTo>
                  <a:pt x="6022" y="206463"/>
                </a:lnTo>
                <a:lnTo>
                  <a:pt x="23018" y="245420"/>
                </a:lnTo>
                <a:lnTo>
                  <a:pt x="49367" y="278449"/>
                </a:lnTo>
                <a:lnTo>
                  <a:pt x="83455" y="303981"/>
                </a:lnTo>
                <a:lnTo>
                  <a:pt x="123663" y="320450"/>
                </a:lnTo>
                <a:lnTo>
                  <a:pt x="168374" y="326288"/>
                </a:lnTo>
                <a:lnTo>
                  <a:pt x="196815" y="323939"/>
                </a:lnTo>
                <a:lnTo>
                  <a:pt x="223705" y="317165"/>
                </a:lnTo>
                <a:lnTo>
                  <a:pt x="248667" y="306373"/>
                </a:lnTo>
                <a:lnTo>
                  <a:pt x="271321" y="291972"/>
                </a:lnTo>
                <a:lnTo>
                  <a:pt x="341350" y="291972"/>
                </a:lnTo>
                <a:lnTo>
                  <a:pt x="337170" y="287921"/>
                </a:lnTo>
                <a:lnTo>
                  <a:pt x="168387" y="287921"/>
                </a:lnTo>
                <a:lnTo>
                  <a:pt x="118317" y="278094"/>
                </a:lnTo>
                <a:lnTo>
                  <a:pt x="77382" y="251328"/>
                </a:lnTo>
                <a:lnTo>
                  <a:pt x="49758" y="211667"/>
                </a:lnTo>
                <a:lnTo>
                  <a:pt x="39624" y="163144"/>
                </a:lnTo>
                <a:lnTo>
                  <a:pt x="49758" y="114639"/>
                </a:lnTo>
                <a:lnTo>
                  <a:pt x="77382" y="74976"/>
                </a:lnTo>
                <a:lnTo>
                  <a:pt x="118317" y="48212"/>
                </a:lnTo>
                <a:lnTo>
                  <a:pt x="168387" y="38392"/>
                </a:lnTo>
                <a:lnTo>
                  <a:pt x="274774" y="38392"/>
                </a:lnTo>
                <a:lnTo>
                  <a:pt x="253297" y="22306"/>
                </a:lnTo>
                <a:lnTo>
                  <a:pt x="213087" y="5837"/>
                </a:lnTo>
                <a:lnTo>
                  <a:pt x="168374" y="0"/>
                </a:lnTo>
                <a:close/>
              </a:path>
              <a:path w="379094" h="362585">
                <a:moveTo>
                  <a:pt x="274774" y="38392"/>
                </a:moveTo>
                <a:lnTo>
                  <a:pt x="168387" y="38392"/>
                </a:lnTo>
                <a:lnTo>
                  <a:pt x="218462" y="48212"/>
                </a:lnTo>
                <a:lnTo>
                  <a:pt x="259397" y="74976"/>
                </a:lnTo>
                <a:lnTo>
                  <a:pt x="287018" y="114639"/>
                </a:lnTo>
                <a:lnTo>
                  <a:pt x="297152" y="163156"/>
                </a:lnTo>
                <a:lnTo>
                  <a:pt x="295312" y="184141"/>
                </a:lnTo>
                <a:lnTo>
                  <a:pt x="281545" y="222430"/>
                </a:lnTo>
                <a:lnTo>
                  <a:pt x="256604" y="253847"/>
                </a:lnTo>
                <a:lnTo>
                  <a:pt x="213428" y="280008"/>
                </a:lnTo>
                <a:lnTo>
                  <a:pt x="168387" y="287921"/>
                </a:lnTo>
                <a:lnTo>
                  <a:pt x="337170" y="287921"/>
                </a:lnTo>
                <a:lnTo>
                  <a:pt x="305611" y="257340"/>
                </a:lnTo>
                <a:lnTo>
                  <a:pt x="318724" y="236322"/>
                </a:lnTo>
                <a:lnTo>
                  <a:pt x="328517" y="213418"/>
                </a:lnTo>
                <a:lnTo>
                  <a:pt x="334645" y="188926"/>
                </a:lnTo>
                <a:lnTo>
                  <a:pt x="336764" y="163144"/>
                </a:lnTo>
                <a:lnTo>
                  <a:pt x="330738" y="119825"/>
                </a:lnTo>
                <a:lnTo>
                  <a:pt x="313740" y="80867"/>
                </a:lnTo>
                <a:lnTo>
                  <a:pt x="287388" y="47839"/>
                </a:lnTo>
                <a:lnTo>
                  <a:pt x="274774" y="38392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6203" y="1965053"/>
            <a:ext cx="360045" cy="362585"/>
          </a:xfrm>
          <a:custGeom>
            <a:avLst/>
            <a:gdLst/>
            <a:ahLst/>
            <a:cxnLst/>
            <a:rect l="l" t="t" r="r" b="b"/>
            <a:pathLst>
              <a:path w="360045" h="362585">
                <a:moveTo>
                  <a:pt x="179997" y="0"/>
                </a:moveTo>
                <a:lnTo>
                  <a:pt x="132290" y="6498"/>
                </a:lnTo>
                <a:lnTo>
                  <a:pt x="89332" y="24821"/>
                </a:lnTo>
                <a:lnTo>
                  <a:pt x="52874" y="53206"/>
                </a:lnTo>
                <a:lnTo>
                  <a:pt x="24666" y="89893"/>
                </a:lnTo>
                <a:lnTo>
                  <a:pt x="6458" y="133120"/>
                </a:lnTo>
                <a:lnTo>
                  <a:pt x="0" y="181127"/>
                </a:lnTo>
                <a:lnTo>
                  <a:pt x="6458" y="229134"/>
                </a:lnTo>
                <a:lnTo>
                  <a:pt x="24666" y="272361"/>
                </a:lnTo>
                <a:lnTo>
                  <a:pt x="52874" y="309048"/>
                </a:lnTo>
                <a:lnTo>
                  <a:pt x="89332" y="337433"/>
                </a:lnTo>
                <a:lnTo>
                  <a:pt x="132290" y="355755"/>
                </a:lnTo>
                <a:lnTo>
                  <a:pt x="179997" y="362254"/>
                </a:lnTo>
                <a:lnTo>
                  <a:pt x="227704" y="355755"/>
                </a:lnTo>
                <a:lnTo>
                  <a:pt x="270661" y="337433"/>
                </a:lnTo>
                <a:lnTo>
                  <a:pt x="285302" y="326034"/>
                </a:lnTo>
                <a:lnTo>
                  <a:pt x="179997" y="326034"/>
                </a:lnTo>
                <a:lnTo>
                  <a:pt x="134608" y="318614"/>
                </a:lnTo>
                <a:lnTo>
                  <a:pt x="95094" y="297978"/>
                </a:lnTo>
                <a:lnTo>
                  <a:pt x="63872" y="266561"/>
                </a:lnTo>
                <a:lnTo>
                  <a:pt x="43365" y="226799"/>
                </a:lnTo>
                <a:lnTo>
                  <a:pt x="35991" y="181127"/>
                </a:lnTo>
                <a:lnTo>
                  <a:pt x="43365" y="135450"/>
                </a:lnTo>
                <a:lnTo>
                  <a:pt x="63872" y="95687"/>
                </a:lnTo>
                <a:lnTo>
                  <a:pt x="95094" y="64272"/>
                </a:lnTo>
                <a:lnTo>
                  <a:pt x="134608" y="43639"/>
                </a:lnTo>
                <a:lnTo>
                  <a:pt x="179997" y="36220"/>
                </a:lnTo>
                <a:lnTo>
                  <a:pt x="224997" y="36220"/>
                </a:lnTo>
                <a:lnTo>
                  <a:pt x="248399" y="12674"/>
                </a:lnTo>
                <a:lnTo>
                  <a:pt x="231889" y="7640"/>
                </a:lnTo>
                <a:lnTo>
                  <a:pt x="214874" y="3622"/>
                </a:lnTo>
                <a:lnTo>
                  <a:pt x="197521" y="962"/>
                </a:lnTo>
                <a:lnTo>
                  <a:pt x="179997" y="0"/>
                </a:lnTo>
                <a:close/>
              </a:path>
              <a:path w="360045" h="362585">
                <a:moveTo>
                  <a:pt x="359994" y="181127"/>
                </a:moveTo>
                <a:lnTo>
                  <a:pt x="324002" y="181127"/>
                </a:lnTo>
                <a:lnTo>
                  <a:pt x="316628" y="226799"/>
                </a:lnTo>
                <a:lnTo>
                  <a:pt x="296121" y="266561"/>
                </a:lnTo>
                <a:lnTo>
                  <a:pt x="264900" y="297978"/>
                </a:lnTo>
                <a:lnTo>
                  <a:pt x="225385" y="318614"/>
                </a:lnTo>
                <a:lnTo>
                  <a:pt x="179997" y="326034"/>
                </a:lnTo>
                <a:lnTo>
                  <a:pt x="285302" y="326034"/>
                </a:lnTo>
                <a:lnTo>
                  <a:pt x="307119" y="309048"/>
                </a:lnTo>
                <a:lnTo>
                  <a:pt x="335327" y="272361"/>
                </a:lnTo>
                <a:lnTo>
                  <a:pt x="353535" y="229134"/>
                </a:lnTo>
                <a:lnTo>
                  <a:pt x="359994" y="181127"/>
                </a:lnTo>
                <a:close/>
              </a:path>
              <a:path w="360045" h="362585">
                <a:moveTo>
                  <a:pt x="106197" y="146710"/>
                </a:moveTo>
                <a:lnTo>
                  <a:pt x="81000" y="172072"/>
                </a:lnTo>
                <a:lnTo>
                  <a:pt x="162001" y="253580"/>
                </a:lnTo>
                <a:lnTo>
                  <a:pt x="212408" y="202857"/>
                </a:lnTo>
                <a:lnTo>
                  <a:pt x="162001" y="202857"/>
                </a:lnTo>
                <a:lnTo>
                  <a:pt x="106197" y="146710"/>
                </a:lnTo>
                <a:close/>
              </a:path>
              <a:path w="360045" h="362585">
                <a:moveTo>
                  <a:pt x="316788" y="47091"/>
                </a:moveTo>
                <a:lnTo>
                  <a:pt x="162001" y="202857"/>
                </a:lnTo>
                <a:lnTo>
                  <a:pt x="212408" y="202857"/>
                </a:lnTo>
                <a:lnTo>
                  <a:pt x="341998" y="72453"/>
                </a:lnTo>
                <a:lnTo>
                  <a:pt x="316788" y="47091"/>
                </a:lnTo>
                <a:close/>
              </a:path>
              <a:path w="360045" h="362585">
                <a:moveTo>
                  <a:pt x="224997" y="36220"/>
                </a:moveTo>
                <a:lnTo>
                  <a:pt x="179997" y="36220"/>
                </a:lnTo>
                <a:lnTo>
                  <a:pt x="190488" y="36560"/>
                </a:lnTo>
                <a:lnTo>
                  <a:pt x="200472" y="37580"/>
                </a:lnTo>
                <a:lnTo>
                  <a:pt x="210118" y="39279"/>
                </a:lnTo>
                <a:lnTo>
                  <a:pt x="219595" y="41656"/>
                </a:lnTo>
                <a:lnTo>
                  <a:pt x="224997" y="3622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5819" y="3686810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581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9649" y="37187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084" y="0"/>
                </a:lnTo>
              </a:path>
            </a:pathLst>
          </a:custGeom>
          <a:ln w="15976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027" y="3582936"/>
            <a:ext cx="542925" cy="480059"/>
          </a:xfrm>
          <a:custGeom>
            <a:avLst/>
            <a:gdLst/>
            <a:ahLst/>
            <a:cxnLst/>
            <a:rect l="l" t="t" r="r" b="b"/>
            <a:pathLst>
              <a:path w="542925" h="480060">
                <a:moveTo>
                  <a:pt x="153746" y="223748"/>
                </a:moveTo>
                <a:lnTo>
                  <a:pt x="27127" y="223748"/>
                </a:lnTo>
                <a:lnTo>
                  <a:pt x="16577" y="225635"/>
                </a:lnTo>
                <a:lnTo>
                  <a:pt x="7953" y="230779"/>
                </a:lnTo>
                <a:lnTo>
                  <a:pt x="2134" y="238402"/>
                </a:lnTo>
                <a:lnTo>
                  <a:pt x="0" y="247726"/>
                </a:lnTo>
                <a:lnTo>
                  <a:pt x="0" y="455498"/>
                </a:lnTo>
                <a:lnTo>
                  <a:pt x="2134" y="464814"/>
                </a:lnTo>
                <a:lnTo>
                  <a:pt x="7953" y="472433"/>
                </a:lnTo>
                <a:lnTo>
                  <a:pt x="16577" y="477575"/>
                </a:lnTo>
                <a:lnTo>
                  <a:pt x="27127" y="479463"/>
                </a:lnTo>
                <a:lnTo>
                  <a:pt x="153746" y="479463"/>
                </a:lnTo>
                <a:lnTo>
                  <a:pt x="164290" y="477575"/>
                </a:lnTo>
                <a:lnTo>
                  <a:pt x="172915" y="472433"/>
                </a:lnTo>
                <a:lnTo>
                  <a:pt x="178736" y="464814"/>
                </a:lnTo>
                <a:lnTo>
                  <a:pt x="179041" y="463486"/>
                </a:lnTo>
                <a:lnTo>
                  <a:pt x="22148" y="463486"/>
                </a:lnTo>
                <a:lnTo>
                  <a:pt x="18084" y="459905"/>
                </a:lnTo>
                <a:lnTo>
                  <a:pt x="18084" y="439508"/>
                </a:lnTo>
                <a:lnTo>
                  <a:pt x="180873" y="439508"/>
                </a:lnTo>
                <a:lnTo>
                  <a:pt x="180873" y="423519"/>
                </a:lnTo>
                <a:lnTo>
                  <a:pt x="18084" y="423519"/>
                </a:lnTo>
                <a:lnTo>
                  <a:pt x="18084" y="279679"/>
                </a:lnTo>
                <a:lnTo>
                  <a:pt x="180873" y="279679"/>
                </a:lnTo>
                <a:lnTo>
                  <a:pt x="180873" y="263702"/>
                </a:lnTo>
                <a:lnTo>
                  <a:pt x="18084" y="263702"/>
                </a:lnTo>
                <a:lnTo>
                  <a:pt x="18084" y="243306"/>
                </a:lnTo>
                <a:lnTo>
                  <a:pt x="22148" y="239725"/>
                </a:lnTo>
                <a:lnTo>
                  <a:pt x="179039" y="239725"/>
                </a:lnTo>
                <a:lnTo>
                  <a:pt x="178736" y="238402"/>
                </a:lnTo>
                <a:lnTo>
                  <a:pt x="172915" y="230779"/>
                </a:lnTo>
                <a:lnTo>
                  <a:pt x="164290" y="225635"/>
                </a:lnTo>
                <a:lnTo>
                  <a:pt x="153746" y="223748"/>
                </a:lnTo>
                <a:close/>
              </a:path>
              <a:path w="542925" h="480060">
                <a:moveTo>
                  <a:pt x="538568" y="431520"/>
                </a:moveTo>
                <a:lnTo>
                  <a:pt x="203022" y="431520"/>
                </a:lnTo>
                <a:lnTo>
                  <a:pt x="198958" y="435089"/>
                </a:lnTo>
                <a:lnTo>
                  <a:pt x="198958" y="439508"/>
                </a:lnTo>
                <a:lnTo>
                  <a:pt x="202516" y="455047"/>
                </a:lnTo>
                <a:lnTo>
                  <a:pt x="212215" y="467748"/>
                </a:lnTo>
                <a:lnTo>
                  <a:pt x="226588" y="476318"/>
                </a:lnTo>
                <a:lnTo>
                  <a:pt x="244170" y="479463"/>
                </a:lnTo>
                <a:lnTo>
                  <a:pt x="497408" y="479463"/>
                </a:lnTo>
                <a:lnTo>
                  <a:pt x="514991" y="476318"/>
                </a:lnTo>
                <a:lnTo>
                  <a:pt x="529369" y="467748"/>
                </a:lnTo>
                <a:lnTo>
                  <a:pt x="532625" y="463486"/>
                </a:lnTo>
                <a:lnTo>
                  <a:pt x="244170" y="463486"/>
                </a:lnTo>
                <a:lnTo>
                  <a:pt x="235726" y="462297"/>
                </a:lnTo>
                <a:lnTo>
                  <a:pt x="228363" y="458982"/>
                </a:lnTo>
                <a:lnTo>
                  <a:pt x="222512" y="453922"/>
                </a:lnTo>
                <a:lnTo>
                  <a:pt x="218605" y="447497"/>
                </a:lnTo>
                <a:lnTo>
                  <a:pt x="540802" y="447497"/>
                </a:lnTo>
                <a:lnTo>
                  <a:pt x="542632" y="439508"/>
                </a:lnTo>
                <a:lnTo>
                  <a:pt x="542632" y="435089"/>
                </a:lnTo>
                <a:lnTo>
                  <a:pt x="538568" y="431520"/>
                </a:lnTo>
                <a:close/>
              </a:path>
              <a:path w="542925" h="480060">
                <a:moveTo>
                  <a:pt x="180873" y="439508"/>
                </a:moveTo>
                <a:lnTo>
                  <a:pt x="162788" y="439508"/>
                </a:lnTo>
                <a:lnTo>
                  <a:pt x="162788" y="459905"/>
                </a:lnTo>
                <a:lnTo>
                  <a:pt x="158724" y="463486"/>
                </a:lnTo>
                <a:lnTo>
                  <a:pt x="179041" y="463486"/>
                </a:lnTo>
                <a:lnTo>
                  <a:pt x="180873" y="455498"/>
                </a:lnTo>
                <a:lnTo>
                  <a:pt x="180873" y="439508"/>
                </a:lnTo>
                <a:close/>
              </a:path>
              <a:path w="542925" h="480060">
                <a:moveTo>
                  <a:pt x="540802" y="447497"/>
                </a:moveTo>
                <a:lnTo>
                  <a:pt x="522986" y="447497"/>
                </a:lnTo>
                <a:lnTo>
                  <a:pt x="519073" y="453922"/>
                </a:lnTo>
                <a:lnTo>
                  <a:pt x="513221" y="458982"/>
                </a:lnTo>
                <a:lnTo>
                  <a:pt x="505857" y="462297"/>
                </a:lnTo>
                <a:lnTo>
                  <a:pt x="497408" y="463486"/>
                </a:lnTo>
                <a:lnTo>
                  <a:pt x="532625" y="463486"/>
                </a:lnTo>
                <a:lnTo>
                  <a:pt x="539072" y="455047"/>
                </a:lnTo>
                <a:lnTo>
                  <a:pt x="540802" y="447497"/>
                </a:lnTo>
                <a:close/>
              </a:path>
              <a:path w="542925" h="480060">
                <a:moveTo>
                  <a:pt x="479310" y="271691"/>
                </a:moveTo>
                <a:lnTo>
                  <a:pt x="262267" y="271691"/>
                </a:lnTo>
                <a:lnTo>
                  <a:pt x="251717" y="273578"/>
                </a:lnTo>
                <a:lnTo>
                  <a:pt x="243093" y="278722"/>
                </a:lnTo>
                <a:lnTo>
                  <a:pt x="237275" y="286344"/>
                </a:lnTo>
                <a:lnTo>
                  <a:pt x="235140" y="295668"/>
                </a:lnTo>
                <a:lnTo>
                  <a:pt x="235140" y="431520"/>
                </a:lnTo>
                <a:lnTo>
                  <a:pt x="253225" y="431520"/>
                </a:lnTo>
                <a:lnTo>
                  <a:pt x="253225" y="291261"/>
                </a:lnTo>
                <a:lnTo>
                  <a:pt x="257289" y="287680"/>
                </a:lnTo>
                <a:lnTo>
                  <a:pt x="504621" y="287680"/>
                </a:lnTo>
                <a:lnTo>
                  <a:pt x="504315" y="286344"/>
                </a:lnTo>
                <a:lnTo>
                  <a:pt x="498495" y="278722"/>
                </a:lnTo>
                <a:lnTo>
                  <a:pt x="489868" y="273578"/>
                </a:lnTo>
                <a:lnTo>
                  <a:pt x="479310" y="271691"/>
                </a:lnTo>
                <a:close/>
              </a:path>
              <a:path w="542925" h="480060">
                <a:moveTo>
                  <a:pt x="504621" y="287680"/>
                </a:moveTo>
                <a:lnTo>
                  <a:pt x="484301" y="287680"/>
                </a:lnTo>
                <a:lnTo>
                  <a:pt x="488365" y="291261"/>
                </a:lnTo>
                <a:lnTo>
                  <a:pt x="488365" y="431520"/>
                </a:lnTo>
                <a:lnTo>
                  <a:pt x="506450" y="431520"/>
                </a:lnTo>
                <a:lnTo>
                  <a:pt x="506450" y="295668"/>
                </a:lnTo>
                <a:lnTo>
                  <a:pt x="504621" y="287680"/>
                </a:lnTo>
                <a:close/>
              </a:path>
              <a:path w="542925" h="480060">
                <a:moveTo>
                  <a:pt x="180873" y="279679"/>
                </a:moveTo>
                <a:lnTo>
                  <a:pt x="162788" y="279679"/>
                </a:lnTo>
                <a:lnTo>
                  <a:pt x="162788" y="423519"/>
                </a:lnTo>
                <a:lnTo>
                  <a:pt x="180873" y="423519"/>
                </a:lnTo>
                <a:lnTo>
                  <a:pt x="180873" y="279679"/>
                </a:lnTo>
                <a:close/>
              </a:path>
              <a:path w="542925" h="480060">
                <a:moveTo>
                  <a:pt x="289394" y="175793"/>
                </a:moveTo>
                <a:lnTo>
                  <a:pt x="271310" y="175793"/>
                </a:lnTo>
                <a:lnTo>
                  <a:pt x="271310" y="199770"/>
                </a:lnTo>
                <a:lnTo>
                  <a:pt x="273445" y="209094"/>
                </a:lnTo>
                <a:lnTo>
                  <a:pt x="279265" y="216717"/>
                </a:lnTo>
                <a:lnTo>
                  <a:pt x="287892" y="221861"/>
                </a:lnTo>
                <a:lnTo>
                  <a:pt x="298450" y="223748"/>
                </a:lnTo>
                <a:lnTo>
                  <a:pt x="366725" y="223748"/>
                </a:lnTo>
                <a:lnTo>
                  <a:pt x="370789" y="227329"/>
                </a:lnTo>
                <a:lnTo>
                  <a:pt x="370789" y="271691"/>
                </a:lnTo>
                <a:lnTo>
                  <a:pt x="388886" y="271691"/>
                </a:lnTo>
                <a:lnTo>
                  <a:pt x="388886" y="231736"/>
                </a:lnTo>
                <a:lnTo>
                  <a:pt x="386749" y="222414"/>
                </a:lnTo>
                <a:lnTo>
                  <a:pt x="380926" y="214796"/>
                </a:lnTo>
                <a:lnTo>
                  <a:pt x="372298" y="209657"/>
                </a:lnTo>
                <a:lnTo>
                  <a:pt x="361746" y="207771"/>
                </a:lnTo>
                <a:lnTo>
                  <a:pt x="293458" y="207771"/>
                </a:lnTo>
                <a:lnTo>
                  <a:pt x="289394" y="204190"/>
                </a:lnTo>
                <a:lnTo>
                  <a:pt x="289394" y="175793"/>
                </a:lnTo>
                <a:close/>
              </a:path>
              <a:path w="542925" h="480060">
                <a:moveTo>
                  <a:pt x="179039" y="239725"/>
                </a:moveTo>
                <a:lnTo>
                  <a:pt x="158724" y="239725"/>
                </a:lnTo>
                <a:lnTo>
                  <a:pt x="162788" y="243306"/>
                </a:lnTo>
                <a:lnTo>
                  <a:pt x="162788" y="263702"/>
                </a:lnTo>
                <a:lnTo>
                  <a:pt x="217055" y="263702"/>
                </a:lnTo>
                <a:lnTo>
                  <a:pt x="227598" y="261815"/>
                </a:lnTo>
                <a:lnTo>
                  <a:pt x="236218" y="256671"/>
                </a:lnTo>
                <a:lnTo>
                  <a:pt x="242035" y="249049"/>
                </a:lnTo>
                <a:lnTo>
                  <a:pt x="242338" y="247726"/>
                </a:lnTo>
                <a:lnTo>
                  <a:pt x="180873" y="247726"/>
                </a:lnTo>
                <a:lnTo>
                  <a:pt x="179039" y="239725"/>
                </a:lnTo>
                <a:close/>
              </a:path>
              <a:path w="542925" h="480060">
                <a:moveTo>
                  <a:pt x="244170" y="175793"/>
                </a:moveTo>
                <a:lnTo>
                  <a:pt x="226085" y="175793"/>
                </a:lnTo>
                <a:lnTo>
                  <a:pt x="226085" y="244144"/>
                </a:lnTo>
                <a:lnTo>
                  <a:pt x="222034" y="247726"/>
                </a:lnTo>
                <a:lnTo>
                  <a:pt x="242338" y="247726"/>
                </a:lnTo>
                <a:lnTo>
                  <a:pt x="244170" y="239725"/>
                </a:lnTo>
                <a:lnTo>
                  <a:pt x="244170" y="175793"/>
                </a:lnTo>
                <a:close/>
              </a:path>
              <a:path w="542925" h="480060">
                <a:moveTo>
                  <a:pt x="166065" y="63919"/>
                </a:moveTo>
                <a:lnTo>
                  <a:pt x="162788" y="63919"/>
                </a:lnTo>
                <a:lnTo>
                  <a:pt x="138167" y="68324"/>
                </a:lnTo>
                <a:lnTo>
                  <a:pt x="118041" y="80327"/>
                </a:lnTo>
                <a:lnTo>
                  <a:pt x="104461" y="98112"/>
                </a:lnTo>
                <a:lnTo>
                  <a:pt x="99479" y="119862"/>
                </a:lnTo>
                <a:lnTo>
                  <a:pt x="104461" y="141610"/>
                </a:lnTo>
                <a:lnTo>
                  <a:pt x="118041" y="159391"/>
                </a:lnTo>
                <a:lnTo>
                  <a:pt x="138167" y="171390"/>
                </a:lnTo>
                <a:lnTo>
                  <a:pt x="162788" y="175793"/>
                </a:lnTo>
                <a:lnTo>
                  <a:pt x="379831" y="175793"/>
                </a:lnTo>
                <a:lnTo>
                  <a:pt x="404452" y="171390"/>
                </a:lnTo>
                <a:lnTo>
                  <a:pt x="423864" y="159816"/>
                </a:lnTo>
                <a:lnTo>
                  <a:pt x="162788" y="159816"/>
                </a:lnTo>
                <a:lnTo>
                  <a:pt x="145204" y="156672"/>
                </a:lnTo>
                <a:lnTo>
                  <a:pt x="130827" y="148102"/>
                </a:lnTo>
                <a:lnTo>
                  <a:pt x="121124" y="135401"/>
                </a:lnTo>
                <a:lnTo>
                  <a:pt x="117563" y="119862"/>
                </a:lnTo>
                <a:lnTo>
                  <a:pt x="121124" y="104323"/>
                </a:lnTo>
                <a:lnTo>
                  <a:pt x="130827" y="91622"/>
                </a:lnTo>
                <a:lnTo>
                  <a:pt x="145204" y="83052"/>
                </a:lnTo>
                <a:lnTo>
                  <a:pt x="162788" y="79908"/>
                </a:lnTo>
                <a:lnTo>
                  <a:pt x="188530" y="79908"/>
                </a:lnTo>
                <a:lnTo>
                  <a:pt x="189179" y="79463"/>
                </a:lnTo>
                <a:lnTo>
                  <a:pt x="190500" y="76796"/>
                </a:lnTo>
                <a:lnTo>
                  <a:pt x="190207" y="74079"/>
                </a:lnTo>
                <a:lnTo>
                  <a:pt x="189982" y="72453"/>
                </a:lnTo>
                <a:lnTo>
                  <a:pt x="189965" y="71704"/>
                </a:lnTo>
                <a:lnTo>
                  <a:pt x="191590" y="64604"/>
                </a:lnTo>
                <a:lnTo>
                  <a:pt x="172580" y="64604"/>
                </a:lnTo>
                <a:lnTo>
                  <a:pt x="169341" y="64160"/>
                </a:lnTo>
                <a:lnTo>
                  <a:pt x="166065" y="63919"/>
                </a:lnTo>
                <a:close/>
              </a:path>
              <a:path w="542925" h="480060">
                <a:moveTo>
                  <a:pt x="423875" y="79908"/>
                </a:moveTo>
                <a:lnTo>
                  <a:pt x="379831" y="79908"/>
                </a:lnTo>
                <a:lnTo>
                  <a:pt x="397415" y="83052"/>
                </a:lnTo>
                <a:lnTo>
                  <a:pt x="411792" y="91622"/>
                </a:lnTo>
                <a:lnTo>
                  <a:pt x="421495" y="104323"/>
                </a:lnTo>
                <a:lnTo>
                  <a:pt x="425056" y="119862"/>
                </a:lnTo>
                <a:lnTo>
                  <a:pt x="421495" y="135401"/>
                </a:lnTo>
                <a:lnTo>
                  <a:pt x="411792" y="148102"/>
                </a:lnTo>
                <a:lnTo>
                  <a:pt x="397415" y="156672"/>
                </a:lnTo>
                <a:lnTo>
                  <a:pt x="379831" y="159816"/>
                </a:lnTo>
                <a:lnTo>
                  <a:pt x="423864" y="159816"/>
                </a:lnTo>
                <a:lnTo>
                  <a:pt x="424578" y="159391"/>
                </a:lnTo>
                <a:lnTo>
                  <a:pt x="438158" y="141610"/>
                </a:lnTo>
                <a:lnTo>
                  <a:pt x="443141" y="119862"/>
                </a:lnTo>
                <a:lnTo>
                  <a:pt x="438158" y="98112"/>
                </a:lnTo>
                <a:lnTo>
                  <a:pt x="424578" y="80327"/>
                </a:lnTo>
                <a:lnTo>
                  <a:pt x="423875" y="79908"/>
                </a:lnTo>
                <a:close/>
              </a:path>
              <a:path w="542925" h="480060">
                <a:moveTo>
                  <a:pt x="188530" y="79908"/>
                </a:moveTo>
                <a:lnTo>
                  <a:pt x="167944" y="79908"/>
                </a:lnTo>
                <a:lnTo>
                  <a:pt x="173113" y="80721"/>
                </a:lnTo>
                <a:lnTo>
                  <a:pt x="181038" y="83248"/>
                </a:lnTo>
                <a:lnTo>
                  <a:pt x="184289" y="82816"/>
                </a:lnTo>
                <a:lnTo>
                  <a:pt x="188530" y="79908"/>
                </a:lnTo>
                <a:close/>
              </a:path>
              <a:path w="542925" h="480060">
                <a:moveTo>
                  <a:pt x="348280" y="15976"/>
                </a:moveTo>
                <a:lnTo>
                  <a:pt x="298450" y="15976"/>
                </a:lnTo>
                <a:lnTo>
                  <a:pt x="323063" y="20376"/>
                </a:lnTo>
                <a:lnTo>
                  <a:pt x="343185" y="32353"/>
                </a:lnTo>
                <a:lnTo>
                  <a:pt x="356764" y="50073"/>
                </a:lnTo>
                <a:lnTo>
                  <a:pt x="361746" y="71704"/>
                </a:lnTo>
                <a:lnTo>
                  <a:pt x="361696" y="74993"/>
                </a:lnTo>
                <a:lnTo>
                  <a:pt x="362877" y="77228"/>
                </a:lnTo>
                <a:lnTo>
                  <a:pt x="366953" y="80276"/>
                </a:lnTo>
                <a:lnTo>
                  <a:pt x="369633" y="80924"/>
                </a:lnTo>
                <a:lnTo>
                  <a:pt x="375005" y="80111"/>
                </a:lnTo>
                <a:lnTo>
                  <a:pt x="377482" y="79908"/>
                </a:lnTo>
                <a:lnTo>
                  <a:pt x="423875" y="79908"/>
                </a:lnTo>
                <a:lnTo>
                  <a:pt x="404452" y="68324"/>
                </a:lnTo>
                <a:lnTo>
                  <a:pt x="379831" y="63919"/>
                </a:lnTo>
                <a:lnTo>
                  <a:pt x="379349" y="63919"/>
                </a:lnTo>
                <a:lnTo>
                  <a:pt x="370682" y="38785"/>
                </a:lnTo>
                <a:lnTo>
                  <a:pt x="352886" y="18495"/>
                </a:lnTo>
                <a:lnTo>
                  <a:pt x="348280" y="15976"/>
                </a:lnTo>
                <a:close/>
              </a:path>
              <a:path w="542925" h="480060">
                <a:moveTo>
                  <a:pt x="221297" y="31953"/>
                </a:moveTo>
                <a:lnTo>
                  <a:pt x="217055" y="31953"/>
                </a:lnTo>
                <a:lnTo>
                  <a:pt x="201321" y="34447"/>
                </a:lnTo>
                <a:lnTo>
                  <a:pt x="187983" y="41325"/>
                </a:lnTo>
                <a:lnTo>
                  <a:pt x="178063" y="51680"/>
                </a:lnTo>
                <a:lnTo>
                  <a:pt x="172580" y="64604"/>
                </a:lnTo>
                <a:lnTo>
                  <a:pt x="191590" y="64604"/>
                </a:lnTo>
                <a:lnTo>
                  <a:pt x="192050" y="62596"/>
                </a:lnTo>
                <a:lnTo>
                  <a:pt x="197870" y="54973"/>
                </a:lnTo>
                <a:lnTo>
                  <a:pt x="206498" y="49829"/>
                </a:lnTo>
                <a:lnTo>
                  <a:pt x="217055" y="47942"/>
                </a:lnTo>
                <a:lnTo>
                  <a:pt x="241305" y="47942"/>
                </a:lnTo>
                <a:lnTo>
                  <a:pt x="241719" y="47193"/>
                </a:lnTo>
                <a:lnTo>
                  <a:pt x="251726" y="34193"/>
                </a:lnTo>
                <a:lnTo>
                  <a:pt x="252507" y="33616"/>
                </a:lnTo>
                <a:lnTo>
                  <a:pt x="229616" y="33616"/>
                </a:lnTo>
                <a:lnTo>
                  <a:pt x="225501" y="32511"/>
                </a:lnTo>
                <a:lnTo>
                  <a:pt x="221297" y="31953"/>
                </a:lnTo>
                <a:close/>
              </a:path>
              <a:path w="542925" h="480060">
                <a:moveTo>
                  <a:pt x="241305" y="47942"/>
                </a:moveTo>
                <a:lnTo>
                  <a:pt x="221208" y="47942"/>
                </a:lnTo>
                <a:lnTo>
                  <a:pt x="225386" y="48882"/>
                </a:lnTo>
                <a:lnTo>
                  <a:pt x="231609" y="51739"/>
                </a:lnTo>
                <a:lnTo>
                  <a:pt x="234137" y="51917"/>
                </a:lnTo>
                <a:lnTo>
                  <a:pt x="238734" y="50584"/>
                </a:lnTo>
                <a:lnTo>
                  <a:pt x="240652" y="49123"/>
                </a:lnTo>
                <a:lnTo>
                  <a:pt x="241305" y="47942"/>
                </a:lnTo>
                <a:close/>
              </a:path>
              <a:path w="542925" h="480060">
                <a:moveTo>
                  <a:pt x="298450" y="0"/>
                </a:moveTo>
                <a:lnTo>
                  <a:pt x="277838" y="2312"/>
                </a:lnTo>
                <a:lnTo>
                  <a:pt x="258979" y="8969"/>
                </a:lnTo>
                <a:lnTo>
                  <a:pt x="242648" y="19545"/>
                </a:lnTo>
                <a:lnTo>
                  <a:pt x="229616" y="33616"/>
                </a:lnTo>
                <a:lnTo>
                  <a:pt x="252507" y="33616"/>
                </a:lnTo>
                <a:lnTo>
                  <a:pt x="265045" y="24364"/>
                </a:lnTo>
                <a:lnTo>
                  <a:pt x="280884" y="18146"/>
                </a:lnTo>
                <a:lnTo>
                  <a:pt x="298450" y="15976"/>
                </a:lnTo>
                <a:lnTo>
                  <a:pt x="348280" y="15976"/>
                </a:lnTo>
                <a:lnTo>
                  <a:pt x="328097" y="4938"/>
                </a:lnTo>
                <a:lnTo>
                  <a:pt x="298450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1203" y="3878609"/>
            <a:ext cx="108585" cy="48260"/>
          </a:xfrm>
          <a:custGeom>
            <a:avLst/>
            <a:gdLst/>
            <a:ahLst/>
            <a:cxnLst/>
            <a:rect l="l" t="t" r="r" b="b"/>
            <a:pathLst>
              <a:path w="108584" h="48260">
                <a:moveTo>
                  <a:pt x="104470" y="0"/>
                </a:moveTo>
                <a:lnTo>
                  <a:pt x="4051" y="0"/>
                </a:lnTo>
                <a:lnTo>
                  <a:pt x="0" y="3568"/>
                </a:lnTo>
                <a:lnTo>
                  <a:pt x="0" y="44373"/>
                </a:lnTo>
                <a:lnTo>
                  <a:pt x="4051" y="47942"/>
                </a:lnTo>
                <a:lnTo>
                  <a:pt x="104470" y="47942"/>
                </a:lnTo>
                <a:lnTo>
                  <a:pt x="108521" y="44373"/>
                </a:lnTo>
                <a:lnTo>
                  <a:pt x="108521" y="31965"/>
                </a:lnTo>
                <a:lnTo>
                  <a:pt x="18072" y="31965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68"/>
                </a:lnTo>
                <a:lnTo>
                  <a:pt x="104470" y="0"/>
                </a:lnTo>
                <a:close/>
              </a:path>
              <a:path w="108584" h="48260">
                <a:moveTo>
                  <a:pt x="108521" y="15989"/>
                </a:moveTo>
                <a:lnTo>
                  <a:pt x="90423" y="15989"/>
                </a:lnTo>
                <a:lnTo>
                  <a:pt x="90423" y="31965"/>
                </a:lnTo>
                <a:lnTo>
                  <a:pt x="108521" y="31965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6344" y="3886595"/>
            <a:ext cx="108585" cy="112395"/>
          </a:xfrm>
          <a:custGeom>
            <a:avLst/>
            <a:gdLst/>
            <a:ahLst/>
            <a:cxnLst/>
            <a:rect l="l" t="t" r="r" b="b"/>
            <a:pathLst>
              <a:path w="108584" h="112395">
                <a:moveTo>
                  <a:pt x="104470" y="0"/>
                </a:moveTo>
                <a:lnTo>
                  <a:pt x="4051" y="0"/>
                </a:lnTo>
                <a:lnTo>
                  <a:pt x="0" y="3581"/>
                </a:lnTo>
                <a:lnTo>
                  <a:pt x="0" y="108305"/>
                </a:lnTo>
                <a:lnTo>
                  <a:pt x="4051" y="111887"/>
                </a:lnTo>
                <a:lnTo>
                  <a:pt x="104470" y="111887"/>
                </a:lnTo>
                <a:lnTo>
                  <a:pt x="108521" y="108305"/>
                </a:lnTo>
                <a:lnTo>
                  <a:pt x="108521" y="95897"/>
                </a:lnTo>
                <a:lnTo>
                  <a:pt x="18072" y="95897"/>
                </a:lnTo>
                <a:lnTo>
                  <a:pt x="18072" y="15989"/>
                </a:lnTo>
                <a:lnTo>
                  <a:pt x="108521" y="15989"/>
                </a:lnTo>
                <a:lnTo>
                  <a:pt x="108521" y="3581"/>
                </a:lnTo>
                <a:lnTo>
                  <a:pt x="104470" y="0"/>
                </a:lnTo>
                <a:close/>
              </a:path>
              <a:path w="108584" h="112395">
                <a:moveTo>
                  <a:pt x="108521" y="15989"/>
                </a:moveTo>
                <a:lnTo>
                  <a:pt x="90423" y="15989"/>
                </a:lnTo>
                <a:lnTo>
                  <a:pt x="90423" y="95897"/>
                </a:lnTo>
                <a:lnTo>
                  <a:pt x="108521" y="95897"/>
                </a:lnTo>
                <a:lnTo>
                  <a:pt x="108521" y="159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1199" y="3950525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2946" y="3894588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22946" y="3926547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22946" y="395851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76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2946" y="399048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64" y="0"/>
                </a:lnTo>
              </a:path>
            </a:pathLst>
          </a:custGeom>
          <a:ln w="15989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1199" y="3982491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521" y="0"/>
                </a:lnTo>
              </a:path>
            </a:pathLst>
          </a:custGeom>
          <a:ln w="15976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22776" y="3759257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7398" y="3759257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22776" y="3902246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598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7398" y="390224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548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22776" y="385458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061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32008" y="385458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36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98861" y="385458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134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6410" y="38069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49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22776" y="38069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622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3484" y="380692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2776" y="3949922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59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6129" y="3881215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13449" y="0"/>
                </a:moveTo>
                <a:lnTo>
                  <a:pt x="0" y="13474"/>
                </a:lnTo>
                <a:lnTo>
                  <a:pt x="26568" y="40106"/>
                </a:lnTo>
                <a:lnTo>
                  <a:pt x="0" y="66738"/>
                </a:lnTo>
                <a:lnTo>
                  <a:pt x="13449" y="80213"/>
                </a:lnTo>
                <a:lnTo>
                  <a:pt x="53454" y="40106"/>
                </a:lnTo>
                <a:lnTo>
                  <a:pt x="13449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90025" y="3881220"/>
            <a:ext cx="53975" cy="80645"/>
          </a:xfrm>
          <a:custGeom>
            <a:avLst/>
            <a:gdLst/>
            <a:ahLst/>
            <a:cxnLst/>
            <a:rect l="l" t="t" r="r" b="b"/>
            <a:pathLst>
              <a:path w="53975" h="80645">
                <a:moveTo>
                  <a:pt x="40017" y="0"/>
                </a:moveTo>
                <a:lnTo>
                  <a:pt x="0" y="40093"/>
                </a:lnTo>
                <a:lnTo>
                  <a:pt x="40017" y="80200"/>
                </a:lnTo>
                <a:lnTo>
                  <a:pt x="53466" y="66725"/>
                </a:lnTo>
                <a:lnTo>
                  <a:pt x="26898" y="40093"/>
                </a:lnTo>
                <a:lnTo>
                  <a:pt x="53466" y="13474"/>
                </a:lnTo>
                <a:lnTo>
                  <a:pt x="40017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46966" y="3870209"/>
            <a:ext cx="55880" cy="102870"/>
          </a:xfrm>
          <a:custGeom>
            <a:avLst/>
            <a:gdLst/>
            <a:ahLst/>
            <a:cxnLst/>
            <a:rect l="l" t="t" r="r" b="b"/>
            <a:pathLst>
              <a:path w="55879" h="102870">
                <a:moveTo>
                  <a:pt x="38011" y="0"/>
                </a:moveTo>
                <a:lnTo>
                  <a:pt x="0" y="95338"/>
                </a:lnTo>
                <a:lnTo>
                  <a:pt x="17665" y="102412"/>
                </a:lnTo>
                <a:lnTo>
                  <a:pt x="55676" y="7073"/>
                </a:lnTo>
                <a:lnTo>
                  <a:pt x="38011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6194" y="3702062"/>
            <a:ext cx="456565" cy="362585"/>
          </a:xfrm>
          <a:custGeom>
            <a:avLst/>
            <a:gdLst/>
            <a:ahLst/>
            <a:cxnLst/>
            <a:rect l="l" t="t" r="r" b="b"/>
            <a:pathLst>
              <a:path w="456564" h="362585">
                <a:moveTo>
                  <a:pt x="456526" y="285991"/>
                </a:moveTo>
                <a:lnTo>
                  <a:pt x="0" y="285991"/>
                </a:lnTo>
                <a:lnTo>
                  <a:pt x="0" y="327012"/>
                </a:lnTo>
                <a:lnTo>
                  <a:pt x="23444" y="362254"/>
                </a:lnTo>
                <a:lnTo>
                  <a:pt x="433082" y="362254"/>
                </a:lnTo>
                <a:lnTo>
                  <a:pt x="445763" y="343192"/>
                </a:lnTo>
                <a:lnTo>
                  <a:pt x="33629" y="343192"/>
                </a:lnTo>
                <a:lnTo>
                  <a:pt x="19024" y="321233"/>
                </a:lnTo>
                <a:lnTo>
                  <a:pt x="19024" y="305054"/>
                </a:lnTo>
                <a:lnTo>
                  <a:pt x="456526" y="305054"/>
                </a:lnTo>
                <a:lnTo>
                  <a:pt x="456526" y="285991"/>
                </a:lnTo>
                <a:close/>
              </a:path>
              <a:path w="456564" h="362585">
                <a:moveTo>
                  <a:pt x="456526" y="305054"/>
                </a:moveTo>
                <a:lnTo>
                  <a:pt x="437502" y="305054"/>
                </a:lnTo>
                <a:lnTo>
                  <a:pt x="437502" y="321233"/>
                </a:lnTo>
                <a:lnTo>
                  <a:pt x="422897" y="343192"/>
                </a:lnTo>
                <a:lnTo>
                  <a:pt x="445763" y="343192"/>
                </a:lnTo>
                <a:lnTo>
                  <a:pt x="456526" y="327012"/>
                </a:lnTo>
                <a:lnTo>
                  <a:pt x="456526" y="305054"/>
                </a:lnTo>
                <a:close/>
              </a:path>
              <a:path w="456564" h="362585">
                <a:moveTo>
                  <a:pt x="437502" y="0"/>
                </a:moveTo>
                <a:lnTo>
                  <a:pt x="19024" y="0"/>
                </a:lnTo>
                <a:lnTo>
                  <a:pt x="19024" y="285991"/>
                </a:lnTo>
                <a:lnTo>
                  <a:pt x="38049" y="285991"/>
                </a:lnTo>
                <a:lnTo>
                  <a:pt x="38049" y="19062"/>
                </a:lnTo>
                <a:lnTo>
                  <a:pt x="437502" y="19062"/>
                </a:lnTo>
                <a:lnTo>
                  <a:pt x="437502" y="0"/>
                </a:lnTo>
                <a:close/>
              </a:path>
              <a:path w="456564" h="362585">
                <a:moveTo>
                  <a:pt x="437502" y="19062"/>
                </a:moveTo>
                <a:lnTo>
                  <a:pt x="418477" y="19062"/>
                </a:lnTo>
                <a:lnTo>
                  <a:pt x="418477" y="285991"/>
                </a:lnTo>
                <a:lnTo>
                  <a:pt x="437502" y="285991"/>
                </a:lnTo>
                <a:lnTo>
                  <a:pt x="437502" y="19062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12996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74947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6910" y="402618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9024" y="0"/>
                </a:lnTo>
              </a:path>
            </a:pathLst>
          </a:custGeom>
          <a:ln w="19062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794" y="5492103"/>
            <a:ext cx="336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Think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140" y="6788087"/>
            <a:ext cx="39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Design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6046" y="5492103"/>
            <a:ext cx="322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Build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8896" y="6788087"/>
            <a:ext cx="384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Refine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7054" y="5492103"/>
            <a:ext cx="456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Deliver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738" y="6788087"/>
            <a:ext cx="12026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Service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and</a:t>
            </a:r>
            <a:r>
              <a:rPr sz="1400" spc="-6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Support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998" y="6229053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>
                <a:moveTo>
                  <a:pt x="0" y="0"/>
                </a:moveTo>
                <a:lnTo>
                  <a:pt x="6120003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1324" y="7452353"/>
          <a:ext cx="6142990" cy="162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THINK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DESIGN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BUILD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14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REFINE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deliver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1</a:t>
                      </a:r>
                      <a:r>
                        <a:rPr sz="1200" spc="-9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Days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Service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Support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Year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911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580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7998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6348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69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1050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6749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1399" y="62984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0699" y="61544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1649" y="5791205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42648" y="614910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74650" y="0"/>
                </a:moveTo>
                <a:lnTo>
                  <a:pt x="45594" y="5865"/>
                </a:lnTo>
                <a:lnTo>
                  <a:pt x="21866" y="21861"/>
                </a:lnTo>
                <a:lnTo>
                  <a:pt x="5867" y="45589"/>
                </a:lnTo>
                <a:lnTo>
                  <a:pt x="0" y="74650"/>
                </a:lnTo>
                <a:lnTo>
                  <a:pt x="5867" y="103706"/>
                </a:lnTo>
                <a:lnTo>
                  <a:pt x="21866" y="127434"/>
                </a:lnTo>
                <a:lnTo>
                  <a:pt x="45594" y="143434"/>
                </a:lnTo>
                <a:lnTo>
                  <a:pt x="74650" y="149301"/>
                </a:lnTo>
                <a:lnTo>
                  <a:pt x="103706" y="143434"/>
                </a:lnTo>
                <a:lnTo>
                  <a:pt x="127434" y="127434"/>
                </a:lnTo>
                <a:lnTo>
                  <a:pt x="143434" y="103706"/>
                </a:lnTo>
                <a:lnTo>
                  <a:pt x="149301" y="74650"/>
                </a:lnTo>
                <a:lnTo>
                  <a:pt x="143434" y="45589"/>
                </a:lnTo>
                <a:lnTo>
                  <a:pt x="127434" y="21861"/>
                </a:lnTo>
                <a:lnTo>
                  <a:pt x="103706" y="5865"/>
                </a:lnTo>
                <a:lnTo>
                  <a:pt x="74650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6299" y="630370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19849"/>
                </a:moveTo>
                <a:lnTo>
                  <a:pt x="0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7299" y="953003"/>
            <a:ext cx="597789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Tim</a:t>
            </a:r>
            <a:r>
              <a:rPr sz="3600" b="1" dirty="0">
                <a:latin typeface="Bebas Neue Bold"/>
                <a:cs typeface="Bebas Neue Bold"/>
              </a:rPr>
              <a:t>e</a:t>
            </a:r>
            <a:r>
              <a:rPr sz="3600" b="1" dirty="0">
                <a:solidFill>
                  <a:srgbClr val="0097CC"/>
                </a:solidFill>
                <a:latin typeface="Bebas Neue Bold"/>
                <a:cs typeface="Bebas Neue Bold"/>
              </a:rPr>
              <a:t>frame</a:t>
            </a:r>
            <a:endParaRPr sz="3600">
              <a:latin typeface="Bebas Neue Bold"/>
              <a:cs typeface="Bebas Neue Bold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ACCOUNTABILITIES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WIDGETS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Company. provides a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team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expert consultants that matches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Acme Widgets’ priorities for growth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innovation,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carries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activities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described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agreed-upon time</a:t>
            </a:r>
            <a:r>
              <a:rPr sz="800" spc="-6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frame.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9999" y="2014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999" y="289643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16300" y="3488903"/>
          <a:ext cx="6129020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Assigns a leader within the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organization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work with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Company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senior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management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Provides access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documents,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statements,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and computer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systems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as</a:t>
                      </a:r>
                      <a:r>
                        <a:rPr sz="1200" spc="4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needed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Works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collaboratively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in a series of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weekly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meetings to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move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the project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forward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1325" y="6368834"/>
          <a:ext cx="6142990" cy="817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50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FEE PER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HOUR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200.00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ESTIMATE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TOTAL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FEES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$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Bebas Neue Regular"/>
                          <a:cs typeface="Bebas Neue Regular"/>
                        </a:rPr>
                        <a:t>700.00</a:t>
                      </a:r>
                      <a:endParaRPr sz="1200">
                        <a:latin typeface="Bebas Neue Regular"/>
                        <a:cs typeface="Bebas Neue Regular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7299" y="953003"/>
            <a:ext cx="2559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15" dirty="0">
                <a:latin typeface="Bebas Neue Bold"/>
                <a:cs typeface="Bebas Neue Bold"/>
              </a:rPr>
              <a:t>Yo</a:t>
            </a:r>
            <a:r>
              <a:rPr sz="3600" b="1" spc="-15" dirty="0">
                <a:latin typeface="Bebas Neue Bold"/>
                <a:cs typeface="Bebas Neue Bold"/>
              </a:rPr>
              <a:t>ur</a:t>
            </a:r>
            <a:r>
              <a:rPr sz="3600" b="1" spc="-95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0097CC"/>
                </a:solidFill>
                <a:latin typeface="Bebas Neue Bold"/>
                <a:cs typeface="Bebas Neue Bold"/>
              </a:rPr>
              <a:t>Investment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181841"/>
            <a:ext cx="6108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time required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will be billed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all-inclusive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fixed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rate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$150.00 per hour 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period of one year from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date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contract.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travel, meals,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lodging, printing,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report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production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charged  as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part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all-inclusive rate above.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are sensitive to 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financial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challenges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facing INDUSTRY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want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minimize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 the extent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possible within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scope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5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 provides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following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estimate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based on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project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summary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provided: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21" y="7497000"/>
            <a:ext cx="58737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 . bills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each month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fees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expenses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incurred during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that month. Payment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due within 30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6545" y="2025762"/>
            <a:ext cx="4753610" cy="2480945"/>
          </a:xfrm>
          <a:custGeom>
            <a:avLst/>
            <a:gdLst/>
            <a:ahLst/>
            <a:cxnLst/>
            <a:rect l="l" t="t" r="r" b="b"/>
            <a:pathLst>
              <a:path w="4753610" h="2480945">
                <a:moveTo>
                  <a:pt x="516661" y="1678101"/>
                </a:moveTo>
                <a:lnTo>
                  <a:pt x="0" y="2391105"/>
                </a:lnTo>
                <a:lnTo>
                  <a:pt x="123723" y="2480779"/>
                </a:lnTo>
                <a:lnTo>
                  <a:pt x="525805" y="1925904"/>
                </a:lnTo>
                <a:lnTo>
                  <a:pt x="725770" y="1925904"/>
                </a:lnTo>
                <a:lnTo>
                  <a:pt x="516661" y="1678101"/>
                </a:lnTo>
                <a:close/>
              </a:path>
              <a:path w="4753610" h="2480945">
                <a:moveTo>
                  <a:pt x="2189642" y="1170660"/>
                </a:moveTo>
                <a:lnTo>
                  <a:pt x="1997417" y="1170660"/>
                </a:lnTo>
                <a:lnTo>
                  <a:pt x="2979204" y="2457157"/>
                </a:lnTo>
                <a:lnTo>
                  <a:pt x="3170662" y="2204796"/>
                </a:lnTo>
                <a:lnTo>
                  <a:pt x="2978848" y="2204796"/>
                </a:lnTo>
                <a:lnTo>
                  <a:pt x="2189642" y="1170660"/>
                </a:lnTo>
                <a:close/>
              </a:path>
              <a:path w="4753610" h="2480945">
                <a:moveTo>
                  <a:pt x="725770" y="1925904"/>
                </a:moveTo>
                <a:lnTo>
                  <a:pt x="525805" y="1925904"/>
                </a:lnTo>
                <a:lnTo>
                  <a:pt x="942962" y="2420226"/>
                </a:lnTo>
                <a:lnTo>
                  <a:pt x="1142919" y="2183269"/>
                </a:lnTo>
                <a:lnTo>
                  <a:pt x="942949" y="2183269"/>
                </a:lnTo>
                <a:lnTo>
                  <a:pt x="725770" y="1925904"/>
                </a:lnTo>
                <a:close/>
              </a:path>
              <a:path w="4753610" h="2480945">
                <a:moveTo>
                  <a:pt x="4753368" y="0"/>
                </a:moveTo>
                <a:lnTo>
                  <a:pt x="4227639" y="274764"/>
                </a:lnTo>
                <a:lnTo>
                  <a:pt x="4361561" y="382244"/>
                </a:lnTo>
                <a:lnTo>
                  <a:pt x="2978848" y="2204796"/>
                </a:lnTo>
                <a:lnTo>
                  <a:pt x="3170662" y="2204796"/>
                </a:lnTo>
                <a:lnTo>
                  <a:pt x="4480788" y="477913"/>
                </a:lnTo>
                <a:lnTo>
                  <a:pt x="4624596" y="477913"/>
                </a:lnTo>
                <a:lnTo>
                  <a:pt x="4753368" y="0"/>
                </a:lnTo>
                <a:close/>
              </a:path>
              <a:path w="4753610" h="2480945">
                <a:moveTo>
                  <a:pt x="2003399" y="926617"/>
                </a:moveTo>
                <a:lnTo>
                  <a:pt x="942949" y="2183269"/>
                </a:lnTo>
                <a:lnTo>
                  <a:pt x="1142919" y="2183269"/>
                </a:lnTo>
                <a:lnTo>
                  <a:pt x="1997417" y="1170660"/>
                </a:lnTo>
                <a:lnTo>
                  <a:pt x="2189642" y="1170660"/>
                </a:lnTo>
                <a:lnTo>
                  <a:pt x="2003399" y="926617"/>
                </a:lnTo>
                <a:close/>
              </a:path>
              <a:path w="4753610" h="2480945">
                <a:moveTo>
                  <a:pt x="4624596" y="477913"/>
                </a:moveTo>
                <a:lnTo>
                  <a:pt x="4480788" y="477913"/>
                </a:lnTo>
                <a:lnTo>
                  <a:pt x="4599038" y="572769"/>
                </a:lnTo>
                <a:lnTo>
                  <a:pt x="4624596" y="477913"/>
                </a:lnTo>
                <a:close/>
              </a:path>
            </a:pathLst>
          </a:custGeom>
          <a:solidFill>
            <a:srgbClr val="EF4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61275" y="3089400"/>
            <a:ext cx="4517200" cy="158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87" y="983753"/>
            <a:ext cx="227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Wh</a:t>
            </a:r>
            <a:r>
              <a:rPr sz="3600" b="1" dirty="0">
                <a:latin typeface="Bebas Neue Bold"/>
                <a:cs typeface="Bebas Neue Bold"/>
              </a:rPr>
              <a:t>y</a:t>
            </a:r>
            <a:r>
              <a:rPr sz="3600" b="1" spc="-80" dirty="0">
                <a:latin typeface="Bebas Neue Bold"/>
                <a:cs typeface="Bebas Neue Bold"/>
              </a:rPr>
              <a:t> </a:t>
            </a:r>
            <a:r>
              <a:rPr sz="3600" b="1" spc="-40" dirty="0">
                <a:solidFill>
                  <a:srgbClr val="0097CC"/>
                </a:solidFill>
                <a:latin typeface="Bebas Neue Bold"/>
                <a:cs typeface="Bebas Neue Bold"/>
              </a:rPr>
              <a:t>Company.?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5323140"/>
            <a:ext cx="61137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39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Company,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appreciate the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 put in us when you hand 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keys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 IT kingdom. We’ve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earned that trust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from  hundreds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clients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dozens of industries,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 know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can earn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it from</a:t>
            </a:r>
            <a:r>
              <a:rPr sz="800" spc="-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you.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consultants are strategic thinkers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 years 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experience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 both IT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business. We do our homework,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and make sure</a:t>
            </a:r>
            <a:r>
              <a:rPr sz="800" spc="-3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we</a:t>
            </a:r>
            <a:endParaRPr sz="8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understand your business goals before working with you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to set technology</a:t>
            </a:r>
            <a:r>
              <a:rPr sz="800" spc="-7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goals.</a:t>
            </a:r>
            <a:endParaRPr sz="800">
              <a:latin typeface="Open Sans"/>
              <a:cs typeface="Open Sans"/>
            </a:endParaRPr>
          </a:p>
          <a:p>
            <a:pPr marL="12700" marR="144780">
              <a:lnSpc>
                <a:spcPct val="100000"/>
              </a:lnSpc>
              <a:spcBef>
                <a:spcPts val="96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Our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specialty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custom-made solutions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for how you work,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sell, and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grow. We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think this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is important, because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at the end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of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the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day, IT is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about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people, not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computers.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3612" y="3129593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60"/>
                </a:lnTo>
                <a:lnTo>
                  <a:pt x="802716" y="1150899"/>
                </a:lnTo>
                <a:lnTo>
                  <a:pt x="1168450" y="769251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3772" y="3159708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38" y="0"/>
                </a:moveTo>
                <a:lnTo>
                  <a:pt x="0" y="352107"/>
                </a:lnTo>
                <a:lnTo>
                  <a:pt x="770712" y="1090676"/>
                </a:lnTo>
                <a:lnTo>
                  <a:pt x="892304" y="963777"/>
                </a:lnTo>
                <a:lnTo>
                  <a:pt x="691692" y="963777"/>
                </a:lnTo>
                <a:lnTo>
                  <a:pt x="129412" y="424954"/>
                </a:lnTo>
                <a:lnTo>
                  <a:pt x="130416" y="423964"/>
                </a:lnTo>
                <a:lnTo>
                  <a:pt x="131470" y="423100"/>
                </a:lnTo>
                <a:lnTo>
                  <a:pt x="132435" y="422084"/>
                </a:lnTo>
                <a:lnTo>
                  <a:pt x="154910" y="386626"/>
                </a:lnTo>
                <a:lnTo>
                  <a:pt x="161802" y="346686"/>
                </a:lnTo>
                <a:lnTo>
                  <a:pt x="153214" y="307071"/>
                </a:lnTo>
                <a:lnTo>
                  <a:pt x="129247" y="272592"/>
                </a:lnTo>
                <a:lnTo>
                  <a:pt x="128917" y="272288"/>
                </a:lnTo>
                <a:lnTo>
                  <a:pt x="128562" y="272021"/>
                </a:lnTo>
                <a:lnTo>
                  <a:pt x="128219" y="271716"/>
                </a:lnTo>
                <a:lnTo>
                  <a:pt x="264071" y="129959"/>
                </a:lnTo>
                <a:lnTo>
                  <a:pt x="411329" y="129959"/>
                </a:lnTo>
                <a:lnTo>
                  <a:pt x="414489" y="127762"/>
                </a:lnTo>
                <a:lnTo>
                  <a:pt x="414947" y="127292"/>
                </a:lnTo>
                <a:lnTo>
                  <a:pt x="415328" y="126746"/>
                </a:lnTo>
                <a:lnTo>
                  <a:pt x="415785" y="126263"/>
                </a:lnTo>
                <a:lnTo>
                  <a:pt x="469193" y="126263"/>
                </a:lnTo>
                <a:lnTo>
                  <a:pt x="337438" y="0"/>
                </a:lnTo>
                <a:close/>
              </a:path>
              <a:path w="1108710" h="1090929">
                <a:moveTo>
                  <a:pt x="768346" y="928268"/>
                </a:moveTo>
                <a:lnTo>
                  <a:pt x="728735" y="936856"/>
                </a:lnTo>
                <a:lnTo>
                  <a:pt x="694258" y="960818"/>
                </a:lnTo>
                <a:lnTo>
                  <a:pt x="693343" y="961771"/>
                </a:lnTo>
                <a:lnTo>
                  <a:pt x="692556" y="962799"/>
                </a:lnTo>
                <a:lnTo>
                  <a:pt x="691692" y="963777"/>
                </a:lnTo>
                <a:lnTo>
                  <a:pt x="892304" y="963777"/>
                </a:lnTo>
                <a:lnTo>
                  <a:pt x="896551" y="959345"/>
                </a:lnTo>
                <a:lnTo>
                  <a:pt x="845362" y="959345"/>
                </a:lnTo>
                <a:lnTo>
                  <a:pt x="844803" y="958799"/>
                </a:lnTo>
                <a:lnTo>
                  <a:pt x="844321" y="958189"/>
                </a:lnTo>
                <a:lnTo>
                  <a:pt x="843749" y="957630"/>
                </a:lnTo>
                <a:lnTo>
                  <a:pt x="808286" y="935158"/>
                </a:lnTo>
                <a:lnTo>
                  <a:pt x="768346" y="928268"/>
                </a:lnTo>
                <a:close/>
              </a:path>
              <a:path w="1108710" h="1090929">
                <a:moveTo>
                  <a:pt x="469193" y="126263"/>
                </a:moveTo>
                <a:lnTo>
                  <a:pt x="415785" y="126263"/>
                </a:lnTo>
                <a:lnTo>
                  <a:pt x="977925" y="664972"/>
                </a:lnTo>
                <a:lnTo>
                  <a:pt x="977391" y="665492"/>
                </a:lnTo>
                <a:lnTo>
                  <a:pt x="976833" y="665949"/>
                </a:lnTo>
                <a:lnTo>
                  <a:pt x="976299" y="666496"/>
                </a:lnTo>
                <a:lnTo>
                  <a:pt x="953830" y="701958"/>
                </a:lnTo>
                <a:lnTo>
                  <a:pt x="946938" y="741897"/>
                </a:lnTo>
                <a:lnTo>
                  <a:pt x="955527" y="781505"/>
                </a:lnTo>
                <a:lnTo>
                  <a:pt x="979500" y="815975"/>
                </a:lnTo>
                <a:lnTo>
                  <a:pt x="980071" y="816521"/>
                </a:lnTo>
                <a:lnTo>
                  <a:pt x="980693" y="816991"/>
                </a:lnTo>
                <a:lnTo>
                  <a:pt x="981278" y="817524"/>
                </a:lnTo>
                <a:lnTo>
                  <a:pt x="845362" y="959345"/>
                </a:lnTo>
                <a:lnTo>
                  <a:pt x="896551" y="959345"/>
                </a:lnTo>
                <a:lnTo>
                  <a:pt x="1108125" y="738568"/>
                </a:lnTo>
                <a:lnTo>
                  <a:pt x="469193" y="126263"/>
                </a:lnTo>
                <a:close/>
              </a:path>
              <a:path w="1108710" h="1090929">
                <a:moveTo>
                  <a:pt x="411329" y="129959"/>
                </a:moveTo>
                <a:lnTo>
                  <a:pt x="264071" y="129959"/>
                </a:lnTo>
                <a:lnTo>
                  <a:pt x="264401" y="130263"/>
                </a:lnTo>
                <a:lnTo>
                  <a:pt x="264680" y="130619"/>
                </a:lnTo>
                <a:lnTo>
                  <a:pt x="265010" y="130937"/>
                </a:lnTo>
                <a:lnTo>
                  <a:pt x="300468" y="153418"/>
                </a:lnTo>
                <a:lnTo>
                  <a:pt x="340407" y="160315"/>
                </a:lnTo>
                <a:lnTo>
                  <a:pt x="380018" y="151728"/>
                </a:lnTo>
                <a:lnTo>
                  <a:pt x="411329" y="129959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5786" y="3863072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59232" y="0"/>
                </a:moveTo>
                <a:lnTo>
                  <a:pt x="0" y="61810"/>
                </a:lnTo>
                <a:lnTo>
                  <a:pt x="14516" y="75717"/>
                </a:lnTo>
                <a:lnTo>
                  <a:pt x="41630" y="87096"/>
                </a:lnTo>
                <a:lnTo>
                  <a:pt x="49123" y="73507"/>
                </a:lnTo>
                <a:lnTo>
                  <a:pt x="29464" y="65430"/>
                </a:lnTo>
                <a:lnTo>
                  <a:pt x="29235" y="65201"/>
                </a:lnTo>
                <a:lnTo>
                  <a:pt x="76161" y="16230"/>
                </a:lnTo>
                <a:lnTo>
                  <a:pt x="59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3140" y="3142569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17" y="0"/>
                </a:moveTo>
                <a:lnTo>
                  <a:pt x="0" y="513448"/>
                </a:lnTo>
                <a:lnTo>
                  <a:pt x="1079881" y="777862"/>
                </a:lnTo>
                <a:lnTo>
                  <a:pt x="1205611" y="264426"/>
                </a:lnTo>
                <a:lnTo>
                  <a:pt x="125717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9544" y="3167706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76" y="0"/>
                </a:moveTo>
                <a:lnTo>
                  <a:pt x="0" y="473709"/>
                </a:lnTo>
                <a:lnTo>
                  <a:pt x="1036815" y="727570"/>
                </a:lnTo>
                <a:lnTo>
                  <a:pt x="1054034" y="657250"/>
                </a:lnTo>
                <a:lnTo>
                  <a:pt x="904925" y="657250"/>
                </a:lnTo>
                <a:lnTo>
                  <a:pt x="148475" y="472020"/>
                </a:lnTo>
                <a:lnTo>
                  <a:pt x="148869" y="470674"/>
                </a:lnTo>
                <a:lnTo>
                  <a:pt x="149339" y="469391"/>
                </a:lnTo>
                <a:lnTo>
                  <a:pt x="149682" y="468033"/>
                </a:lnTo>
                <a:lnTo>
                  <a:pt x="151395" y="426084"/>
                </a:lnTo>
                <a:lnTo>
                  <a:pt x="137377" y="388054"/>
                </a:lnTo>
                <a:lnTo>
                  <a:pt x="110121" y="358055"/>
                </a:lnTo>
                <a:lnTo>
                  <a:pt x="72123" y="340194"/>
                </a:lnTo>
                <a:lnTo>
                  <a:pt x="71234" y="340055"/>
                </a:lnTo>
                <a:lnTo>
                  <a:pt x="70789" y="339940"/>
                </a:lnTo>
                <a:lnTo>
                  <a:pt x="117487" y="149237"/>
                </a:lnTo>
                <a:lnTo>
                  <a:pt x="166448" y="149237"/>
                </a:lnTo>
                <a:lnTo>
                  <a:pt x="198774" y="137323"/>
                </a:lnTo>
                <a:lnTo>
                  <a:pt x="228773" y="110074"/>
                </a:lnTo>
                <a:lnTo>
                  <a:pt x="246634" y="72085"/>
                </a:lnTo>
                <a:lnTo>
                  <a:pt x="246773" y="71437"/>
                </a:lnTo>
                <a:lnTo>
                  <a:pt x="246849" y="70789"/>
                </a:lnTo>
                <a:lnTo>
                  <a:pt x="247002" y="70142"/>
                </a:lnTo>
                <a:lnTo>
                  <a:pt x="402411" y="70142"/>
                </a:lnTo>
                <a:lnTo>
                  <a:pt x="115976" y="0"/>
                </a:lnTo>
                <a:close/>
              </a:path>
              <a:path w="1153160" h="727710">
                <a:moveTo>
                  <a:pt x="991549" y="574129"/>
                </a:moveTo>
                <a:lnTo>
                  <a:pt x="953517" y="588146"/>
                </a:lnTo>
                <a:lnTo>
                  <a:pt x="923517" y="615398"/>
                </a:lnTo>
                <a:lnTo>
                  <a:pt x="905662" y="653389"/>
                </a:lnTo>
                <a:lnTo>
                  <a:pt x="905179" y="655967"/>
                </a:lnTo>
                <a:lnTo>
                  <a:pt x="904925" y="657250"/>
                </a:lnTo>
                <a:lnTo>
                  <a:pt x="1054034" y="657250"/>
                </a:lnTo>
                <a:lnTo>
                  <a:pt x="1073804" y="576516"/>
                </a:lnTo>
                <a:lnTo>
                  <a:pt x="1035761" y="576516"/>
                </a:lnTo>
                <a:lnTo>
                  <a:pt x="1034986" y="576325"/>
                </a:lnTo>
                <a:lnTo>
                  <a:pt x="1034275" y="576033"/>
                </a:lnTo>
                <a:lnTo>
                  <a:pt x="1033500" y="575843"/>
                </a:lnTo>
                <a:lnTo>
                  <a:pt x="991549" y="574129"/>
                </a:lnTo>
                <a:close/>
              </a:path>
              <a:path w="1153160" h="727710">
                <a:moveTo>
                  <a:pt x="402411" y="70142"/>
                </a:moveTo>
                <a:lnTo>
                  <a:pt x="247002" y="70142"/>
                </a:lnTo>
                <a:lnTo>
                  <a:pt x="1003249" y="255308"/>
                </a:lnTo>
                <a:lnTo>
                  <a:pt x="1003058" y="256031"/>
                </a:lnTo>
                <a:lnTo>
                  <a:pt x="1002792" y="256717"/>
                </a:lnTo>
                <a:lnTo>
                  <a:pt x="1002614" y="257454"/>
                </a:lnTo>
                <a:lnTo>
                  <a:pt x="1000898" y="299395"/>
                </a:lnTo>
                <a:lnTo>
                  <a:pt x="1014912" y="337421"/>
                </a:lnTo>
                <a:lnTo>
                  <a:pt x="1042163" y="367419"/>
                </a:lnTo>
                <a:lnTo>
                  <a:pt x="1080160" y="385279"/>
                </a:lnTo>
                <a:lnTo>
                  <a:pt x="1080935" y="385470"/>
                </a:lnTo>
                <a:lnTo>
                  <a:pt x="1081709" y="385546"/>
                </a:lnTo>
                <a:lnTo>
                  <a:pt x="1082471" y="385724"/>
                </a:lnTo>
                <a:lnTo>
                  <a:pt x="1035761" y="576516"/>
                </a:lnTo>
                <a:lnTo>
                  <a:pt x="1073804" y="576516"/>
                </a:lnTo>
                <a:lnTo>
                  <a:pt x="1152804" y="253898"/>
                </a:lnTo>
                <a:lnTo>
                  <a:pt x="402411" y="70142"/>
                </a:lnTo>
                <a:close/>
              </a:path>
              <a:path w="1153160" h="727710">
                <a:moveTo>
                  <a:pt x="166448" y="149237"/>
                </a:moveTo>
                <a:lnTo>
                  <a:pt x="117487" y="149237"/>
                </a:lnTo>
                <a:lnTo>
                  <a:pt x="117932" y="149339"/>
                </a:lnTo>
                <a:lnTo>
                  <a:pt x="118338" y="149504"/>
                </a:lnTo>
                <a:lnTo>
                  <a:pt x="118795" y="149631"/>
                </a:lnTo>
                <a:lnTo>
                  <a:pt x="160744" y="151339"/>
                </a:lnTo>
                <a:lnTo>
                  <a:pt x="166448" y="1492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4786" y="336036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13" y="0"/>
                </a:moveTo>
                <a:lnTo>
                  <a:pt x="122391" y="7035"/>
                </a:lnTo>
                <a:lnTo>
                  <a:pt x="82374" y="24794"/>
                </a:lnTo>
                <a:lnTo>
                  <a:pt x="48137" y="52080"/>
                </a:lnTo>
                <a:lnTo>
                  <a:pt x="21650" y="87693"/>
                </a:lnTo>
                <a:lnTo>
                  <a:pt x="4885" y="130438"/>
                </a:lnTo>
                <a:lnTo>
                  <a:pt x="0" y="176089"/>
                </a:lnTo>
                <a:lnTo>
                  <a:pt x="7035" y="219908"/>
                </a:lnTo>
                <a:lnTo>
                  <a:pt x="24794" y="259920"/>
                </a:lnTo>
                <a:lnTo>
                  <a:pt x="52080" y="294155"/>
                </a:lnTo>
                <a:lnTo>
                  <a:pt x="87693" y="320638"/>
                </a:lnTo>
                <a:lnTo>
                  <a:pt x="130438" y="337397"/>
                </a:lnTo>
                <a:lnTo>
                  <a:pt x="176095" y="342284"/>
                </a:lnTo>
                <a:lnTo>
                  <a:pt x="219917" y="335251"/>
                </a:lnTo>
                <a:lnTo>
                  <a:pt x="259933" y="317494"/>
                </a:lnTo>
                <a:lnTo>
                  <a:pt x="294171" y="290212"/>
                </a:lnTo>
                <a:lnTo>
                  <a:pt x="320658" y="254601"/>
                </a:lnTo>
                <a:lnTo>
                  <a:pt x="337422" y="211857"/>
                </a:lnTo>
                <a:lnTo>
                  <a:pt x="342308" y="166205"/>
                </a:lnTo>
                <a:lnTo>
                  <a:pt x="335273" y="122384"/>
                </a:lnTo>
                <a:lnTo>
                  <a:pt x="317513" y="82368"/>
                </a:lnTo>
                <a:lnTo>
                  <a:pt x="290228" y="48131"/>
                </a:lnTo>
                <a:lnTo>
                  <a:pt x="254614" y="21645"/>
                </a:lnTo>
                <a:lnTo>
                  <a:pt x="211870" y="4885"/>
                </a:lnTo>
                <a:lnTo>
                  <a:pt x="166213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4297" y="377067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22"/>
                </a:lnTo>
                <a:lnTo>
                  <a:pt x="48679" y="84226"/>
                </a:lnTo>
                <a:lnTo>
                  <a:pt x="48440" y="71526"/>
                </a:lnTo>
                <a:lnTo>
                  <a:pt x="27317" y="71526"/>
                </a:lnTo>
                <a:lnTo>
                  <a:pt x="27012" y="71450"/>
                </a:lnTo>
                <a:lnTo>
                  <a:pt x="43141" y="5575"/>
                </a:lnTo>
                <a:lnTo>
                  <a:pt x="20358" y="0"/>
                </a:lnTo>
                <a:close/>
              </a:path>
              <a:path w="48895" h="88264">
                <a:moveTo>
                  <a:pt x="48387" y="68694"/>
                </a:moveTo>
                <a:lnTo>
                  <a:pt x="27317" y="71526"/>
                </a:lnTo>
                <a:lnTo>
                  <a:pt x="48440" y="71526"/>
                </a:lnTo>
                <a:lnTo>
                  <a:pt x="48387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7822" y="3429589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5" h="88264">
                <a:moveTo>
                  <a:pt x="20358" y="0"/>
                </a:moveTo>
                <a:lnTo>
                  <a:pt x="0" y="83146"/>
                </a:lnTo>
                <a:lnTo>
                  <a:pt x="19519" y="87934"/>
                </a:lnTo>
                <a:lnTo>
                  <a:pt x="48679" y="84226"/>
                </a:lnTo>
                <a:lnTo>
                  <a:pt x="48440" y="71539"/>
                </a:lnTo>
                <a:lnTo>
                  <a:pt x="27304" y="71539"/>
                </a:lnTo>
                <a:lnTo>
                  <a:pt x="27000" y="71462"/>
                </a:lnTo>
                <a:lnTo>
                  <a:pt x="43129" y="5587"/>
                </a:lnTo>
                <a:lnTo>
                  <a:pt x="20358" y="0"/>
                </a:lnTo>
                <a:close/>
              </a:path>
              <a:path w="48895" h="88264">
                <a:moveTo>
                  <a:pt x="48386" y="68694"/>
                </a:moveTo>
                <a:lnTo>
                  <a:pt x="27304" y="71539"/>
                </a:lnTo>
                <a:lnTo>
                  <a:pt x="48440" y="71539"/>
                </a:lnTo>
                <a:lnTo>
                  <a:pt x="48386" y="68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1782" y="2938056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59" y="0"/>
                </a:moveTo>
                <a:lnTo>
                  <a:pt x="0" y="196126"/>
                </a:lnTo>
                <a:lnTo>
                  <a:pt x="93256" y="716445"/>
                </a:lnTo>
                <a:lnTo>
                  <a:pt x="1187602" y="520319"/>
                </a:lnTo>
                <a:lnTo>
                  <a:pt x="1094359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7215" y="2962102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02"/>
                </a:lnTo>
                <a:lnTo>
                  <a:pt x="86029" y="668350"/>
                </a:lnTo>
                <a:lnTo>
                  <a:pt x="430514" y="606615"/>
                </a:lnTo>
                <a:lnTo>
                  <a:pt x="221081" y="606615"/>
                </a:lnTo>
                <a:lnTo>
                  <a:pt x="220891" y="605231"/>
                </a:lnTo>
                <a:lnTo>
                  <a:pt x="205118" y="563432"/>
                </a:lnTo>
                <a:lnTo>
                  <a:pt x="176890" y="534354"/>
                </a:lnTo>
                <a:lnTo>
                  <a:pt x="139811" y="517984"/>
                </a:lnTo>
                <a:lnTo>
                  <a:pt x="111789" y="517372"/>
                </a:lnTo>
                <a:lnTo>
                  <a:pt x="96520" y="517372"/>
                </a:lnTo>
                <a:lnTo>
                  <a:pt x="61874" y="324116"/>
                </a:lnTo>
                <a:lnTo>
                  <a:pt x="62318" y="324040"/>
                </a:lnTo>
                <a:lnTo>
                  <a:pt x="62763" y="324015"/>
                </a:lnTo>
                <a:lnTo>
                  <a:pt x="63233" y="323938"/>
                </a:lnTo>
                <a:lnTo>
                  <a:pt x="102272" y="308502"/>
                </a:lnTo>
                <a:lnTo>
                  <a:pt x="131354" y="280273"/>
                </a:lnTo>
                <a:lnTo>
                  <a:pt x="147727" y="243200"/>
                </a:lnTo>
                <a:lnTo>
                  <a:pt x="148640" y="201231"/>
                </a:lnTo>
                <a:lnTo>
                  <a:pt x="148526" y="200571"/>
                </a:lnTo>
                <a:lnTo>
                  <a:pt x="148323" y="199948"/>
                </a:lnTo>
                <a:lnTo>
                  <a:pt x="148209" y="199301"/>
                </a:lnTo>
                <a:lnTo>
                  <a:pt x="914565" y="61937"/>
                </a:lnTo>
                <a:lnTo>
                  <a:pt x="1061809" y="61937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416" y="149021"/>
                </a:moveTo>
                <a:lnTo>
                  <a:pt x="1039863" y="149021"/>
                </a:lnTo>
                <a:lnTo>
                  <a:pt x="1074521" y="342391"/>
                </a:lnTo>
                <a:lnTo>
                  <a:pt x="1073746" y="342518"/>
                </a:lnTo>
                <a:lnTo>
                  <a:pt x="1033134" y="358121"/>
                </a:lnTo>
                <a:lnTo>
                  <a:pt x="1004057" y="386351"/>
                </a:lnTo>
                <a:lnTo>
                  <a:pt x="987688" y="423428"/>
                </a:lnTo>
                <a:lnTo>
                  <a:pt x="986777" y="465404"/>
                </a:lnTo>
                <a:lnTo>
                  <a:pt x="987005" y="466712"/>
                </a:lnTo>
                <a:lnTo>
                  <a:pt x="987374" y="467944"/>
                </a:lnTo>
                <a:lnTo>
                  <a:pt x="987653" y="469226"/>
                </a:lnTo>
                <a:lnTo>
                  <a:pt x="221081" y="606615"/>
                </a:lnTo>
                <a:lnTo>
                  <a:pt x="430514" y="606615"/>
                </a:lnTo>
                <a:lnTo>
                  <a:pt x="1136738" y="480034"/>
                </a:lnTo>
                <a:lnTo>
                  <a:pt x="1077416" y="149021"/>
                </a:lnTo>
                <a:close/>
              </a:path>
              <a:path w="1137285" h="668654">
                <a:moveTo>
                  <a:pt x="97828" y="517067"/>
                </a:moveTo>
                <a:lnTo>
                  <a:pt x="97383" y="517143"/>
                </a:lnTo>
                <a:lnTo>
                  <a:pt x="96951" y="517283"/>
                </a:lnTo>
                <a:lnTo>
                  <a:pt x="96520" y="517372"/>
                </a:lnTo>
                <a:lnTo>
                  <a:pt x="111789" y="517372"/>
                </a:lnTo>
                <a:lnTo>
                  <a:pt x="97828" y="517067"/>
                </a:lnTo>
                <a:close/>
              </a:path>
              <a:path w="1137285" h="668654">
                <a:moveTo>
                  <a:pt x="1061809" y="61937"/>
                </a:moveTo>
                <a:lnTo>
                  <a:pt x="914565" y="61937"/>
                </a:lnTo>
                <a:lnTo>
                  <a:pt x="914704" y="62674"/>
                </a:lnTo>
                <a:lnTo>
                  <a:pt x="914730" y="63411"/>
                </a:lnTo>
                <a:lnTo>
                  <a:pt x="930297" y="103195"/>
                </a:lnTo>
                <a:lnTo>
                  <a:pt x="958519" y="132270"/>
                </a:lnTo>
                <a:lnTo>
                  <a:pt x="995590" y="148638"/>
                </a:lnTo>
                <a:lnTo>
                  <a:pt x="1037564" y="149555"/>
                </a:lnTo>
                <a:lnTo>
                  <a:pt x="1038352" y="149428"/>
                </a:lnTo>
                <a:lnTo>
                  <a:pt x="1039101" y="149186"/>
                </a:lnTo>
                <a:lnTo>
                  <a:pt x="1039863" y="149021"/>
                </a:lnTo>
                <a:lnTo>
                  <a:pt x="1077416" y="149021"/>
                </a:lnTo>
                <a:lnTo>
                  <a:pt x="1061809" y="61937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55084" y="3125785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29" h="340995">
                <a:moveTo>
                  <a:pt x="186172" y="0"/>
                </a:moveTo>
                <a:lnTo>
                  <a:pt x="140298" y="2012"/>
                </a:lnTo>
                <a:lnTo>
                  <a:pt x="96586" y="16054"/>
                </a:lnTo>
                <a:lnTo>
                  <a:pt x="59383" y="40252"/>
                </a:lnTo>
                <a:lnTo>
                  <a:pt x="30005" y="72711"/>
                </a:lnTo>
                <a:lnTo>
                  <a:pt x="9771" y="111537"/>
                </a:lnTo>
                <a:lnTo>
                  <a:pt x="0" y="154833"/>
                </a:lnTo>
                <a:lnTo>
                  <a:pt x="2008" y="200704"/>
                </a:lnTo>
                <a:lnTo>
                  <a:pt x="16048" y="244410"/>
                </a:lnTo>
                <a:lnTo>
                  <a:pt x="40245" y="281610"/>
                </a:lnTo>
                <a:lnTo>
                  <a:pt x="72704" y="310986"/>
                </a:lnTo>
                <a:lnTo>
                  <a:pt x="111531" y="331218"/>
                </a:lnTo>
                <a:lnTo>
                  <a:pt x="154831" y="340990"/>
                </a:lnTo>
                <a:lnTo>
                  <a:pt x="200712" y="338981"/>
                </a:lnTo>
                <a:lnTo>
                  <a:pt x="244418" y="324936"/>
                </a:lnTo>
                <a:lnTo>
                  <a:pt x="281619" y="300739"/>
                </a:lnTo>
                <a:lnTo>
                  <a:pt x="310996" y="268284"/>
                </a:lnTo>
                <a:lnTo>
                  <a:pt x="331230" y="229463"/>
                </a:lnTo>
                <a:lnTo>
                  <a:pt x="341005" y="186171"/>
                </a:lnTo>
                <a:lnTo>
                  <a:pt x="339002" y="140302"/>
                </a:lnTo>
                <a:lnTo>
                  <a:pt x="324952" y="96590"/>
                </a:lnTo>
                <a:lnTo>
                  <a:pt x="300751" y="59384"/>
                </a:lnTo>
                <a:lnTo>
                  <a:pt x="268292" y="30005"/>
                </a:lnTo>
                <a:lnTo>
                  <a:pt x="229468" y="9770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46194" y="3160840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4581" y="242163"/>
                </a:moveTo>
                <a:lnTo>
                  <a:pt x="81775" y="242163"/>
                </a:lnTo>
                <a:lnTo>
                  <a:pt x="86893" y="270713"/>
                </a:lnTo>
                <a:lnTo>
                  <a:pt x="118668" y="265010"/>
                </a:lnTo>
                <a:lnTo>
                  <a:pt x="114581" y="242163"/>
                </a:lnTo>
                <a:close/>
              </a:path>
              <a:path w="158114" h="271145">
                <a:moveTo>
                  <a:pt x="35636" y="201536"/>
                </a:moveTo>
                <a:lnTo>
                  <a:pt x="32816" y="239890"/>
                </a:lnTo>
                <a:lnTo>
                  <a:pt x="42291" y="242040"/>
                </a:lnTo>
                <a:lnTo>
                  <a:pt x="53438" y="243355"/>
                </a:lnTo>
                <a:lnTo>
                  <a:pt x="66513" y="243506"/>
                </a:lnTo>
                <a:lnTo>
                  <a:pt x="81775" y="242163"/>
                </a:lnTo>
                <a:lnTo>
                  <a:pt x="114581" y="242163"/>
                </a:lnTo>
                <a:lnTo>
                  <a:pt x="113157" y="234200"/>
                </a:lnTo>
                <a:lnTo>
                  <a:pt x="134956" y="222152"/>
                </a:lnTo>
                <a:lnTo>
                  <a:pt x="149879" y="206222"/>
                </a:lnTo>
                <a:lnTo>
                  <a:pt x="150035" y="205838"/>
                </a:lnTo>
                <a:lnTo>
                  <a:pt x="68161" y="205838"/>
                </a:lnTo>
                <a:lnTo>
                  <a:pt x="54644" y="205211"/>
                </a:lnTo>
                <a:lnTo>
                  <a:pt x="43799" y="203410"/>
                </a:lnTo>
                <a:lnTo>
                  <a:pt x="35636" y="201536"/>
                </a:lnTo>
                <a:close/>
              </a:path>
              <a:path w="158114" h="271145">
                <a:moveTo>
                  <a:pt x="72859" y="0"/>
                </a:moveTo>
                <a:lnTo>
                  <a:pt x="41071" y="5689"/>
                </a:lnTo>
                <a:lnTo>
                  <a:pt x="47002" y="38773"/>
                </a:lnTo>
                <a:lnTo>
                  <a:pt x="23683" y="51270"/>
                </a:lnTo>
                <a:lnTo>
                  <a:pt x="8008" y="68078"/>
                </a:lnTo>
                <a:lnTo>
                  <a:pt x="80" y="87829"/>
                </a:lnTo>
                <a:lnTo>
                  <a:pt x="0" y="109156"/>
                </a:lnTo>
                <a:lnTo>
                  <a:pt x="6604" y="128492"/>
                </a:lnTo>
                <a:lnTo>
                  <a:pt x="19100" y="143067"/>
                </a:lnTo>
                <a:lnTo>
                  <a:pt x="38311" y="153424"/>
                </a:lnTo>
                <a:lnTo>
                  <a:pt x="65062" y="160108"/>
                </a:lnTo>
                <a:lnTo>
                  <a:pt x="84073" y="164172"/>
                </a:lnTo>
                <a:lnTo>
                  <a:pt x="97340" y="168602"/>
                </a:lnTo>
                <a:lnTo>
                  <a:pt x="105447" y="174017"/>
                </a:lnTo>
                <a:lnTo>
                  <a:pt x="108978" y="181038"/>
                </a:lnTo>
                <a:lnTo>
                  <a:pt x="108784" y="187956"/>
                </a:lnTo>
                <a:lnTo>
                  <a:pt x="105179" y="194605"/>
                </a:lnTo>
                <a:lnTo>
                  <a:pt x="97314" y="200258"/>
                </a:lnTo>
                <a:lnTo>
                  <a:pt x="84340" y="204190"/>
                </a:lnTo>
                <a:lnTo>
                  <a:pt x="68161" y="205838"/>
                </a:lnTo>
                <a:lnTo>
                  <a:pt x="150035" y="205838"/>
                </a:lnTo>
                <a:lnTo>
                  <a:pt x="157562" y="187387"/>
                </a:lnTo>
                <a:lnTo>
                  <a:pt x="157645" y="166624"/>
                </a:lnTo>
                <a:lnTo>
                  <a:pt x="149647" y="146473"/>
                </a:lnTo>
                <a:lnTo>
                  <a:pt x="134804" y="132418"/>
                </a:lnTo>
                <a:lnTo>
                  <a:pt x="114121" y="123241"/>
                </a:lnTo>
                <a:lnTo>
                  <a:pt x="88607" y="117729"/>
                </a:lnTo>
                <a:lnTo>
                  <a:pt x="72010" y="114399"/>
                </a:lnTo>
                <a:lnTo>
                  <a:pt x="60159" y="109878"/>
                </a:lnTo>
                <a:lnTo>
                  <a:pt x="52671" y="103764"/>
                </a:lnTo>
                <a:lnTo>
                  <a:pt x="49161" y="95656"/>
                </a:lnTo>
                <a:lnTo>
                  <a:pt x="49884" y="86630"/>
                </a:lnTo>
                <a:lnTo>
                  <a:pt x="55127" y="79179"/>
                </a:lnTo>
                <a:lnTo>
                  <a:pt x="64270" y="73541"/>
                </a:lnTo>
                <a:lnTo>
                  <a:pt x="76695" y="69951"/>
                </a:lnTo>
                <a:lnTo>
                  <a:pt x="92294" y="68375"/>
                </a:lnTo>
                <a:lnTo>
                  <a:pt x="133567" y="68375"/>
                </a:lnTo>
                <a:lnTo>
                  <a:pt x="136042" y="34874"/>
                </a:lnTo>
                <a:lnTo>
                  <a:pt x="124372" y="31749"/>
                </a:lnTo>
                <a:lnTo>
                  <a:pt x="117243" y="30810"/>
                </a:lnTo>
                <a:lnTo>
                  <a:pt x="78384" y="30810"/>
                </a:lnTo>
                <a:lnTo>
                  <a:pt x="72859" y="0"/>
                </a:lnTo>
                <a:close/>
              </a:path>
              <a:path w="158114" h="271145">
                <a:moveTo>
                  <a:pt x="133567" y="68375"/>
                </a:moveTo>
                <a:lnTo>
                  <a:pt x="92294" y="68375"/>
                </a:lnTo>
                <a:lnTo>
                  <a:pt x="107192" y="68964"/>
                </a:lnTo>
                <a:lnTo>
                  <a:pt x="120945" y="71205"/>
                </a:lnTo>
                <a:lnTo>
                  <a:pt x="133108" y="74587"/>
                </a:lnTo>
                <a:lnTo>
                  <a:pt x="133567" y="68375"/>
                </a:lnTo>
                <a:close/>
              </a:path>
              <a:path w="158114" h="271145">
                <a:moveTo>
                  <a:pt x="94726" y="29519"/>
                </a:moveTo>
                <a:lnTo>
                  <a:pt x="78384" y="30810"/>
                </a:lnTo>
                <a:lnTo>
                  <a:pt x="117243" y="30810"/>
                </a:lnTo>
                <a:lnTo>
                  <a:pt x="110328" y="29898"/>
                </a:lnTo>
                <a:lnTo>
                  <a:pt x="94726" y="29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6164" y="3345060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23088" y="0"/>
                </a:moveTo>
                <a:lnTo>
                  <a:pt x="0" y="4140"/>
                </a:lnTo>
                <a:lnTo>
                  <a:pt x="15112" y="88391"/>
                </a:lnTo>
                <a:lnTo>
                  <a:pt x="34886" y="84848"/>
                </a:lnTo>
                <a:lnTo>
                  <a:pt x="60045" y="69634"/>
                </a:lnTo>
                <a:lnTo>
                  <a:pt x="58706" y="66763"/>
                </a:lnTo>
                <a:lnTo>
                  <a:pt x="35051" y="66763"/>
                </a:lnTo>
                <a:lnTo>
                  <a:pt x="23088" y="0"/>
                </a:lnTo>
                <a:close/>
              </a:path>
              <a:path w="60325" h="88900">
                <a:moveTo>
                  <a:pt x="53479" y="55562"/>
                </a:moveTo>
                <a:lnTo>
                  <a:pt x="35369" y="66700"/>
                </a:lnTo>
                <a:lnTo>
                  <a:pt x="35051" y="66763"/>
                </a:lnTo>
                <a:lnTo>
                  <a:pt x="58706" y="66763"/>
                </a:lnTo>
                <a:lnTo>
                  <a:pt x="53479" y="55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2477" y="2938054"/>
            <a:ext cx="1169035" cy="1151255"/>
          </a:xfrm>
          <a:custGeom>
            <a:avLst/>
            <a:gdLst/>
            <a:ahLst/>
            <a:cxnLst/>
            <a:rect l="l" t="t" r="r" b="b"/>
            <a:pathLst>
              <a:path w="1169035" h="1151254">
                <a:moveTo>
                  <a:pt x="365734" y="0"/>
                </a:moveTo>
                <a:lnTo>
                  <a:pt x="0" y="381647"/>
                </a:lnTo>
                <a:lnTo>
                  <a:pt x="802716" y="1150899"/>
                </a:lnTo>
                <a:lnTo>
                  <a:pt x="1168450" y="769239"/>
                </a:lnTo>
                <a:lnTo>
                  <a:pt x="365734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2642" y="2968161"/>
            <a:ext cx="1108710" cy="1090930"/>
          </a:xfrm>
          <a:custGeom>
            <a:avLst/>
            <a:gdLst/>
            <a:ahLst/>
            <a:cxnLst/>
            <a:rect l="l" t="t" r="r" b="b"/>
            <a:pathLst>
              <a:path w="1108710" h="1090929">
                <a:moveTo>
                  <a:pt x="337413" y="0"/>
                </a:moveTo>
                <a:lnTo>
                  <a:pt x="0" y="352107"/>
                </a:lnTo>
                <a:lnTo>
                  <a:pt x="770686" y="1090688"/>
                </a:lnTo>
                <a:lnTo>
                  <a:pt x="891697" y="964412"/>
                </a:lnTo>
                <a:lnTo>
                  <a:pt x="692340" y="964412"/>
                </a:lnTo>
                <a:lnTo>
                  <a:pt x="130200" y="425703"/>
                </a:lnTo>
                <a:lnTo>
                  <a:pt x="130733" y="425183"/>
                </a:lnTo>
                <a:lnTo>
                  <a:pt x="131292" y="424726"/>
                </a:lnTo>
                <a:lnTo>
                  <a:pt x="131813" y="424179"/>
                </a:lnTo>
                <a:lnTo>
                  <a:pt x="154289" y="388717"/>
                </a:lnTo>
                <a:lnTo>
                  <a:pt x="161185" y="348778"/>
                </a:lnTo>
                <a:lnTo>
                  <a:pt x="152598" y="309170"/>
                </a:lnTo>
                <a:lnTo>
                  <a:pt x="128625" y="274700"/>
                </a:lnTo>
                <a:lnTo>
                  <a:pt x="128054" y="274154"/>
                </a:lnTo>
                <a:lnTo>
                  <a:pt x="127431" y="273697"/>
                </a:lnTo>
                <a:lnTo>
                  <a:pt x="126847" y="273151"/>
                </a:lnTo>
                <a:lnTo>
                  <a:pt x="262763" y="131330"/>
                </a:lnTo>
                <a:lnTo>
                  <a:pt x="411748" y="131330"/>
                </a:lnTo>
                <a:lnTo>
                  <a:pt x="413867" y="129857"/>
                </a:lnTo>
                <a:lnTo>
                  <a:pt x="414782" y="128904"/>
                </a:lnTo>
                <a:lnTo>
                  <a:pt x="415569" y="127876"/>
                </a:lnTo>
                <a:lnTo>
                  <a:pt x="416433" y="126898"/>
                </a:lnTo>
                <a:lnTo>
                  <a:pt x="469834" y="126898"/>
                </a:lnTo>
                <a:lnTo>
                  <a:pt x="337413" y="0"/>
                </a:lnTo>
                <a:close/>
              </a:path>
              <a:path w="1108710" h="1090929">
                <a:moveTo>
                  <a:pt x="767718" y="930360"/>
                </a:moveTo>
                <a:lnTo>
                  <a:pt x="728107" y="938947"/>
                </a:lnTo>
                <a:lnTo>
                  <a:pt x="693635" y="962913"/>
                </a:lnTo>
                <a:lnTo>
                  <a:pt x="693178" y="963383"/>
                </a:lnTo>
                <a:lnTo>
                  <a:pt x="692797" y="963929"/>
                </a:lnTo>
                <a:lnTo>
                  <a:pt x="692340" y="964412"/>
                </a:lnTo>
                <a:lnTo>
                  <a:pt x="891697" y="964412"/>
                </a:lnTo>
                <a:lnTo>
                  <a:pt x="895239" y="960716"/>
                </a:lnTo>
                <a:lnTo>
                  <a:pt x="844054" y="960716"/>
                </a:lnTo>
                <a:lnTo>
                  <a:pt x="843724" y="960412"/>
                </a:lnTo>
                <a:lnTo>
                  <a:pt x="843445" y="960056"/>
                </a:lnTo>
                <a:lnTo>
                  <a:pt x="843114" y="959738"/>
                </a:lnTo>
                <a:lnTo>
                  <a:pt x="807657" y="937257"/>
                </a:lnTo>
                <a:lnTo>
                  <a:pt x="767718" y="930360"/>
                </a:lnTo>
                <a:close/>
              </a:path>
              <a:path w="1108710" h="1090929">
                <a:moveTo>
                  <a:pt x="469834" y="126898"/>
                </a:moveTo>
                <a:lnTo>
                  <a:pt x="416433" y="126898"/>
                </a:lnTo>
                <a:lnTo>
                  <a:pt x="978712" y="665721"/>
                </a:lnTo>
                <a:lnTo>
                  <a:pt x="977709" y="666711"/>
                </a:lnTo>
                <a:lnTo>
                  <a:pt x="976655" y="667575"/>
                </a:lnTo>
                <a:lnTo>
                  <a:pt x="975690" y="668591"/>
                </a:lnTo>
                <a:lnTo>
                  <a:pt x="953215" y="704049"/>
                </a:lnTo>
                <a:lnTo>
                  <a:pt x="946323" y="743989"/>
                </a:lnTo>
                <a:lnTo>
                  <a:pt x="954910" y="783604"/>
                </a:lnTo>
                <a:lnTo>
                  <a:pt x="978877" y="818083"/>
                </a:lnTo>
                <a:lnTo>
                  <a:pt x="979208" y="818388"/>
                </a:lnTo>
                <a:lnTo>
                  <a:pt x="979563" y="818654"/>
                </a:lnTo>
                <a:lnTo>
                  <a:pt x="979906" y="818959"/>
                </a:lnTo>
                <a:lnTo>
                  <a:pt x="844054" y="960716"/>
                </a:lnTo>
                <a:lnTo>
                  <a:pt x="895239" y="960716"/>
                </a:lnTo>
                <a:lnTo>
                  <a:pt x="1108125" y="738568"/>
                </a:lnTo>
                <a:lnTo>
                  <a:pt x="469834" y="126898"/>
                </a:lnTo>
                <a:close/>
              </a:path>
              <a:path w="1108710" h="1090929">
                <a:moveTo>
                  <a:pt x="411748" y="131330"/>
                </a:moveTo>
                <a:lnTo>
                  <a:pt x="262763" y="131330"/>
                </a:lnTo>
                <a:lnTo>
                  <a:pt x="263321" y="131876"/>
                </a:lnTo>
                <a:lnTo>
                  <a:pt x="263804" y="132486"/>
                </a:lnTo>
                <a:lnTo>
                  <a:pt x="264375" y="133045"/>
                </a:lnTo>
                <a:lnTo>
                  <a:pt x="299839" y="155519"/>
                </a:lnTo>
                <a:lnTo>
                  <a:pt x="339778" y="162412"/>
                </a:lnTo>
                <a:lnTo>
                  <a:pt x="379390" y="153824"/>
                </a:lnTo>
                <a:lnTo>
                  <a:pt x="411748" y="13133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2592" y="3268376"/>
            <a:ext cx="76200" cy="87630"/>
          </a:xfrm>
          <a:custGeom>
            <a:avLst/>
            <a:gdLst/>
            <a:ahLst/>
            <a:cxnLst/>
            <a:rect l="l" t="t" r="r" b="b"/>
            <a:pathLst>
              <a:path w="76200" h="87629">
                <a:moveTo>
                  <a:pt x="34531" y="0"/>
                </a:moveTo>
                <a:lnTo>
                  <a:pt x="27038" y="13589"/>
                </a:lnTo>
                <a:lnTo>
                  <a:pt x="46697" y="21678"/>
                </a:lnTo>
                <a:lnTo>
                  <a:pt x="46926" y="21894"/>
                </a:lnTo>
                <a:lnTo>
                  <a:pt x="0" y="70866"/>
                </a:lnTo>
                <a:lnTo>
                  <a:pt x="16929" y="87096"/>
                </a:lnTo>
                <a:lnTo>
                  <a:pt x="76161" y="25285"/>
                </a:lnTo>
                <a:lnTo>
                  <a:pt x="61633" y="11379"/>
                </a:lnTo>
                <a:lnTo>
                  <a:pt x="34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5788" y="3298113"/>
            <a:ext cx="1205865" cy="777875"/>
          </a:xfrm>
          <a:custGeom>
            <a:avLst/>
            <a:gdLst/>
            <a:ahLst/>
            <a:cxnLst/>
            <a:rect l="l" t="t" r="r" b="b"/>
            <a:pathLst>
              <a:path w="1205864" h="777875">
                <a:moveTo>
                  <a:pt x="125730" y="0"/>
                </a:moveTo>
                <a:lnTo>
                  <a:pt x="0" y="513435"/>
                </a:lnTo>
                <a:lnTo>
                  <a:pt x="1079893" y="777862"/>
                </a:lnTo>
                <a:lnTo>
                  <a:pt x="1205611" y="264414"/>
                </a:lnTo>
                <a:lnTo>
                  <a:pt x="125730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2192" y="3323258"/>
            <a:ext cx="1153160" cy="727710"/>
          </a:xfrm>
          <a:custGeom>
            <a:avLst/>
            <a:gdLst/>
            <a:ahLst/>
            <a:cxnLst/>
            <a:rect l="l" t="t" r="r" b="b"/>
            <a:pathLst>
              <a:path w="1153160" h="727710">
                <a:moveTo>
                  <a:pt x="115989" y="0"/>
                </a:moveTo>
                <a:lnTo>
                  <a:pt x="0" y="473684"/>
                </a:lnTo>
                <a:lnTo>
                  <a:pt x="1036828" y="727582"/>
                </a:lnTo>
                <a:lnTo>
                  <a:pt x="1054000" y="657440"/>
                </a:lnTo>
                <a:lnTo>
                  <a:pt x="905802" y="657440"/>
                </a:lnTo>
                <a:lnTo>
                  <a:pt x="149555" y="472274"/>
                </a:lnTo>
                <a:lnTo>
                  <a:pt x="149745" y="471550"/>
                </a:lnTo>
                <a:lnTo>
                  <a:pt x="150012" y="470865"/>
                </a:lnTo>
                <a:lnTo>
                  <a:pt x="150190" y="470128"/>
                </a:lnTo>
                <a:lnTo>
                  <a:pt x="151905" y="428187"/>
                </a:lnTo>
                <a:lnTo>
                  <a:pt x="137891" y="390161"/>
                </a:lnTo>
                <a:lnTo>
                  <a:pt x="110640" y="360163"/>
                </a:lnTo>
                <a:lnTo>
                  <a:pt x="72643" y="342303"/>
                </a:lnTo>
                <a:lnTo>
                  <a:pt x="71094" y="342036"/>
                </a:lnTo>
                <a:lnTo>
                  <a:pt x="70332" y="341858"/>
                </a:lnTo>
                <a:lnTo>
                  <a:pt x="117043" y="151066"/>
                </a:lnTo>
                <a:lnTo>
                  <a:pt x="167730" y="151066"/>
                </a:lnTo>
                <a:lnTo>
                  <a:pt x="199286" y="139436"/>
                </a:lnTo>
                <a:lnTo>
                  <a:pt x="229287" y="112184"/>
                </a:lnTo>
                <a:lnTo>
                  <a:pt x="247142" y="74193"/>
                </a:lnTo>
                <a:lnTo>
                  <a:pt x="247459" y="72897"/>
                </a:lnTo>
                <a:lnTo>
                  <a:pt x="247624" y="71615"/>
                </a:lnTo>
                <a:lnTo>
                  <a:pt x="247878" y="70332"/>
                </a:lnTo>
                <a:lnTo>
                  <a:pt x="403224" y="70332"/>
                </a:lnTo>
                <a:lnTo>
                  <a:pt x="115989" y="0"/>
                </a:lnTo>
                <a:close/>
              </a:path>
              <a:path w="1153160" h="727710">
                <a:moveTo>
                  <a:pt x="992059" y="576243"/>
                </a:moveTo>
                <a:lnTo>
                  <a:pt x="954030" y="590259"/>
                </a:lnTo>
                <a:lnTo>
                  <a:pt x="924030" y="617508"/>
                </a:lnTo>
                <a:lnTo>
                  <a:pt x="906170" y="655497"/>
                </a:lnTo>
                <a:lnTo>
                  <a:pt x="905954" y="656793"/>
                </a:lnTo>
                <a:lnTo>
                  <a:pt x="905802" y="657440"/>
                </a:lnTo>
                <a:lnTo>
                  <a:pt x="1054000" y="657440"/>
                </a:lnTo>
                <a:lnTo>
                  <a:pt x="1073365" y="578345"/>
                </a:lnTo>
                <a:lnTo>
                  <a:pt x="1035316" y="578345"/>
                </a:lnTo>
                <a:lnTo>
                  <a:pt x="1034872" y="578243"/>
                </a:lnTo>
                <a:lnTo>
                  <a:pt x="1034465" y="578065"/>
                </a:lnTo>
                <a:lnTo>
                  <a:pt x="1034008" y="577951"/>
                </a:lnTo>
                <a:lnTo>
                  <a:pt x="992059" y="576243"/>
                </a:lnTo>
                <a:close/>
              </a:path>
              <a:path w="1153160" h="727710">
                <a:moveTo>
                  <a:pt x="403224" y="70332"/>
                </a:moveTo>
                <a:lnTo>
                  <a:pt x="247878" y="70332"/>
                </a:lnTo>
                <a:lnTo>
                  <a:pt x="1004328" y="255562"/>
                </a:lnTo>
                <a:lnTo>
                  <a:pt x="1003935" y="256895"/>
                </a:lnTo>
                <a:lnTo>
                  <a:pt x="1003465" y="258190"/>
                </a:lnTo>
                <a:lnTo>
                  <a:pt x="1003122" y="259549"/>
                </a:lnTo>
                <a:lnTo>
                  <a:pt x="1001408" y="301498"/>
                </a:lnTo>
                <a:lnTo>
                  <a:pt x="1015426" y="339528"/>
                </a:lnTo>
                <a:lnTo>
                  <a:pt x="1042682" y="369527"/>
                </a:lnTo>
                <a:lnTo>
                  <a:pt x="1080681" y="387388"/>
                </a:lnTo>
                <a:lnTo>
                  <a:pt x="1081125" y="387489"/>
                </a:lnTo>
                <a:lnTo>
                  <a:pt x="1081570" y="387527"/>
                </a:lnTo>
                <a:lnTo>
                  <a:pt x="1082014" y="387642"/>
                </a:lnTo>
                <a:lnTo>
                  <a:pt x="1035316" y="578345"/>
                </a:lnTo>
                <a:lnTo>
                  <a:pt x="1073365" y="578345"/>
                </a:lnTo>
                <a:lnTo>
                  <a:pt x="1152804" y="253872"/>
                </a:lnTo>
                <a:lnTo>
                  <a:pt x="403224" y="70332"/>
                </a:lnTo>
                <a:close/>
              </a:path>
              <a:path w="1153160" h="727710">
                <a:moveTo>
                  <a:pt x="167730" y="151066"/>
                </a:moveTo>
                <a:lnTo>
                  <a:pt x="117043" y="151066"/>
                </a:lnTo>
                <a:lnTo>
                  <a:pt x="117805" y="151256"/>
                </a:lnTo>
                <a:lnTo>
                  <a:pt x="118529" y="151549"/>
                </a:lnTo>
                <a:lnTo>
                  <a:pt x="119303" y="151739"/>
                </a:lnTo>
                <a:lnTo>
                  <a:pt x="161254" y="153453"/>
                </a:lnTo>
                <a:lnTo>
                  <a:pt x="167730" y="151066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07451" y="351589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6205" y="0"/>
                </a:moveTo>
                <a:lnTo>
                  <a:pt x="122384" y="7036"/>
                </a:lnTo>
                <a:lnTo>
                  <a:pt x="82368" y="24795"/>
                </a:lnTo>
                <a:lnTo>
                  <a:pt x="48131" y="52078"/>
                </a:lnTo>
                <a:lnTo>
                  <a:pt x="21645" y="87690"/>
                </a:lnTo>
                <a:lnTo>
                  <a:pt x="4885" y="130433"/>
                </a:lnTo>
                <a:lnTo>
                  <a:pt x="0" y="176086"/>
                </a:lnTo>
                <a:lnTo>
                  <a:pt x="7035" y="219907"/>
                </a:lnTo>
                <a:lnTo>
                  <a:pt x="24793" y="259922"/>
                </a:lnTo>
                <a:lnTo>
                  <a:pt x="52076" y="294160"/>
                </a:lnTo>
                <a:lnTo>
                  <a:pt x="87686" y="320645"/>
                </a:lnTo>
                <a:lnTo>
                  <a:pt x="130425" y="337405"/>
                </a:lnTo>
                <a:lnTo>
                  <a:pt x="176082" y="342291"/>
                </a:lnTo>
                <a:lnTo>
                  <a:pt x="219904" y="335256"/>
                </a:lnTo>
                <a:lnTo>
                  <a:pt x="259921" y="317496"/>
                </a:lnTo>
                <a:lnTo>
                  <a:pt x="294158" y="290211"/>
                </a:lnTo>
                <a:lnTo>
                  <a:pt x="320645" y="254597"/>
                </a:lnTo>
                <a:lnTo>
                  <a:pt x="337410" y="211853"/>
                </a:lnTo>
                <a:lnTo>
                  <a:pt x="342295" y="166201"/>
                </a:lnTo>
                <a:lnTo>
                  <a:pt x="335260" y="122382"/>
                </a:lnTo>
                <a:lnTo>
                  <a:pt x="317501" y="82368"/>
                </a:lnTo>
                <a:lnTo>
                  <a:pt x="290215" y="48132"/>
                </a:lnTo>
                <a:lnTo>
                  <a:pt x="254602" y="21645"/>
                </a:lnTo>
                <a:lnTo>
                  <a:pt x="211857" y="4881"/>
                </a:lnTo>
                <a:lnTo>
                  <a:pt x="166205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1562" y="3359943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3" y="16395"/>
                </a:moveTo>
                <a:lnTo>
                  <a:pt x="21361" y="16395"/>
                </a:lnTo>
                <a:lnTo>
                  <a:pt x="21666" y="16471"/>
                </a:lnTo>
                <a:lnTo>
                  <a:pt x="5537" y="82346"/>
                </a:lnTo>
                <a:lnTo>
                  <a:pt x="28320" y="87922"/>
                </a:lnTo>
                <a:lnTo>
                  <a:pt x="45833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695"/>
                </a:lnTo>
                <a:lnTo>
                  <a:pt x="292" y="19240"/>
                </a:lnTo>
                <a:lnTo>
                  <a:pt x="21361" y="16395"/>
                </a:lnTo>
                <a:lnTo>
                  <a:pt x="45833" y="16395"/>
                </a:lnTo>
                <a:lnTo>
                  <a:pt x="48679" y="4775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38" y="3701020"/>
            <a:ext cx="48895" cy="88265"/>
          </a:xfrm>
          <a:custGeom>
            <a:avLst/>
            <a:gdLst/>
            <a:ahLst/>
            <a:cxnLst/>
            <a:rect l="l" t="t" r="r" b="b"/>
            <a:pathLst>
              <a:path w="48894" h="88264">
                <a:moveTo>
                  <a:pt x="45836" y="16395"/>
                </a:moveTo>
                <a:lnTo>
                  <a:pt x="21374" y="16395"/>
                </a:lnTo>
                <a:lnTo>
                  <a:pt x="21678" y="16471"/>
                </a:lnTo>
                <a:lnTo>
                  <a:pt x="5549" y="82346"/>
                </a:lnTo>
                <a:lnTo>
                  <a:pt x="28320" y="87934"/>
                </a:lnTo>
                <a:lnTo>
                  <a:pt x="45836" y="16395"/>
                </a:lnTo>
                <a:close/>
              </a:path>
              <a:path w="48894" h="88264">
                <a:moveTo>
                  <a:pt x="29159" y="0"/>
                </a:moveTo>
                <a:lnTo>
                  <a:pt x="0" y="3708"/>
                </a:lnTo>
                <a:lnTo>
                  <a:pt x="292" y="19240"/>
                </a:lnTo>
                <a:lnTo>
                  <a:pt x="21374" y="16395"/>
                </a:lnTo>
                <a:lnTo>
                  <a:pt x="45836" y="16395"/>
                </a:lnTo>
                <a:lnTo>
                  <a:pt x="48679" y="4787"/>
                </a:lnTo>
                <a:lnTo>
                  <a:pt x="2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155" y="3564048"/>
            <a:ext cx="1188085" cy="716915"/>
          </a:xfrm>
          <a:custGeom>
            <a:avLst/>
            <a:gdLst/>
            <a:ahLst/>
            <a:cxnLst/>
            <a:rect l="l" t="t" r="r" b="b"/>
            <a:pathLst>
              <a:path w="1188085" h="716914">
                <a:moveTo>
                  <a:pt x="1094346" y="0"/>
                </a:moveTo>
                <a:lnTo>
                  <a:pt x="0" y="196126"/>
                </a:lnTo>
                <a:lnTo>
                  <a:pt x="93243" y="716445"/>
                </a:lnTo>
                <a:lnTo>
                  <a:pt x="1187602" y="520319"/>
                </a:lnTo>
                <a:lnTo>
                  <a:pt x="1094346" y="0"/>
                </a:lnTo>
                <a:close/>
              </a:path>
            </a:pathLst>
          </a:custGeom>
          <a:solidFill>
            <a:srgbClr val="ECE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0586" y="3588095"/>
            <a:ext cx="1137285" cy="668655"/>
          </a:xfrm>
          <a:custGeom>
            <a:avLst/>
            <a:gdLst/>
            <a:ahLst/>
            <a:cxnLst/>
            <a:rect l="l" t="t" r="r" b="b"/>
            <a:pathLst>
              <a:path w="1137285" h="668654">
                <a:moveTo>
                  <a:pt x="1050709" y="0"/>
                </a:moveTo>
                <a:lnTo>
                  <a:pt x="0" y="188315"/>
                </a:lnTo>
                <a:lnTo>
                  <a:pt x="86029" y="668350"/>
                </a:lnTo>
                <a:lnTo>
                  <a:pt x="431636" y="606412"/>
                </a:lnTo>
                <a:lnTo>
                  <a:pt x="222173" y="606412"/>
                </a:lnTo>
                <a:lnTo>
                  <a:pt x="222034" y="605662"/>
                </a:lnTo>
                <a:lnTo>
                  <a:pt x="206441" y="565154"/>
                </a:lnTo>
                <a:lnTo>
                  <a:pt x="178219" y="536078"/>
                </a:lnTo>
                <a:lnTo>
                  <a:pt x="141148" y="519706"/>
                </a:lnTo>
                <a:lnTo>
                  <a:pt x="123988" y="519328"/>
                </a:lnTo>
                <a:lnTo>
                  <a:pt x="96875" y="519328"/>
                </a:lnTo>
                <a:lnTo>
                  <a:pt x="62217" y="325958"/>
                </a:lnTo>
                <a:lnTo>
                  <a:pt x="62992" y="325831"/>
                </a:lnTo>
                <a:lnTo>
                  <a:pt x="63766" y="325805"/>
                </a:lnTo>
                <a:lnTo>
                  <a:pt x="64566" y="325666"/>
                </a:lnTo>
                <a:lnTo>
                  <a:pt x="103598" y="310229"/>
                </a:lnTo>
                <a:lnTo>
                  <a:pt x="132676" y="281998"/>
                </a:lnTo>
                <a:lnTo>
                  <a:pt x="149048" y="244922"/>
                </a:lnTo>
                <a:lnTo>
                  <a:pt x="149961" y="202945"/>
                </a:lnTo>
                <a:lnTo>
                  <a:pt x="149733" y="201637"/>
                </a:lnTo>
                <a:lnTo>
                  <a:pt x="149364" y="200405"/>
                </a:lnTo>
                <a:lnTo>
                  <a:pt x="149085" y="199123"/>
                </a:lnTo>
                <a:lnTo>
                  <a:pt x="915657" y="61734"/>
                </a:lnTo>
                <a:lnTo>
                  <a:pt x="1061772" y="61734"/>
                </a:lnTo>
                <a:lnTo>
                  <a:pt x="1050709" y="0"/>
                </a:lnTo>
                <a:close/>
              </a:path>
              <a:path w="1137285" h="668654">
                <a:moveTo>
                  <a:pt x="1077765" y="150977"/>
                </a:moveTo>
                <a:lnTo>
                  <a:pt x="1040218" y="150977"/>
                </a:lnTo>
                <a:lnTo>
                  <a:pt x="1074851" y="344233"/>
                </a:lnTo>
                <a:lnTo>
                  <a:pt x="1074420" y="344309"/>
                </a:lnTo>
                <a:lnTo>
                  <a:pt x="1034466" y="359848"/>
                </a:lnTo>
                <a:lnTo>
                  <a:pt x="1005384" y="388077"/>
                </a:lnTo>
                <a:lnTo>
                  <a:pt x="989011" y="425149"/>
                </a:lnTo>
                <a:lnTo>
                  <a:pt x="988098" y="467118"/>
                </a:lnTo>
                <a:lnTo>
                  <a:pt x="988212" y="467779"/>
                </a:lnTo>
                <a:lnTo>
                  <a:pt x="988415" y="468401"/>
                </a:lnTo>
                <a:lnTo>
                  <a:pt x="988529" y="469049"/>
                </a:lnTo>
                <a:lnTo>
                  <a:pt x="222173" y="606412"/>
                </a:lnTo>
                <a:lnTo>
                  <a:pt x="431636" y="606412"/>
                </a:lnTo>
                <a:lnTo>
                  <a:pt x="1136738" y="480047"/>
                </a:lnTo>
                <a:lnTo>
                  <a:pt x="1077765" y="150977"/>
                </a:lnTo>
                <a:close/>
              </a:path>
              <a:path w="1137285" h="668654">
                <a:moveTo>
                  <a:pt x="99174" y="518782"/>
                </a:moveTo>
                <a:lnTo>
                  <a:pt x="98386" y="518921"/>
                </a:lnTo>
                <a:lnTo>
                  <a:pt x="97637" y="519150"/>
                </a:lnTo>
                <a:lnTo>
                  <a:pt x="96875" y="519328"/>
                </a:lnTo>
                <a:lnTo>
                  <a:pt x="123988" y="519328"/>
                </a:lnTo>
                <a:lnTo>
                  <a:pt x="99174" y="518782"/>
                </a:lnTo>
                <a:close/>
              </a:path>
              <a:path w="1137285" h="668654">
                <a:moveTo>
                  <a:pt x="1061772" y="61734"/>
                </a:moveTo>
                <a:lnTo>
                  <a:pt x="915657" y="61734"/>
                </a:lnTo>
                <a:lnTo>
                  <a:pt x="915847" y="63118"/>
                </a:lnTo>
                <a:lnTo>
                  <a:pt x="915936" y="64490"/>
                </a:lnTo>
                <a:lnTo>
                  <a:pt x="931620" y="104917"/>
                </a:lnTo>
                <a:lnTo>
                  <a:pt x="959848" y="133996"/>
                </a:lnTo>
                <a:lnTo>
                  <a:pt x="996927" y="150365"/>
                </a:lnTo>
                <a:lnTo>
                  <a:pt x="1038910" y="151282"/>
                </a:lnTo>
                <a:lnTo>
                  <a:pt x="1039355" y="151206"/>
                </a:lnTo>
                <a:lnTo>
                  <a:pt x="1039787" y="151066"/>
                </a:lnTo>
                <a:lnTo>
                  <a:pt x="1040218" y="150977"/>
                </a:lnTo>
                <a:lnTo>
                  <a:pt x="1077765" y="150977"/>
                </a:lnTo>
                <a:lnTo>
                  <a:pt x="1061772" y="61734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8450" y="3751776"/>
            <a:ext cx="341630" cy="340995"/>
          </a:xfrm>
          <a:custGeom>
            <a:avLst/>
            <a:gdLst/>
            <a:ahLst/>
            <a:cxnLst/>
            <a:rect l="l" t="t" r="r" b="b"/>
            <a:pathLst>
              <a:path w="341630" h="340995">
                <a:moveTo>
                  <a:pt x="186172" y="0"/>
                </a:moveTo>
                <a:lnTo>
                  <a:pt x="140293" y="2013"/>
                </a:lnTo>
                <a:lnTo>
                  <a:pt x="96586" y="16054"/>
                </a:lnTo>
                <a:lnTo>
                  <a:pt x="59386" y="40249"/>
                </a:lnTo>
                <a:lnTo>
                  <a:pt x="30009" y="72705"/>
                </a:lnTo>
                <a:lnTo>
                  <a:pt x="9774" y="111525"/>
                </a:lnTo>
                <a:lnTo>
                  <a:pt x="0" y="154815"/>
                </a:lnTo>
                <a:lnTo>
                  <a:pt x="2002" y="200679"/>
                </a:lnTo>
                <a:lnTo>
                  <a:pt x="16053" y="244392"/>
                </a:lnTo>
                <a:lnTo>
                  <a:pt x="40253" y="281598"/>
                </a:lnTo>
                <a:lnTo>
                  <a:pt x="72711" y="310977"/>
                </a:lnTo>
                <a:lnTo>
                  <a:pt x="111533" y="331212"/>
                </a:lnTo>
                <a:lnTo>
                  <a:pt x="154825" y="340982"/>
                </a:lnTo>
                <a:lnTo>
                  <a:pt x="200694" y="338970"/>
                </a:lnTo>
                <a:lnTo>
                  <a:pt x="244411" y="324928"/>
                </a:lnTo>
                <a:lnTo>
                  <a:pt x="281618" y="300730"/>
                </a:lnTo>
                <a:lnTo>
                  <a:pt x="310998" y="268270"/>
                </a:lnTo>
                <a:lnTo>
                  <a:pt x="331233" y="229445"/>
                </a:lnTo>
                <a:lnTo>
                  <a:pt x="341005" y="186149"/>
                </a:lnTo>
                <a:lnTo>
                  <a:pt x="338997" y="140278"/>
                </a:lnTo>
                <a:lnTo>
                  <a:pt x="324952" y="96572"/>
                </a:lnTo>
                <a:lnTo>
                  <a:pt x="300754" y="59372"/>
                </a:lnTo>
                <a:lnTo>
                  <a:pt x="268296" y="29998"/>
                </a:lnTo>
                <a:lnTo>
                  <a:pt x="229471" y="9767"/>
                </a:lnTo>
                <a:lnTo>
                  <a:pt x="186172" y="0"/>
                </a:lnTo>
                <a:close/>
              </a:path>
            </a:pathLst>
          </a:custGeom>
          <a:solidFill>
            <a:srgbClr val="364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0699" y="3786991"/>
            <a:ext cx="158115" cy="271145"/>
          </a:xfrm>
          <a:custGeom>
            <a:avLst/>
            <a:gdLst/>
            <a:ahLst/>
            <a:cxnLst/>
            <a:rect l="l" t="t" r="r" b="b"/>
            <a:pathLst>
              <a:path w="158114" h="271145">
                <a:moveTo>
                  <a:pt x="112069" y="239903"/>
                </a:moveTo>
                <a:lnTo>
                  <a:pt x="79260" y="239903"/>
                </a:lnTo>
                <a:lnTo>
                  <a:pt x="84785" y="270713"/>
                </a:lnTo>
                <a:lnTo>
                  <a:pt x="116573" y="265023"/>
                </a:lnTo>
                <a:lnTo>
                  <a:pt x="112069" y="239903"/>
                </a:lnTo>
                <a:close/>
              </a:path>
              <a:path w="158114" h="271145">
                <a:moveTo>
                  <a:pt x="24536" y="196126"/>
                </a:moveTo>
                <a:lnTo>
                  <a:pt x="21602" y="235839"/>
                </a:lnTo>
                <a:lnTo>
                  <a:pt x="33272" y="238963"/>
                </a:lnTo>
                <a:lnTo>
                  <a:pt x="47317" y="240814"/>
                </a:lnTo>
                <a:lnTo>
                  <a:pt x="62918" y="241193"/>
                </a:lnTo>
                <a:lnTo>
                  <a:pt x="79260" y="239903"/>
                </a:lnTo>
                <a:lnTo>
                  <a:pt x="112069" y="239903"/>
                </a:lnTo>
                <a:lnTo>
                  <a:pt x="110642" y="231940"/>
                </a:lnTo>
                <a:lnTo>
                  <a:pt x="133961" y="219447"/>
                </a:lnTo>
                <a:lnTo>
                  <a:pt x="149636" y="202639"/>
                </a:lnTo>
                <a:lnTo>
                  <a:pt x="149755" y="202342"/>
                </a:lnTo>
                <a:lnTo>
                  <a:pt x="65350" y="202342"/>
                </a:lnTo>
                <a:lnTo>
                  <a:pt x="50452" y="201753"/>
                </a:lnTo>
                <a:lnTo>
                  <a:pt x="36699" y="199509"/>
                </a:lnTo>
                <a:lnTo>
                  <a:pt x="24536" y="196126"/>
                </a:lnTo>
                <a:close/>
              </a:path>
              <a:path w="158114" h="271145">
                <a:moveTo>
                  <a:pt x="70751" y="0"/>
                </a:moveTo>
                <a:lnTo>
                  <a:pt x="38976" y="5702"/>
                </a:lnTo>
                <a:lnTo>
                  <a:pt x="44488" y="36525"/>
                </a:lnTo>
                <a:lnTo>
                  <a:pt x="22688" y="48566"/>
                </a:lnTo>
                <a:lnTo>
                  <a:pt x="7766" y="64492"/>
                </a:lnTo>
                <a:lnTo>
                  <a:pt x="82" y="83325"/>
                </a:lnTo>
                <a:lnTo>
                  <a:pt x="0" y="104089"/>
                </a:lnTo>
                <a:lnTo>
                  <a:pt x="7997" y="124241"/>
                </a:lnTo>
                <a:lnTo>
                  <a:pt x="22840" y="138299"/>
                </a:lnTo>
                <a:lnTo>
                  <a:pt x="43523" y="147476"/>
                </a:lnTo>
                <a:lnTo>
                  <a:pt x="69037" y="152984"/>
                </a:lnTo>
                <a:lnTo>
                  <a:pt x="85632" y="156313"/>
                </a:lnTo>
                <a:lnTo>
                  <a:pt x="97480" y="160834"/>
                </a:lnTo>
                <a:lnTo>
                  <a:pt x="104968" y="166948"/>
                </a:lnTo>
                <a:lnTo>
                  <a:pt x="108483" y="175056"/>
                </a:lnTo>
                <a:lnTo>
                  <a:pt x="107760" y="184082"/>
                </a:lnTo>
                <a:lnTo>
                  <a:pt x="102517" y="191533"/>
                </a:lnTo>
                <a:lnTo>
                  <a:pt x="93374" y="197172"/>
                </a:lnTo>
                <a:lnTo>
                  <a:pt x="80949" y="200761"/>
                </a:lnTo>
                <a:lnTo>
                  <a:pt x="65350" y="202342"/>
                </a:lnTo>
                <a:lnTo>
                  <a:pt x="149755" y="202342"/>
                </a:lnTo>
                <a:lnTo>
                  <a:pt x="157564" y="182885"/>
                </a:lnTo>
                <a:lnTo>
                  <a:pt x="157645" y="161556"/>
                </a:lnTo>
                <a:lnTo>
                  <a:pt x="151040" y="142220"/>
                </a:lnTo>
                <a:lnTo>
                  <a:pt x="138544" y="127646"/>
                </a:lnTo>
                <a:lnTo>
                  <a:pt x="119333" y="117288"/>
                </a:lnTo>
                <a:lnTo>
                  <a:pt x="92582" y="110604"/>
                </a:lnTo>
                <a:lnTo>
                  <a:pt x="73571" y="106543"/>
                </a:lnTo>
                <a:lnTo>
                  <a:pt x="60304" y="102117"/>
                </a:lnTo>
                <a:lnTo>
                  <a:pt x="52197" y="96706"/>
                </a:lnTo>
                <a:lnTo>
                  <a:pt x="48666" y="89687"/>
                </a:lnTo>
                <a:lnTo>
                  <a:pt x="48858" y="82762"/>
                </a:lnTo>
                <a:lnTo>
                  <a:pt x="52460" y="76109"/>
                </a:lnTo>
                <a:lnTo>
                  <a:pt x="60324" y="70454"/>
                </a:lnTo>
                <a:lnTo>
                  <a:pt x="73304" y="66522"/>
                </a:lnTo>
                <a:lnTo>
                  <a:pt x="89483" y="64879"/>
                </a:lnTo>
                <a:lnTo>
                  <a:pt x="122324" y="64879"/>
                </a:lnTo>
                <a:lnTo>
                  <a:pt x="124828" y="30822"/>
                </a:lnTo>
                <a:lnTo>
                  <a:pt x="115353" y="28679"/>
                </a:lnTo>
                <a:lnTo>
                  <a:pt x="114246" y="28549"/>
                </a:lnTo>
                <a:lnTo>
                  <a:pt x="75869" y="28549"/>
                </a:lnTo>
                <a:lnTo>
                  <a:pt x="70751" y="0"/>
                </a:lnTo>
                <a:close/>
              </a:path>
              <a:path w="158114" h="271145">
                <a:moveTo>
                  <a:pt x="122324" y="64879"/>
                </a:moveTo>
                <a:lnTo>
                  <a:pt x="89483" y="64879"/>
                </a:lnTo>
                <a:lnTo>
                  <a:pt x="103000" y="65506"/>
                </a:lnTo>
                <a:lnTo>
                  <a:pt x="113845" y="67304"/>
                </a:lnTo>
                <a:lnTo>
                  <a:pt x="122008" y="69176"/>
                </a:lnTo>
                <a:lnTo>
                  <a:pt x="122324" y="64879"/>
                </a:lnTo>
                <a:close/>
              </a:path>
              <a:path w="158114" h="271145">
                <a:moveTo>
                  <a:pt x="91131" y="27213"/>
                </a:moveTo>
                <a:lnTo>
                  <a:pt x="75869" y="28549"/>
                </a:lnTo>
                <a:lnTo>
                  <a:pt x="114246" y="28549"/>
                </a:lnTo>
                <a:lnTo>
                  <a:pt x="104206" y="27366"/>
                </a:lnTo>
                <a:lnTo>
                  <a:pt x="91131" y="27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48330" y="3785096"/>
            <a:ext cx="60325" cy="88900"/>
          </a:xfrm>
          <a:custGeom>
            <a:avLst/>
            <a:gdLst/>
            <a:ahLst/>
            <a:cxnLst/>
            <a:rect l="l" t="t" r="r" b="b"/>
            <a:pathLst>
              <a:path w="60325" h="88900">
                <a:moveTo>
                  <a:pt x="48808" y="21628"/>
                </a:moveTo>
                <a:lnTo>
                  <a:pt x="24993" y="21628"/>
                </a:lnTo>
                <a:lnTo>
                  <a:pt x="36957" y="88391"/>
                </a:lnTo>
                <a:lnTo>
                  <a:pt x="60032" y="84251"/>
                </a:lnTo>
                <a:lnTo>
                  <a:pt x="48808" y="21628"/>
                </a:lnTo>
                <a:close/>
              </a:path>
              <a:path w="60325" h="88900">
                <a:moveTo>
                  <a:pt x="44932" y="0"/>
                </a:moveTo>
                <a:lnTo>
                  <a:pt x="25158" y="3543"/>
                </a:lnTo>
                <a:lnTo>
                  <a:pt x="0" y="18745"/>
                </a:lnTo>
                <a:lnTo>
                  <a:pt x="6565" y="32829"/>
                </a:lnTo>
                <a:lnTo>
                  <a:pt x="24676" y="21691"/>
                </a:lnTo>
                <a:lnTo>
                  <a:pt x="24993" y="21628"/>
                </a:lnTo>
                <a:lnTo>
                  <a:pt x="48808" y="21628"/>
                </a:lnTo>
                <a:lnTo>
                  <a:pt x="44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4378007"/>
            <a:ext cx="7560309" cy="530225"/>
          </a:xfrm>
          <a:custGeom>
            <a:avLst/>
            <a:gdLst/>
            <a:ahLst/>
            <a:cxnLst/>
            <a:rect l="l" t="t" r="r" b="b"/>
            <a:pathLst>
              <a:path w="7560309" h="530225">
                <a:moveTo>
                  <a:pt x="0" y="529869"/>
                </a:moveTo>
                <a:lnTo>
                  <a:pt x="7559992" y="529869"/>
                </a:lnTo>
                <a:lnTo>
                  <a:pt x="7559992" y="0"/>
                </a:lnTo>
                <a:lnTo>
                  <a:pt x="0" y="0"/>
                </a:lnTo>
                <a:lnTo>
                  <a:pt x="0" y="529869"/>
                </a:lnTo>
                <a:close/>
              </a:path>
            </a:pathLst>
          </a:custGeom>
          <a:solidFill>
            <a:srgbClr val="C0B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4898" y="2519997"/>
            <a:ext cx="3229225" cy="2324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550" y="965752"/>
            <a:ext cx="140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Ou</a:t>
            </a:r>
            <a:r>
              <a:rPr sz="3600" b="1" dirty="0">
                <a:latin typeface="Bebas Neue Bold"/>
                <a:cs typeface="Bebas Neue Bold"/>
              </a:rPr>
              <a:t>r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0097CC"/>
                </a:solidFill>
                <a:latin typeface="Bebas Neue Bold"/>
                <a:cs typeface="Bebas Neue Bold"/>
              </a:rPr>
              <a:t>Team</a:t>
            </a:r>
            <a:endParaRPr sz="3600">
              <a:latin typeface="Bebas Neue Bold"/>
              <a:cs typeface="Bebas Neue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280" y="2088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280" y="38970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10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280" y="5679211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971" y="7425207"/>
            <a:ext cx="1420495" cy="1134110"/>
          </a:xfrm>
          <a:custGeom>
            <a:avLst/>
            <a:gdLst/>
            <a:ahLst/>
            <a:cxnLst/>
            <a:rect l="l" t="t" r="r" b="b"/>
            <a:pathLst>
              <a:path w="1420495" h="1134109">
                <a:moveTo>
                  <a:pt x="0" y="1133995"/>
                </a:moveTo>
                <a:lnTo>
                  <a:pt x="1420444" y="1133995"/>
                </a:lnTo>
                <a:lnTo>
                  <a:pt x="1420444" y="0"/>
                </a:lnTo>
                <a:lnTo>
                  <a:pt x="0" y="0"/>
                </a:lnTo>
                <a:lnTo>
                  <a:pt x="0" y="1133995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0424" y="2018153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0097CC"/>
                </a:solidFill>
                <a:latin typeface="Bebas Neue Regular"/>
                <a:cs typeface="Bebas Neue Regular"/>
              </a:rPr>
              <a:t>BUS</a:t>
            </a: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INESS SOLUTIONS</a:t>
            </a:r>
            <a:r>
              <a:rPr sz="1800" spc="-9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800" spc="-20" dirty="0">
                <a:solidFill>
                  <a:srgbClr val="0097CC"/>
                </a:solidFill>
                <a:latin typeface="Bebas Neue Regular"/>
                <a:cs typeface="Bebas Neue Regular"/>
              </a:rPr>
              <a:t>ANALYST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0424" y="3827065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Doe,</a:t>
            </a:r>
            <a:endParaRPr sz="1800">
              <a:latin typeface="Bebas Neue Regular"/>
              <a:cs typeface="Bebas Neue Regular"/>
            </a:endParaRPr>
          </a:p>
          <a:p>
            <a:pPr marL="12700">
              <a:lnSpc>
                <a:spcPct val="100000"/>
              </a:lnSpc>
            </a:pPr>
            <a:r>
              <a:rPr sz="1800" u="heavy" dirty="0">
                <a:solidFill>
                  <a:srgbClr val="0097CC"/>
                </a:solidFill>
                <a:latin typeface="Bebas Neue Regular"/>
                <a:cs typeface="Bebas Neue Regular"/>
              </a:rPr>
              <a:t>IT</a:t>
            </a:r>
            <a:r>
              <a:rPr sz="1800" u="heavy" spc="-100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800" u="heavy" dirty="0">
                <a:solidFill>
                  <a:srgbClr val="0097CC"/>
                </a:solidFill>
                <a:latin typeface="Bebas Neue Regular"/>
                <a:cs typeface="Bebas Neue Regular"/>
              </a:rPr>
              <a:t>SO</a:t>
            </a: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LUTIONS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0424" y="5609230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0097CC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5141" y="7355277"/>
            <a:ext cx="438658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56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John Doe,  </a:t>
            </a:r>
            <a:r>
              <a:rPr sz="1800" u="heavy" dirty="0">
                <a:solidFill>
                  <a:srgbClr val="0097CC"/>
                </a:solidFill>
                <a:latin typeface="Bebas Neue Regular"/>
                <a:cs typeface="Bebas Neue Regular"/>
              </a:rPr>
              <a:t>pro</a:t>
            </a:r>
            <a:r>
              <a:rPr sz="1800" dirty="0">
                <a:solidFill>
                  <a:srgbClr val="0097CC"/>
                </a:solidFill>
                <a:latin typeface="Bebas Neue Regular"/>
                <a:cs typeface="Bebas Neue Regular"/>
              </a:rPr>
              <a:t>gramer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 sententiae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dolorum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5250" y="3528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250" y="5337002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250" y="7119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950" y="8865203"/>
            <a:ext cx="6125210" cy="0"/>
          </a:xfrm>
          <a:custGeom>
            <a:avLst/>
            <a:gdLst/>
            <a:ahLst/>
            <a:cxnLst/>
            <a:rect l="l" t="t" r="r" b="b"/>
            <a:pathLst>
              <a:path w="6125209">
                <a:moveTo>
                  <a:pt x="0" y="0"/>
                </a:moveTo>
                <a:lnTo>
                  <a:pt x="6124752" y="0"/>
                </a:lnTo>
              </a:path>
            </a:pathLst>
          </a:custGeom>
          <a:ln w="17995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3135" y="230284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30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75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30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30">
                <a:moveTo>
                  <a:pt x="435251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18" y="492759"/>
                </a:lnTo>
                <a:lnTo>
                  <a:pt x="442839" y="485139"/>
                </a:lnTo>
                <a:lnTo>
                  <a:pt x="435251" y="476249"/>
                </a:lnTo>
                <a:close/>
              </a:path>
              <a:path w="709930" h="773430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30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1" y="502919"/>
                </a:lnTo>
                <a:lnTo>
                  <a:pt x="249821" y="510539"/>
                </a:lnTo>
                <a:lnTo>
                  <a:pt x="250501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1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30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30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30">
                <a:moveTo>
                  <a:pt x="539298" y="201929"/>
                </a:moveTo>
                <a:lnTo>
                  <a:pt x="493685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30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85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30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30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30">
                <a:moveTo>
                  <a:pt x="278061" y="74929"/>
                </a:moveTo>
                <a:lnTo>
                  <a:pt x="252628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30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0485" y="4083483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0485" y="5859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49"/>
                </a:moveTo>
                <a:lnTo>
                  <a:pt x="238910" y="31749"/>
                </a:lnTo>
                <a:lnTo>
                  <a:pt x="229995" y="33019"/>
                </a:lnTo>
                <a:lnTo>
                  <a:pt x="187580" y="50799"/>
                </a:lnTo>
                <a:lnTo>
                  <a:pt x="157605" y="90169"/>
                </a:lnTo>
                <a:lnTo>
                  <a:pt x="146673" y="132079"/>
                </a:lnTo>
                <a:lnTo>
                  <a:pt x="145603" y="151129"/>
                </a:lnTo>
                <a:lnTo>
                  <a:pt x="145626" y="156209"/>
                </a:lnTo>
                <a:lnTo>
                  <a:pt x="148364" y="199389"/>
                </a:lnTo>
                <a:lnTo>
                  <a:pt x="158545" y="240029"/>
                </a:lnTo>
                <a:lnTo>
                  <a:pt x="157918" y="246379"/>
                </a:lnTo>
                <a:lnTo>
                  <a:pt x="157456" y="252729"/>
                </a:lnTo>
                <a:lnTo>
                  <a:pt x="157170" y="259079"/>
                </a:lnTo>
                <a:lnTo>
                  <a:pt x="157072" y="265429"/>
                </a:lnTo>
                <a:lnTo>
                  <a:pt x="161931" y="312419"/>
                </a:lnTo>
                <a:lnTo>
                  <a:pt x="175772" y="355599"/>
                </a:lnTo>
                <a:lnTo>
                  <a:pt x="197491" y="393699"/>
                </a:lnTo>
                <a:lnTo>
                  <a:pt x="225982" y="426719"/>
                </a:lnTo>
                <a:lnTo>
                  <a:pt x="178737" y="445769"/>
                </a:lnTo>
                <a:lnTo>
                  <a:pt x="128078" y="467359"/>
                </a:lnTo>
                <a:lnTo>
                  <a:pt x="79835" y="492759"/>
                </a:lnTo>
                <a:lnTo>
                  <a:pt x="39838" y="519429"/>
                </a:lnTo>
                <a:lnTo>
                  <a:pt x="13917" y="547369"/>
                </a:lnTo>
                <a:lnTo>
                  <a:pt x="700" y="595629"/>
                </a:lnTo>
                <a:lnTo>
                  <a:pt x="0" y="659129"/>
                </a:lnTo>
                <a:lnTo>
                  <a:pt x="5521" y="718819"/>
                </a:lnTo>
                <a:lnTo>
                  <a:pt x="13632" y="763269"/>
                </a:lnTo>
                <a:lnTo>
                  <a:pt x="33183" y="773429"/>
                </a:lnTo>
                <a:lnTo>
                  <a:pt x="676057" y="773429"/>
                </a:lnTo>
                <a:lnTo>
                  <a:pt x="701924" y="731519"/>
                </a:lnTo>
                <a:lnTo>
                  <a:pt x="52576" y="731519"/>
                </a:lnTo>
                <a:lnTo>
                  <a:pt x="46988" y="684529"/>
                </a:lnTo>
                <a:lnTo>
                  <a:pt x="44199" y="636269"/>
                </a:lnTo>
                <a:lnTo>
                  <a:pt x="45598" y="595629"/>
                </a:lnTo>
                <a:lnTo>
                  <a:pt x="52576" y="570229"/>
                </a:lnTo>
                <a:lnTo>
                  <a:pt x="67232" y="553719"/>
                </a:lnTo>
                <a:lnTo>
                  <a:pt x="91646" y="537209"/>
                </a:lnTo>
                <a:lnTo>
                  <a:pt x="123887" y="519429"/>
                </a:lnTo>
                <a:lnTo>
                  <a:pt x="162025" y="500379"/>
                </a:lnTo>
                <a:lnTo>
                  <a:pt x="211661" y="500379"/>
                </a:lnTo>
                <a:lnTo>
                  <a:pt x="203096" y="482599"/>
                </a:lnTo>
                <a:lnTo>
                  <a:pt x="268920" y="457199"/>
                </a:lnTo>
                <a:lnTo>
                  <a:pt x="434560" y="457199"/>
                </a:lnTo>
                <a:lnTo>
                  <a:pt x="436700" y="455929"/>
                </a:lnTo>
                <a:lnTo>
                  <a:pt x="554352" y="455929"/>
                </a:lnTo>
                <a:lnTo>
                  <a:pt x="525868" y="443229"/>
                </a:lnTo>
                <a:lnTo>
                  <a:pt x="502760" y="434339"/>
                </a:lnTo>
                <a:lnTo>
                  <a:pt x="352271" y="434339"/>
                </a:lnTo>
                <a:lnTo>
                  <a:pt x="304938" y="425449"/>
                </a:lnTo>
                <a:lnTo>
                  <a:pt x="263808" y="401319"/>
                </a:lnTo>
                <a:lnTo>
                  <a:pt x="231358" y="364489"/>
                </a:lnTo>
                <a:lnTo>
                  <a:pt x="210070" y="318769"/>
                </a:lnTo>
                <a:lnTo>
                  <a:pt x="202423" y="265429"/>
                </a:lnTo>
                <a:lnTo>
                  <a:pt x="202725" y="255269"/>
                </a:lnTo>
                <a:lnTo>
                  <a:pt x="203630" y="243839"/>
                </a:lnTo>
                <a:lnTo>
                  <a:pt x="205134" y="233679"/>
                </a:lnTo>
                <a:lnTo>
                  <a:pt x="207237" y="223519"/>
                </a:lnTo>
                <a:lnTo>
                  <a:pt x="227663" y="205739"/>
                </a:lnTo>
                <a:lnTo>
                  <a:pt x="238682" y="195579"/>
                </a:lnTo>
                <a:lnTo>
                  <a:pt x="247648" y="189229"/>
                </a:lnTo>
                <a:lnTo>
                  <a:pt x="256812" y="185419"/>
                </a:lnTo>
                <a:lnTo>
                  <a:pt x="266795" y="184149"/>
                </a:lnTo>
                <a:lnTo>
                  <a:pt x="539850" y="184149"/>
                </a:lnTo>
                <a:lnTo>
                  <a:pt x="542529" y="180339"/>
                </a:lnTo>
                <a:lnTo>
                  <a:pt x="544930" y="176529"/>
                </a:lnTo>
                <a:lnTo>
                  <a:pt x="191450" y="176529"/>
                </a:lnTo>
                <a:lnTo>
                  <a:pt x="191196" y="171449"/>
                </a:lnTo>
                <a:lnTo>
                  <a:pt x="191010" y="168909"/>
                </a:lnTo>
                <a:lnTo>
                  <a:pt x="190887" y="166369"/>
                </a:lnTo>
                <a:lnTo>
                  <a:pt x="190651" y="156209"/>
                </a:lnTo>
                <a:lnTo>
                  <a:pt x="190714" y="151129"/>
                </a:lnTo>
                <a:lnTo>
                  <a:pt x="198943" y="106679"/>
                </a:lnTo>
                <a:lnTo>
                  <a:pt x="225252" y="78739"/>
                </a:lnTo>
                <a:lnTo>
                  <a:pt x="236408" y="74929"/>
                </a:lnTo>
                <a:lnTo>
                  <a:pt x="278061" y="74929"/>
                </a:lnTo>
                <a:lnTo>
                  <a:pt x="288724" y="73659"/>
                </a:lnTo>
                <a:lnTo>
                  <a:pt x="299785" y="69849"/>
                </a:lnTo>
                <a:lnTo>
                  <a:pt x="310792" y="64769"/>
                </a:lnTo>
                <a:lnTo>
                  <a:pt x="316747" y="59689"/>
                </a:lnTo>
                <a:lnTo>
                  <a:pt x="323692" y="52069"/>
                </a:lnTo>
                <a:lnTo>
                  <a:pt x="329709" y="45719"/>
                </a:lnTo>
                <a:lnTo>
                  <a:pt x="332878" y="43179"/>
                </a:lnTo>
                <a:lnTo>
                  <a:pt x="529606" y="43179"/>
                </a:lnTo>
                <a:lnTo>
                  <a:pt x="520078" y="33019"/>
                </a:lnTo>
                <a:lnTo>
                  <a:pt x="268387" y="33019"/>
                </a:lnTo>
                <a:lnTo>
                  <a:pt x="250948" y="31749"/>
                </a:lnTo>
                <a:close/>
              </a:path>
              <a:path w="709930" h="773429">
                <a:moveTo>
                  <a:pt x="211661" y="500379"/>
                </a:moveTo>
                <a:lnTo>
                  <a:pt x="162025" y="500379"/>
                </a:lnTo>
                <a:lnTo>
                  <a:pt x="272807" y="731519"/>
                </a:lnTo>
                <a:lnTo>
                  <a:pt x="322565" y="731519"/>
                </a:lnTo>
                <a:lnTo>
                  <a:pt x="306919" y="698499"/>
                </a:lnTo>
                <a:lnTo>
                  <a:pt x="326515" y="640079"/>
                </a:lnTo>
                <a:lnTo>
                  <a:pt x="278953" y="640079"/>
                </a:lnTo>
                <a:lnTo>
                  <a:pt x="211661" y="500379"/>
                </a:lnTo>
                <a:close/>
              </a:path>
              <a:path w="709930" h="773429">
                <a:moveTo>
                  <a:pt x="435254" y="476249"/>
                </a:moveTo>
                <a:lnTo>
                  <a:pt x="376756" y="476249"/>
                </a:lnTo>
                <a:lnTo>
                  <a:pt x="408735" y="513079"/>
                </a:lnTo>
                <a:lnTo>
                  <a:pt x="364183" y="574039"/>
                </a:lnTo>
                <a:lnTo>
                  <a:pt x="363243" y="581659"/>
                </a:lnTo>
                <a:lnTo>
                  <a:pt x="408201" y="697229"/>
                </a:lnTo>
                <a:lnTo>
                  <a:pt x="392682" y="731519"/>
                </a:lnTo>
                <a:lnTo>
                  <a:pt x="441793" y="731519"/>
                </a:lnTo>
                <a:lnTo>
                  <a:pt x="482935" y="638809"/>
                </a:lnTo>
                <a:lnTo>
                  <a:pt x="433627" y="638809"/>
                </a:lnTo>
                <a:lnTo>
                  <a:pt x="412088" y="584199"/>
                </a:lnTo>
                <a:lnTo>
                  <a:pt x="455572" y="523239"/>
                </a:lnTo>
                <a:lnTo>
                  <a:pt x="458787" y="516889"/>
                </a:lnTo>
                <a:lnTo>
                  <a:pt x="459462" y="510539"/>
                </a:lnTo>
                <a:lnTo>
                  <a:pt x="457655" y="502919"/>
                </a:lnTo>
                <a:lnTo>
                  <a:pt x="453426" y="496569"/>
                </a:lnTo>
                <a:lnTo>
                  <a:pt x="449723" y="492759"/>
                </a:lnTo>
                <a:lnTo>
                  <a:pt x="442844" y="485139"/>
                </a:lnTo>
                <a:lnTo>
                  <a:pt x="435254" y="476249"/>
                </a:lnTo>
                <a:close/>
              </a:path>
              <a:path w="709930" h="773429">
                <a:moveTo>
                  <a:pt x="638262" y="499109"/>
                </a:moveTo>
                <a:lnTo>
                  <a:pt x="544930" y="499109"/>
                </a:lnTo>
                <a:lnTo>
                  <a:pt x="583691" y="518159"/>
                </a:lnTo>
                <a:lnTo>
                  <a:pt x="616667" y="535939"/>
                </a:lnTo>
                <a:lnTo>
                  <a:pt x="641740" y="553719"/>
                </a:lnTo>
                <a:lnTo>
                  <a:pt x="656791" y="570229"/>
                </a:lnTo>
                <a:lnTo>
                  <a:pt x="663749" y="595629"/>
                </a:lnTo>
                <a:lnTo>
                  <a:pt x="665116" y="636269"/>
                </a:lnTo>
                <a:lnTo>
                  <a:pt x="662320" y="684529"/>
                </a:lnTo>
                <a:lnTo>
                  <a:pt x="656791" y="731519"/>
                </a:lnTo>
                <a:lnTo>
                  <a:pt x="701924" y="731519"/>
                </a:lnTo>
                <a:lnTo>
                  <a:pt x="703848" y="718819"/>
                </a:lnTo>
                <a:lnTo>
                  <a:pt x="709417" y="659129"/>
                </a:lnTo>
                <a:lnTo>
                  <a:pt x="708742" y="595629"/>
                </a:lnTo>
                <a:lnTo>
                  <a:pt x="695590" y="547369"/>
                </a:lnTo>
                <a:lnTo>
                  <a:pt x="668570" y="519429"/>
                </a:lnTo>
                <a:lnTo>
                  <a:pt x="638262" y="499109"/>
                </a:lnTo>
                <a:close/>
              </a:path>
              <a:path w="709930" h="773429">
                <a:moveTo>
                  <a:pt x="434560" y="457199"/>
                </a:moveTo>
                <a:lnTo>
                  <a:pt x="269454" y="457199"/>
                </a:lnTo>
                <a:lnTo>
                  <a:pt x="279360" y="462279"/>
                </a:lnTo>
                <a:lnTo>
                  <a:pt x="284440" y="463549"/>
                </a:lnTo>
                <a:lnTo>
                  <a:pt x="259380" y="492759"/>
                </a:lnTo>
                <a:lnTo>
                  <a:pt x="255814" y="496569"/>
                </a:lnTo>
                <a:lnTo>
                  <a:pt x="251603" y="502919"/>
                </a:lnTo>
                <a:lnTo>
                  <a:pt x="249826" y="510539"/>
                </a:lnTo>
                <a:lnTo>
                  <a:pt x="250506" y="516889"/>
                </a:lnTo>
                <a:lnTo>
                  <a:pt x="253668" y="523239"/>
                </a:lnTo>
                <a:lnTo>
                  <a:pt x="297686" y="584199"/>
                </a:lnTo>
                <a:lnTo>
                  <a:pt x="278953" y="640079"/>
                </a:lnTo>
                <a:lnTo>
                  <a:pt x="326515" y="640079"/>
                </a:lnTo>
                <a:lnTo>
                  <a:pt x="346111" y="581659"/>
                </a:lnTo>
                <a:lnTo>
                  <a:pt x="345044" y="574039"/>
                </a:lnTo>
                <a:lnTo>
                  <a:pt x="341031" y="568959"/>
                </a:lnTo>
                <a:lnTo>
                  <a:pt x="300632" y="513079"/>
                </a:lnTo>
                <a:lnTo>
                  <a:pt x="308362" y="504189"/>
                </a:lnTo>
                <a:lnTo>
                  <a:pt x="331938" y="476249"/>
                </a:lnTo>
                <a:lnTo>
                  <a:pt x="435254" y="476249"/>
                </a:lnTo>
                <a:lnTo>
                  <a:pt x="423327" y="462279"/>
                </a:lnTo>
                <a:lnTo>
                  <a:pt x="428013" y="461009"/>
                </a:lnTo>
                <a:lnTo>
                  <a:pt x="432420" y="458469"/>
                </a:lnTo>
                <a:lnTo>
                  <a:pt x="434560" y="457199"/>
                </a:lnTo>
                <a:close/>
              </a:path>
              <a:path w="709930" h="773429">
                <a:moveTo>
                  <a:pt x="554352" y="455929"/>
                </a:moveTo>
                <a:lnTo>
                  <a:pt x="436967" y="455929"/>
                </a:lnTo>
                <a:lnTo>
                  <a:pt x="503858" y="481329"/>
                </a:lnTo>
                <a:lnTo>
                  <a:pt x="433627" y="638809"/>
                </a:lnTo>
                <a:lnTo>
                  <a:pt x="482935" y="638809"/>
                </a:lnTo>
                <a:lnTo>
                  <a:pt x="544930" y="499109"/>
                </a:lnTo>
                <a:lnTo>
                  <a:pt x="638262" y="499109"/>
                </a:lnTo>
                <a:lnTo>
                  <a:pt x="626896" y="491489"/>
                </a:lnTo>
                <a:lnTo>
                  <a:pt x="577139" y="466089"/>
                </a:lnTo>
                <a:lnTo>
                  <a:pt x="554352" y="455929"/>
                </a:lnTo>
                <a:close/>
              </a:path>
              <a:path w="709930" h="773429">
                <a:moveTo>
                  <a:pt x="376756" y="476249"/>
                </a:moveTo>
                <a:lnTo>
                  <a:pt x="331938" y="476249"/>
                </a:lnTo>
                <a:lnTo>
                  <a:pt x="338491" y="477519"/>
                </a:lnTo>
                <a:lnTo>
                  <a:pt x="368603" y="477519"/>
                </a:lnTo>
                <a:lnTo>
                  <a:pt x="376756" y="476249"/>
                </a:lnTo>
                <a:close/>
              </a:path>
              <a:path w="709930" h="773429">
                <a:moveTo>
                  <a:pt x="539298" y="201929"/>
                </a:moveTo>
                <a:lnTo>
                  <a:pt x="493698" y="201929"/>
                </a:lnTo>
                <a:lnTo>
                  <a:pt x="493952" y="204469"/>
                </a:lnTo>
                <a:lnTo>
                  <a:pt x="494231" y="205739"/>
                </a:lnTo>
                <a:lnTo>
                  <a:pt x="496873" y="219709"/>
                </a:lnTo>
                <a:lnTo>
                  <a:pt x="499427" y="236219"/>
                </a:lnTo>
                <a:lnTo>
                  <a:pt x="501355" y="251459"/>
                </a:lnTo>
                <a:lnTo>
                  <a:pt x="502118" y="265429"/>
                </a:lnTo>
                <a:lnTo>
                  <a:pt x="494472" y="318769"/>
                </a:lnTo>
                <a:lnTo>
                  <a:pt x="473186" y="364489"/>
                </a:lnTo>
                <a:lnTo>
                  <a:pt x="440739" y="401319"/>
                </a:lnTo>
                <a:lnTo>
                  <a:pt x="399607" y="425449"/>
                </a:lnTo>
                <a:lnTo>
                  <a:pt x="352271" y="434339"/>
                </a:lnTo>
                <a:lnTo>
                  <a:pt x="502760" y="434339"/>
                </a:lnTo>
                <a:lnTo>
                  <a:pt x="479652" y="425449"/>
                </a:lnTo>
                <a:lnTo>
                  <a:pt x="507567" y="392429"/>
                </a:lnTo>
                <a:lnTo>
                  <a:pt x="528813" y="354329"/>
                </a:lnTo>
                <a:lnTo>
                  <a:pt x="542334" y="311149"/>
                </a:lnTo>
                <a:lnTo>
                  <a:pt x="547076" y="265429"/>
                </a:lnTo>
                <a:lnTo>
                  <a:pt x="546250" y="248919"/>
                </a:lnTo>
                <a:lnTo>
                  <a:pt x="544171" y="231139"/>
                </a:lnTo>
                <a:lnTo>
                  <a:pt x="541439" y="214629"/>
                </a:lnTo>
                <a:lnTo>
                  <a:pt x="539298" y="201929"/>
                </a:lnTo>
                <a:close/>
              </a:path>
              <a:path w="709930" h="773429">
                <a:moveTo>
                  <a:pt x="539850" y="184149"/>
                </a:moveTo>
                <a:lnTo>
                  <a:pt x="276903" y="184149"/>
                </a:lnTo>
                <a:lnTo>
                  <a:pt x="286446" y="186689"/>
                </a:lnTo>
                <a:lnTo>
                  <a:pt x="292043" y="189229"/>
                </a:lnTo>
                <a:lnTo>
                  <a:pt x="300624" y="194309"/>
                </a:lnTo>
                <a:lnTo>
                  <a:pt x="309508" y="199389"/>
                </a:lnTo>
                <a:lnTo>
                  <a:pt x="316012" y="203199"/>
                </a:lnTo>
                <a:lnTo>
                  <a:pt x="338972" y="210819"/>
                </a:lnTo>
                <a:lnTo>
                  <a:pt x="362637" y="214629"/>
                </a:lnTo>
                <a:lnTo>
                  <a:pt x="386907" y="214629"/>
                </a:lnTo>
                <a:lnTo>
                  <a:pt x="411681" y="212089"/>
                </a:lnTo>
                <a:lnTo>
                  <a:pt x="493698" y="201929"/>
                </a:lnTo>
                <a:lnTo>
                  <a:pt x="539298" y="201929"/>
                </a:lnTo>
                <a:lnTo>
                  <a:pt x="538656" y="198119"/>
                </a:lnTo>
                <a:lnTo>
                  <a:pt x="537983" y="194309"/>
                </a:lnTo>
                <a:lnTo>
                  <a:pt x="537183" y="190499"/>
                </a:lnTo>
                <a:lnTo>
                  <a:pt x="536776" y="186689"/>
                </a:lnTo>
                <a:lnTo>
                  <a:pt x="539850" y="184149"/>
                </a:lnTo>
                <a:close/>
              </a:path>
              <a:path w="709930" h="773429">
                <a:moveTo>
                  <a:pt x="263542" y="140969"/>
                </a:moveTo>
                <a:lnTo>
                  <a:pt x="223708" y="152399"/>
                </a:lnTo>
                <a:lnTo>
                  <a:pt x="197139" y="173989"/>
                </a:lnTo>
                <a:lnTo>
                  <a:pt x="193736" y="176529"/>
                </a:lnTo>
                <a:lnTo>
                  <a:pt x="544930" y="176529"/>
                </a:lnTo>
                <a:lnTo>
                  <a:pt x="547445" y="171449"/>
                </a:lnTo>
                <a:lnTo>
                  <a:pt x="368352" y="171449"/>
                </a:lnTo>
                <a:lnTo>
                  <a:pt x="351364" y="170179"/>
                </a:lnTo>
                <a:lnTo>
                  <a:pt x="336091" y="165099"/>
                </a:lnTo>
                <a:lnTo>
                  <a:pt x="330712" y="161289"/>
                </a:lnTo>
                <a:lnTo>
                  <a:pt x="321843" y="156209"/>
                </a:lnTo>
                <a:lnTo>
                  <a:pt x="312272" y="151129"/>
                </a:lnTo>
                <a:lnTo>
                  <a:pt x="304785" y="147319"/>
                </a:lnTo>
                <a:lnTo>
                  <a:pt x="284552" y="142239"/>
                </a:lnTo>
                <a:lnTo>
                  <a:pt x="263542" y="140969"/>
                </a:lnTo>
                <a:close/>
              </a:path>
              <a:path w="709930" h="773429">
                <a:moveTo>
                  <a:pt x="529606" y="43179"/>
                </a:moveTo>
                <a:lnTo>
                  <a:pt x="342111" y="43179"/>
                </a:lnTo>
                <a:lnTo>
                  <a:pt x="433627" y="48259"/>
                </a:lnTo>
                <a:lnTo>
                  <a:pt x="448911" y="48259"/>
                </a:lnTo>
                <a:lnTo>
                  <a:pt x="462607" y="50799"/>
                </a:lnTo>
                <a:lnTo>
                  <a:pt x="498006" y="80009"/>
                </a:lnTo>
                <a:lnTo>
                  <a:pt x="504058" y="144779"/>
                </a:lnTo>
                <a:lnTo>
                  <a:pt x="503197" y="158749"/>
                </a:lnTo>
                <a:lnTo>
                  <a:pt x="406728" y="168909"/>
                </a:lnTo>
                <a:lnTo>
                  <a:pt x="386868" y="171449"/>
                </a:lnTo>
                <a:lnTo>
                  <a:pt x="547445" y="171449"/>
                </a:lnTo>
                <a:lnTo>
                  <a:pt x="548703" y="168909"/>
                </a:lnTo>
                <a:lnTo>
                  <a:pt x="550892" y="162559"/>
                </a:lnTo>
                <a:lnTo>
                  <a:pt x="551977" y="156209"/>
                </a:lnTo>
                <a:lnTo>
                  <a:pt x="552435" y="151129"/>
                </a:lnTo>
                <a:lnTo>
                  <a:pt x="553640" y="123189"/>
                </a:lnTo>
                <a:lnTo>
                  <a:pt x="550557" y="87629"/>
                </a:lnTo>
                <a:lnTo>
                  <a:pt x="537942" y="52069"/>
                </a:lnTo>
                <a:lnTo>
                  <a:pt x="529606" y="43179"/>
                </a:lnTo>
                <a:close/>
              </a:path>
              <a:path w="709930" h="773429">
                <a:moveTo>
                  <a:pt x="278061" y="74929"/>
                </a:moveTo>
                <a:lnTo>
                  <a:pt x="252633" y="74929"/>
                </a:lnTo>
                <a:lnTo>
                  <a:pt x="268247" y="76199"/>
                </a:lnTo>
                <a:lnTo>
                  <a:pt x="278061" y="74929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39"/>
                </a:lnTo>
                <a:lnTo>
                  <a:pt x="306399" y="7619"/>
                </a:lnTo>
                <a:lnTo>
                  <a:pt x="296370" y="16509"/>
                </a:lnTo>
                <a:lnTo>
                  <a:pt x="288272" y="25399"/>
                </a:lnTo>
                <a:lnTo>
                  <a:pt x="284173" y="29209"/>
                </a:lnTo>
                <a:lnTo>
                  <a:pt x="281100" y="31749"/>
                </a:lnTo>
                <a:lnTo>
                  <a:pt x="276553" y="33019"/>
                </a:lnTo>
                <a:lnTo>
                  <a:pt x="520078" y="33019"/>
                </a:lnTo>
                <a:lnTo>
                  <a:pt x="472406" y="8889"/>
                </a:lnTo>
                <a:lnTo>
                  <a:pt x="436167" y="5079"/>
                </a:lnTo>
                <a:lnTo>
                  <a:pt x="344651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0485" y="7605978"/>
            <a:ext cx="709930" cy="773430"/>
          </a:xfrm>
          <a:custGeom>
            <a:avLst/>
            <a:gdLst/>
            <a:ahLst/>
            <a:cxnLst/>
            <a:rect l="l" t="t" r="r" b="b"/>
            <a:pathLst>
              <a:path w="709930" h="773429">
                <a:moveTo>
                  <a:pt x="250948" y="31750"/>
                </a:moveTo>
                <a:lnTo>
                  <a:pt x="238910" y="31750"/>
                </a:lnTo>
                <a:lnTo>
                  <a:pt x="229995" y="33020"/>
                </a:lnTo>
                <a:lnTo>
                  <a:pt x="187580" y="50800"/>
                </a:lnTo>
                <a:lnTo>
                  <a:pt x="157605" y="90170"/>
                </a:lnTo>
                <a:lnTo>
                  <a:pt x="146673" y="132080"/>
                </a:lnTo>
                <a:lnTo>
                  <a:pt x="145603" y="151130"/>
                </a:lnTo>
                <a:lnTo>
                  <a:pt x="145626" y="156210"/>
                </a:lnTo>
                <a:lnTo>
                  <a:pt x="148364" y="199390"/>
                </a:lnTo>
                <a:lnTo>
                  <a:pt x="158545" y="240030"/>
                </a:lnTo>
                <a:lnTo>
                  <a:pt x="157918" y="246380"/>
                </a:lnTo>
                <a:lnTo>
                  <a:pt x="157456" y="252730"/>
                </a:lnTo>
                <a:lnTo>
                  <a:pt x="157170" y="259080"/>
                </a:lnTo>
                <a:lnTo>
                  <a:pt x="157072" y="265430"/>
                </a:lnTo>
                <a:lnTo>
                  <a:pt x="161931" y="312420"/>
                </a:lnTo>
                <a:lnTo>
                  <a:pt x="175772" y="355600"/>
                </a:lnTo>
                <a:lnTo>
                  <a:pt x="197491" y="393700"/>
                </a:lnTo>
                <a:lnTo>
                  <a:pt x="225982" y="426720"/>
                </a:lnTo>
                <a:lnTo>
                  <a:pt x="178737" y="445770"/>
                </a:lnTo>
                <a:lnTo>
                  <a:pt x="128078" y="467360"/>
                </a:lnTo>
                <a:lnTo>
                  <a:pt x="79835" y="492760"/>
                </a:lnTo>
                <a:lnTo>
                  <a:pt x="39838" y="519430"/>
                </a:lnTo>
                <a:lnTo>
                  <a:pt x="13917" y="547370"/>
                </a:lnTo>
                <a:lnTo>
                  <a:pt x="700" y="595630"/>
                </a:lnTo>
                <a:lnTo>
                  <a:pt x="0" y="659130"/>
                </a:lnTo>
                <a:lnTo>
                  <a:pt x="5521" y="718820"/>
                </a:lnTo>
                <a:lnTo>
                  <a:pt x="13632" y="763270"/>
                </a:lnTo>
                <a:lnTo>
                  <a:pt x="33183" y="773430"/>
                </a:lnTo>
                <a:lnTo>
                  <a:pt x="676057" y="773430"/>
                </a:lnTo>
                <a:lnTo>
                  <a:pt x="701924" y="731520"/>
                </a:lnTo>
                <a:lnTo>
                  <a:pt x="52576" y="731520"/>
                </a:lnTo>
                <a:lnTo>
                  <a:pt x="46988" y="684530"/>
                </a:lnTo>
                <a:lnTo>
                  <a:pt x="44199" y="636270"/>
                </a:lnTo>
                <a:lnTo>
                  <a:pt x="45598" y="595630"/>
                </a:lnTo>
                <a:lnTo>
                  <a:pt x="52576" y="570230"/>
                </a:lnTo>
                <a:lnTo>
                  <a:pt x="67232" y="553720"/>
                </a:lnTo>
                <a:lnTo>
                  <a:pt x="91646" y="537210"/>
                </a:lnTo>
                <a:lnTo>
                  <a:pt x="123887" y="519430"/>
                </a:lnTo>
                <a:lnTo>
                  <a:pt x="162025" y="500380"/>
                </a:lnTo>
                <a:lnTo>
                  <a:pt x="211661" y="500380"/>
                </a:lnTo>
                <a:lnTo>
                  <a:pt x="203096" y="482600"/>
                </a:lnTo>
                <a:lnTo>
                  <a:pt x="268920" y="457200"/>
                </a:lnTo>
                <a:lnTo>
                  <a:pt x="434560" y="457200"/>
                </a:lnTo>
                <a:lnTo>
                  <a:pt x="436700" y="455930"/>
                </a:lnTo>
                <a:lnTo>
                  <a:pt x="554352" y="455930"/>
                </a:lnTo>
                <a:lnTo>
                  <a:pt x="525868" y="443230"/>
                </a:lnTo>
                <a:lnTo>
                  <a:pt x="502760" y="434340"/>
                </a:lnTo>
                <a:lnTo>
                  <a:pt x="352271" y="434340"/>
                </a:lnTo>
                <a:lnTo>
                  <a:pt x="304938" y="425450"/>
                </a:lnTo>
                <a:lnTo>
                  <a:pt x="263808" y="401320"/>
                </a:lnTo>
                <a:lnTo>
                  <a:pt x="231358" y="364490"/>
                </a:lnTo>
                <a:lnTo>
                  <a:pt x="210070" y="318770"/>
                </a:lnTo>
                <a:lnTo>
                  <a:pt x="202423" y="265430"/>
                </a:lnTo>
                <a:lnTo>
                  <a:pt x="202725" y="255270"/>
                </a:lnTo>
                <a:lnTo>
                  <a:pt x="203630" y="243840"/>
                </a:lnTo>
                <a:lnTo>
                  <a:pt x="205134" y="233680"/>
                </a:lnTo>
                <a:lnTo>
                  <a:pt x="207237" y="223520"/>
                </a:lnTo>
                <a:lnTo>
                  <a:pt x="227663" y="205740"/>
                </a:lnTo>
                <a:lnTo>
                  <a:pt x="238682" y="195580"/>
                </a:lnTo>
                <a:lnTo>
                  <a:pt x="247648" y="189230"/>
                </a:lnTo>
                <a:lnTo>
                  <a:pt x="256812" y="185420"/>
                </a:lnTo>
                <a:lnTo>
                  <a:pt x="266795" y="184150"/>
                </a:lnTo>
                <a:lnTo>
                  <a:pt x="539850" y="184150"/>
                </a:lnTo>
                <a:lnTo>
                  <a:pt x="542529" y="180340"/>
                </a:lnTo>
                <a:lnTo>
                  <a:pt x="544930" y="176530"/>
                </a:lnTo>
                <a:lnTo>
                  <a:pt x="191450" y="176530"/>
                </a:lnTo>
                <a:lnTo>
                  <a:pt x="191196" y="171450"/>
                </a:lnTo>
                <a:lnTo>
                  <a:pt x="191010" y="168910"/>
                </a:lnTo>
                <a:lnTo>
                  <a:pt x="190887" y="166370"/>
                </a:lnTo>
                <a:lnTo>
                  <a:pt x="190651" y="156210"/>
                </a:lnTo>
                <a:lnTo>
                  <a:pt x="190714" y="151130"/>
                </a:lnTo>
                <a:lnTo>
                  <a:pt x="198943" y="106680"/>
                </a:lnTo>
                <a:lnTo>
                  <a:pt x="225252" y="78740"/>
                </a:lnTo>
                <a:lnTo>
                  <a:pt x="236408" y="74930"/>
                </a:lnTo>
                <a:lnTo>
                  <a:pt x="278061" y="74930"/>
                </a:lnTo>
                <a:lnTo>
                  <a:pt x="288724" y="73660"/>
                </a:lnTo>
                <a:lnTo>
                  <a:pt x="299785" y="69850"/>
                </a:lnTo>
                <a:lnTo>
                  <a:pt x="310792" y="64770"/>
                </a:lnTo>
                <a:lnTo>
                  <a:pt x="316747" y="59690"/>
                </a:lnTo>
                <a:lnTo>
                  <a:pt x="323692" y="52070"/>
                </a:lnTo>
                <a:lnTo>
                  <a:pt x="329709" y="45720"/>
                </a:lnTo>
                <a:lnTo>
                  <a:pt x="332878" y="43180"/>
                </a:lnTo>
                <a:lnTo>
                  <a:pt x="529606" y="43180"/>
                </a:lnTo>
                <a:lnTo>
                  <a:pt x="520078" y="33020"/>
                </a:lnTo>
                <a:lnTo>
                  <a:pt x="268387" y="33020"/>
                </a:lnTo>
                <a:lnTo>
                  <a:pt x="250948" y="31750"/>
                </a:lnTo>
                <a:close/>
              </a:path>
              <a:path w="709930" h="773429">
                <a:moveTo>
                  <a:pt x="211661" y="500380"/>
                </a:moveTo>
                <a:lnTo>
                  <a:pt x="162025" y="500380"/>
                </a:lnTo>
                <a:lnTo>
                  <a:pt x="272807" y="731520"/>
                </a:lnTo>
                <a:lnTo>
                  <a:pt x="322565" y="731520"/>
                </a:lnTo>
                <a:lnTo>
                  <a:pt x="306919" y="698500"/>
                </a:lnTo>
                <a:lnTo>
                  <a:pt x="326515" y="640080"/>
                </a:lnTo>
                <a:lnTo>
                  <a:pt x="278953" y="640080"/>
                </a:lnTo>
                <a:lnTo>
                  <a:pt x="211661" y="500380"/>
                </a:lnTo>
                <a:close/>
              </a:path>
              <a:path w="709930" h="773429">
                <a:moveTo>
                  <a:pt x="435254" y="476250"/>
                </a:moveTo>
                <a:lnTo>
                  <a:pt x="376756" y="476250"/>
                </a:lnTo>
                <a:lnTo>
                  <a:pt x="408735" y="513080"/>
                </a:lnTo>
                <a:lnTo>
                  <a:pt x="364183" y="574040"/>
                </a:lnTo>
                <a:lnTo>
                  <a:pt x="363243" y="581660"/>
                </a:lnTo>
                <a:lnTo>
                  <a:pt x="408201" y="697230"/>
                </a:lnTo>
                <a:lnTo>
                  <a:pt x="392682" y="731520"/>
                </a:lnTo>
                <a:lnTo>
                  <a:pt x="441793" y="731520"/>
                </a:lnTo>
                <a:lnTo>
                  <a:pt x="482935" y="638810"/>
                </a:lnTo>
                <a:lnTo>
                  <a:pt x="433627" y="638810"/>
                </a:lnTo>
                <a:lnTo>
                  <a:pt x="412088" y="584200"/>
                </a:lnTo>
                <a:lnTo>
                  <a:pt x="455572" y="523240"/>
                </a:lnTo>
                <a:lnTo>
                  <a:pt x="458787" y="516890"/>
                </a:lnTo>
                <a:lnTo>
                  <a:pt x="459462" y="510540"/>
                </a:lnTo>
                <a:lnTo>
                  <a:pt x="457655" y="502920"/>
                </a:lnTo>
                <a:lnTo>
                  <a:pt x="453426" y="496570"/>
                </a:lnTo>
                <a:lnTo>
                  <a:pt x="449723" y="492760"/>
                </a:lnTo>
                <a:lnTo>
                  <a:pt x="442844" y="485140"/>
                </a:lnTo>
                <a:lnTo>
                  <a:pt x="435254" y="476250"/>
                </a:lnTo>
                <a:close/>
              </a:path>
              <a:path w="709930" h="773429">
                <a:moveTo>
                  <a:pt x="638262" y="499110"/>
                </a:moveTo>
                <a:lnTo>
                  <a:pt x="544930" y="499110"/>
                </a:lnTo>
                <a:lnTo>
                  <a:pt x="583691" y="518160"/>
                </a:lnTo>
                <a:lnTo>
                  <a:pt x="616667" y="535940"/>
                </a:lnTo>
                <a:lnTo>
                  <a:pt x="641740" y="553720"/>
                </a:lnTo>
                <a:lnTo>
                  <a:pt x="656791" y="570230"/>
                </a:lnTo>
                <a:lnTo>
                  <a:pt x="663749" y="595630"/>
                </a:lnTo>
                <a:lnTo>
                  <a:pt x="665116" y="636270"/>
                </a:lnTo>
                <a:lnTo>
                  <a:pt x="662320" y="684530"/>
                </a:lnTo>
                <a:lnTo>
                  <a:pt x="656791" y="731520"/>
                </a:lnTo>
                <a:lnTo>
                  <a:pt x="701924" y="731520"/>
                </a:lnTo>
                <a:lnTo>
                  <a:pt x="703848" y="718820"/>
                </a:lnTo>
                <a:lnTo>
                  <a:pt x="709417" y="659130"/>
                </a:lnTo>
                <a:lnTo>
                  <a:pt x="708742" y="595630"/>
                </a:lnTo>
                <a:lnTo>
                  <a:pt x="695590" y="547370"/>
                </a:lnTo>
                <a:lnTo>
                  <a:pt x="668570" y="519430"/>
                </a:lnTo>
                <a:lnTo>
                  <a:pt x="638262" y="499110"/>
                </a:lnTo>
                <a:close/>
              </a:path>
              <a:path w="709930" h="773429">
                <a:moveTo>
                  <a:pt x="434560" y="457200"/>
                </a:moveTo>
                <a:lnTo>
                  <a:pt x="269454" y="457200"/>
                </a:lnTo>
                <a:lnTo>
                  <a:pt x="279360" y="462280"/>
                </a:lnTo>
                <a:lnTo>
                  <a:pt x="284440" y="463550"/>
                </a:lnTo>
                <a:lnTo>
                  <a:pt x="259380" y="492760"/>
                </a:lnTo>
                <a:lnTo>
                  <a:pt x="255814" y="496570"/>
                </a:lnTo>
                <a:lnTo>
                  <a:pt x="251603" y="502920"/>
                </a:lnTo>
                <a:lnTo>
                  <a:pt x="249826" y="510540"/>
                </a:lnTo>
                <a:lnTo>
                  <a:pt x="250506" y="516890"/>
                </a:lnTo>
                <a:lnTo>
                  <a:pt x="253668" y="523240"/>
                </a:lnTo>
                <a:lnTo>
                  <a:pt x="297686" y="584200"/>
                </a:lnTo>
                <a:lnTo>
                  <a:pt x="278953" y="640080"/>
                </a:lnTo>
                <a:lnTo>
                  <a:pt x="326515" y="640080"/>
                </a:lnTo>
                <a:lnTo>
                  <a:pt x="346111" y="581660"/>
                </a:lnTo>
                <a:lnTo>
                  <a:pt x="345044" y="574040"/>
                </a:lnTo>
                <a:lnTo>
                  <a:pt x="341031" y="568960"/>
                </a:lnTo>
                <a:lnTo>
                  <a:pt x="300632" y="513080"/>
                </a:lnTo>
                <a:lnTo>
                  <a:pt x="308362" y="504190"/>
                </a:lnTo>
                <a:lnTo>
                  <a:pt x="331938" y="476250"/>
                </a:lnTo>
                <a:lnTo>
                  <a:pt x="435254" y="476250"/>
                </a:lnTo>
                <a:lnTo>
                  <a:pt x="423327" y="462280"/>
                </a:lnTo>
                <a:lnTo>
                  <a:pt x="428013" y="461010"/>
                </a:lnTo>
                <a:lnTo>
                  <a:pt x="432420" y="458470"/>
                </a:lnTo>
                <a:lnTo>
                  <a:pt x="434560" y="457200"/>
                </a:lnTo>
                <a:close/>
              </a:path>
              <a:path w="709930" h="773429">
                <a:moveTo>
                  <a:pt x="554352" y="455930"/>
                </a:moveTo>
                <a:lnTo>
                  <a:pt x="436967" y="455930"/>
                </a:lnTo>
                <a:lnTo>
                  <a:pt x="503858" y="481330"/>
                </a:lnTo>
                <a:lnTo>
                  <a:pt x="433627" y="638810"/>
                </a:lnTo>
                <a:lnTo>
                  <a:pt x="482935" y="638810"/>
                </a:lnTo>
                <a:lnTo>
                  <a:pt x="544930" y="499110"/>
                </a:lnTo>
                <a:lnTo>
                  <a:pt x="638262" y="499110"/>
                </a:lnTo>
                <a:lnTo>
                  <a:pt x="626896" y="491490"/>
                </a:lnTo>
                <a:lnTo>
                  <a:pt x="577139" y="466090"/>
                </a:lnTo>
                <a:lnTo>
                  <a:pt x="554352" y="455930"/>
                </a:lnTo>
                <a:close/>
              </a:path>
              <a:path w="709930" h="773429">
                <a:moveTo>
                  <a:pt x="376756" y="476250"/>
                </a:moveTo>
                <a:lnTo>
                  <a:pt x="331938" y="476250"/>
                </a:lnTo>
                <a:lnTo>
                  <a:pt x="338491" y="477520"/>
                </a:lnTo>
                <a:lnTo>
                  <a:pt x="368603" y="477520"/>
                </a:lnTo>
                <a:lnTo>
                  <a:pt x="376756" y="476250"/>
                </a:lnTo>
                <a:close/>
              </a:path>
              <a:path w="709930" h="773429">
                <a:moveTo>
                  <a:pt x="539298" y="201930"/>
                </a:moveTo>
                <a:lnTo>
                  <a:pt x="493698" y="201930"/>
                </a:lnTo>
                <a:lnTo>
                  <a:pt x="493952" y="204470"/>
                </a:lnTo>
                <a:lnTo>
                  <a:pt x="494231" y="205740"/>
                </a:lnTo>
                <a:lnTo>
                  <a:pt x="496873" y="219710"/>
                </a:lnTo>
                <a:lnTo>
                  <a:pt x="499427" y="236220"/>
                </a:lnTo>
                <a:lnTo>
                  <a:pt x="501355" y="251460"/>
                </a:lnTo>
                <a:lnTo>
                  <a:pt x="502118" y="265430"/>
                </a:lnTo>
                <a:lnTo>
                  <a:pt x="494472" y="318770"/>
                </a:lnTo>
                <a:lnTo>
                  <a:pt x="473186" y="364490"/>
                </a:lnTo>
                <a:lnTo>
                  <a:pt x="440739" y="401320"/>
                </a:lnTo>
                <a:lnTo>
                  <a:pt x="399607" y="425450"/>
                </a:lnTo>
                <a:lnTo>
                  <a:pt x="352271" y="434340"/>
                </a:lnTo>
                <a:lnTo>
                  <a:pt x="502760" y="434340"/>
                </a:lnTo>
                <a:lnTo>
                  <a:pt x="479652" y="425450"/>
                </a:lnTo>
                <a:lnTo>
                  <a:pt x="507567" y="392430"/>
                </a:lnTo>
                <a:lnTo>
                  <a:pt x="528813" y="354330"/>
                </a:lnTo>
                <a:lnTo>
                  <a:pt x="542334" y="311150"/>
                </a:lnTo>
                <a:lnTo>
                  <a:pt x="547076" y="265430"/>
                </a:lnTo>
                <a:lnTo>
                  <a:pt x="546250" y="248920"/>
                </a:lnTo>
                <a:lnTo>
                  <a:pt x="544171" y="231140"/>
                </a:lnTo>
                <a:lnTo>
                  <a:pt x="541439" y="214630"/>
                </a:lnTo>
                <a:lnTo>
                  <a:pt x="539298" y="201930"/>
                </a:lnTo>
                <a:close/>
              </a:path>
              <a:path w="709930" h="773429">
                <a:moveTo>
                  <a:pt x="539850" y="184150"/>
                </a:moveTo>
                <a:lnTo>
                  <a:pt x="276903" y="184150"/>
                </a:lnTo>
                <a:lnTo>
                  <a:pt x="286446" y="186690"/>
                </a:lnTo>
                <a:lnTo>
                  <a:pt x="292043" y="189230"/>
                </a:lnTo>
                <a:lnTo>
                  <a:pt x="300624" y="194310"/>
                </a:lnTo>
                <a:lnTo>
                  <a:pt x="309508" y="199390"/>
                </a:lnTo>
                <a:lnTo>
                  <a:pt x="316012" y="203200"/>
                </a:lnTo>
                <a:lnTo>
                  <a:pt x="338972" y="210820"/>
                </a:lnTo>
                <a:lnTo>
                  <a:pt x="362637" y="214630"/>
                </a:lnTo>
                <a:lnTo>
                  <a:pt x="386907" y="214630"/>
                </a:lnTo>
                <a:lnTo>
                  <a:pt x="411681" y="212090"/>
                </a:lnTo>
                <a:lnTo>
                  <a:pt x="493698" y="201930"/>
                </a:lnTo>
                <a:lnTo>
                  <a:pt x="539298" y="201930"/>
                </a:lnTo>
                <a:lnTo>
                  <a:pt x="538656" y="198120"/>
                </a:lnTo>
                <a:lnTo>
                  <a:pt x="537983" y="194310"/>
                </a:lnTo>
                <a:lnTo>
                  <a:pt x="537183" y="190500"/>
                </a:lnTo>
                <a:lnTo>
                  <a:pt x="536776" y="186690"/>
                </a:lnTo>
                <a:lnTo>
                  <a:pt x="539850" y="184150"/>
                </a:lnTo>
                <a:close/>
              </a:path>
              <a:path w="709930" h="773429">
                <a:moveTo>
                  <a:pt x="263542" y="140970"/>
                </a:moveTo>
                <a:lnTo>
                  <a:pt x="223708" y="152400"/>
                </a:lnTo>
                <a:lnTo>
                  <a:pt x="197139" y="173990"/>
                </a:lnTo>
                <a:lnTo>
                  <a:pt x="193736" y="176530"/>
                </a:lnTo>
                <a:lnTo>
                  <a:pt x="544930" y="176530"/>
                </a:lnTo>
                <a:lnTo>
                  <a:pt x="547445" y="171450"/>
                </a:lnTo>
                <a:lnTo>
                  <a:pt x="368352" y="171450"/>
                </a:lnTo>
                <a:lnTo>
                  <a:pt x="351364" y="170180"/>
                </a:lnTo>
                <a:lnTo>
                  <a:pt x="336091" y="165100"/>
                </a:lnTo>
                <a:lnTo>
                  <a:pt x="330712" y="161290"/>
                </a:lnTo>
                <a:lnTo>
                  <a:pt x="321843" y="156210"/>
                </a:lnTo>
                <a:lnTo>
                  <a:pt x="312272" y="151130"/>
                </a:lnTo>
                <a:lnTo>
                  <a:pt x="304785" y="147320"/>
                </a:lnTo>
                <a:lnTo>
                  <a:pt x="284552" y="142240"/>
                </a:lnTo>
                <a:lnTo>
                  <a:pt x="263542" y="140970"/>
                </a:lnTo>
                <a:close/>
              </a:path>
              <a:path w="709930" h="773429">
                <a:moveTo>
                  <a:pt x="529606" y="43180"/>
                </a:moveTo>
                <a:lnTo>
                  <a:pt x="342111" y="43180"/>
                </a:lnTo>
                <a:lnTo>
                  <a:pt x="433627" y="48260"/>
                </a:lnTo>
                <a:lnTo>
                  <a:pt x="448911" y="48260"/>
                </a:lnTo>
                <a:lnTo>
                  <a:pt x="462607" y="50800"/>
                </a:lnTo>
                <a:lnTo>
                  <a:pt x="498006" y="80010"/>
                </a:lnTo>
                <a:lnTo>
                  <a:pt x="504058" y="144780"/>
                </a:lnTo>
                <a:lnTo>
                  <a:pt x="503197" y="158750"/>
                </a:lnTo>
                <a:lnTo>
                  <a:pt x="406728" y="168910"/>
                </a:lnTo>
                <a:lnTo>
                  <a:pt x="386868" y="171450"/>
                </a:lnTo>
                <a:lnTo>
                  <a:pt x="547445" y="171450"/>
                </a:lnTo>
                <a:lnTo>
                  <a:pt x="548703" y="168910"/>
                </a:lnTo>
                <a:lnTo>
                  <a:pt x="550892" y="162560"/>
                </a:lnTo>
                <a:lnTo>
                  <a:pt x="551977" y="156210"/>
                </a:lnTo>
                <a:lnTo>
                  <a:pt x="552435" y="151130"/>
                </a:lnTo>
                <a:lnTo>
                  <a:pt x="553640" y="123190"/>
                </a:lnTo>
                <a:lnTo>
                  <a:pt x="550557" y="87630"/>
                </a:lnTo>
                <a:lnTo>
                  <a:pt x="537942" y="52070"/>
                </a:lnTo>
                <a:lnTo>
                  <a:pt x="529606" y="43180"/>
                </a:lnTo>
                <a:close/>
              </a:path>
              <a:path w="709930" h="773429">
                <a:moveTo>
                  <a:pt x="278061" y="74930"/>
                </a:moveTo>
                <a:lnTo>
                  <a:pt x="252633" y="74930"/>
                </a:lnTo>
                <a:lnTo>
                  <a:pt x="268247" y="76200"/>
                </a:lnTo>
                <a:lnTo>
                  <a:pt x="278061" y="74930"/>
                </a:lnTo>
                <a:close/>
              </a:path>
              <a:path w="709930" h="773429">
                <a:moveTo>
                  <a:pt x="344651" y="0"/>
                </a:moveTo>
                <a:lnTo>
                  <a:pt x="328725" y="0"/>
                </a:lnTo>
                <a:lnTo>
                  <a:pt x="316291" y="2540"/>
                </a:lnTo>
                <a:lnTo>
                  <a:pt x="306399" y="7620"/>
                </a:lnTo>
                <a:lnTo>
                  <a:pt x="296370" y="16510"/>
                </a:lnTo>
                <a:lnTo>
                  <a:pt x="288272" y="25400"/>
                </a:lnTo>
                <a:lnTo>
                  <a:pt x="284173" y="29210"/>
                </a:lnTo>
                <a:lnTo>
                  <a:pt x="281100" y="31750"/>
                </a:lnTo>
                <a:lnTo>
                  <a:pt x="276553" y="33020"/>
                </a:lnTo>
                <a:lnTo>
                  <a:pt x="520078" y="33020"/>
                </a:lnTo>
                <a:lnTo>
                  <a:pt x="472406" y="8890"/>
                </a:lnTo>
                <a:lnTo>
                  <a:pt x="436167" y="5080"/>
                </a:lnTo>
                <a:lnTo>
                  <a:pt x="344651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84003"/>
            <a:ext cx="3780154" cy="195580"/>
          </a:xfrm>
          <a:custGeom>
            <a:avLst/>
            <a:gdLst/>
            <a:ahLst/>
            <a:cxnLst/>
            <a:rect l="l" t="t" r="r" b="b"/>
            <a:pathLst>
              <a:path w="3780154" h="195579">
                <a:moveTo>
                  <a:pt x="0" y="195389"/>
                </a:moveTo>
                <a:lnTo>
                  <a:pt x="3779989" y="195389"/>
                </a:lnTo>
                <a:lnTo>
                  <a:pt x="3779989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5993" y="1014214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905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0097CC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1: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SATISFIED CUSTOMER</a:t>
            </a:r>
            <a:r>
              <a:rPr sz="1800" spc="-95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INC.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862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29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126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8952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08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16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2499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1776" y="6210053"/>
            <a:ext cx="52171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spc="-35" dirty="0">
                <a:solidFill>
                  <a:srgbClr val="0097CC"/>
                </a:solidFill>
                <a:latin typeface="Bebas Neue Bold"/>
                <a:cs typeface="Bebas Neue Bold"/>
              </a:rPr>
              <a:t>Company</a:t>
            </a:r>
            <a:r>
              <a:rPr sz="3000" b="1" spc="-35" dirty="0">
                <a:solidFill>
                  <a:srgbClr val="231F20"/>
                </a:solidFill>
                <a:latin typeface="Bebas Neue Bold"/>
                <a:cs typeface="Bebas Neue Bold"/>
              </a:rPr>
              <a:t>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got to know our business  and came up with a </a:t>
            </a:r>
            <a:r>
              <a:rPr sz="3000" b="1" spc="-15" dirty="0">
                <a:solidFill>
                  <a:srgbClr val="231F20"/>
                </a:solidFill>
                <a:latin typeface="Bebas Neue Bold"/>
                <a:cs typeface="Bebas Neue Bold"/>
              </a:rPr>
              <a:t>long-term </a:t>
            </a:r>
            <a:r>
              <a:rPr sz="3000" b="1" dirty="0">
                <a:solidFill>
                  <a:srgbClr val="0097CC"/>
                </a:solidFill>
                <a:latin typeface="Bebas Neue Bold"/>
                <a:cs typeface="Bebas Neue Bold"/>
              </a:rPr>
              <a:t>IT</a:t>
            </a:r>
            <a:r>
              <a:rPr sz="3000" b="1" spc="-50" dirty="0">
                <a:solidFill>
                  <a:srgbClr val="0097CC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0097CC"/>
                </a:solidFill>
                <a:latin typeface="Bebas Neue Bold"/>
                <a:cs typeface="Bebas Neue Bold"/>
              </a:rPr>
              <a:t>solution</a:t>
            </a:r>
            <a:endParaRPr sz="3000">
              <a:latin typeface="Bebas Neue Bold"/>
              <a:cs typeface="Bebas Neue Bold"/>
            </a:endParaRPr>
          </a:p>
          <a:p>
            <a:pPr marL="1099185">
              <a:lnSpc>
                <a:spcPct val="100000"/>
              </a:lnSpc>
            </a:pPr>
            <a:r>
              <a:rPr sz="3000" b="1" spc="-30" dirty="0">
                <a:solidFill>
                  <a:srgbClr val="231F20"/>
                </a:solidFill>
                <a:latin typeface="Bebas Neue Bold"/>
                <a:cs typeface="Bebas Neue Bold"/>
              </a:rPr>
              <a:t>that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can </a:t>
            </a:r>
            <a:r>
              <a:rPr sz="3000" b="1" dirty="0">
                <a:solidFill>
                  <a:srgbClr val="0097CC"/>
                </a:solidFill>
                <a:latin typeface="Bebas Neue Bold"/>
                <a:cs typeface="Bebas Neue Bold"/>
              </a:rPr>
              <a:t>grow with</a:t>
            </a:r>
            <a:r>
              <a:rPr sz="3000" b="1" spc="-60" dirty="0">
                <a:solidFill>
                  <a:srgbClr val="0097CC"/>
                </a:solidFill>
                <a:latin typeface="Bebas Neue Bold"/>
                <a:cs typeface="Bebas Neue Bold"/>
              </a:rPr>
              <a:t> </a:t>
            </a:r>
            <a:r>
              <a:rPr sz="3000" b="1" spc="-5" dirty="0">
                <a:solidFill>
                  <a:srgbClr val="0097CC"/>
                </a:solidFill>
                <a:latin typeface="Bebas Neue Bold"/>
                <a:cs typeface="Bebas Neue Bold"/>
              </a:rPr>
              <a:t>us.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7200" y="7864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9999" y="77774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6885" y="3354837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8449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7464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6478" y="344261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06813" y="3440049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4285" y="3652744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1258" y="3707141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661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17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17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09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348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337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198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68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68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2968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961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500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17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17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1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773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773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33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369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084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9" y="577152"/>
            <a:ext cx="15728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Bebas Neue Regular"/>
                <a:cs typeface="Bebas Neue Regular"/>
              </a:rPr>
              <a:t>IT </a:t>
            </a:r>
            <a:r>
              <a:rPr sz="1000" spc="-10" dirty="0">
                <a:latin typeface="Bebas Neue Regular"/>
                <a:cs typeface="Bebas Neue Regular"/>
              </a:rPr>
              <a:t>Consulting </a:t>
            </a:r>
            <a:r>
              <a:rPr sz="1000" spc="-5" dirty="0">
                <a:latin typeface="Bebas Neue Regular"/>
                <a:cs typeface="Bebas Neue Regular"/>
              </a:rPr>
              <a:t>Services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Proposal</a:t>
            </a:r>
            <a:r>
              <a:rPr sz="1000" spc="-5" dirty="0">
                <a:solidFill>
                  <a:srgbClr val="0097CC"/>
                </a:solidFill>
                <a:latin typeface="Bebas Neue Regular"/>
                <a:cs typeface="Bebas Neue Regular"/>
              </a:rPr>
              <a:t> </a:t>
            </a:r>
            <a:r>
              <a:rPr sz="1000" dirty="0">
                <a:solidFill>
                  <a:srgbClr val="0097CC"/>
                </a:solidFill>
                <a:latin typeface="Bebas Neue Regular"/>
                <a:cs typeface="Bebas Neue Regular"/>
              </a:rPr>
              <a:t>20XX</a:t>
            </a:r>
            <a:endParaRPr sz="1000">
              <a:latin typeface="Bebas Neue Regular"/>
              <a:cs typeface="Bebas Neue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" y="10187152"/>
            <a:ext cx="3892550" cy="195580"/>
          </a:xfrm>
          <a:custGeom>
            <a:avLst/>
            <a:gdLst/>
            <a:ahLst/>
            <a:cxnLst/>
            <a:rect l="l" t="t" r="r" b="b"/>
            <a:pathLst>
              <a:path w="3892550" h="195579">
                <a:moveTo>
                  <a:pt x="0" y="195389"/>
                </a:moveTo>
                <a:lnTo>
                  <a:pt x="3892194" y="195389"/>
                </a:lnTo>
                <a:lnTo>
                  <a:pt x="3892194" y="0"/>
                </a:lnTo>
                <a:lnTo>
                  <a:pt x="0" y="0"/>
                </a:lnTo>
                <a:lnTo>
                  <a:pt x="0" y="195389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9600" y="10145293"/>
            <a:ext cx="234315" cy="237490"/>
          </a:xfrm>
          <a:custGeom>
            <a:avLst/>
            <a:gdLst/>
            <a:ahLst/>
            <a:cxnLst/>
            <a:rect l="l" t="t" r="r" b="b"/>
            <a:pathLst>
              <a:path w="234315" h="237490">
                <a:moveTo>
                  <a:pt x="0" y="237248"/>
                </a:moveTo>
                <a:lnTo>
                  <a:pt x="233997" y="237248"/>
                </a:lnTo>
                <a:lnTo>
                  <a:pt x="233997" y="0"/>
                </a:lnTo>
                <a:lnTo>
                  <a:pt x="0" y="0"/>
                </a:lnTo>
                <a:lnTo>
                  <a:pt x="0" y="237248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6743" y="383883"/>
            <a:ext cx="383540" cy="336550"/>
          </a:xfrm>
          <a:prstGeom prst="rect">
            <a:avLst/>
          </a:prstGeom>
          <a:solidFill>
            <a:srgbClr val="009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LOGO</a:t>
            </a:r>
            <a:endParaRPr sz="800">
              <a:latin typeface="Bebas Neue Regular"/>
              <a:cs typeface="Bebas Neue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1013403"/>
            <a:ext cx="1926589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latin typeface="Bebas Neue Bold"/>
                <a:cs typeface="Bebas Neue Bold"/>
              </a:rPr>
              <a:t>Ca</a:t>
            </a:r>
            <a:r>
              <a:rPr sz="3600" b="1" dirty="0">
                <a:latin typeface="Bebas Neue Bold"/>
                <a:cs typeface="Bebas Neue Bold"/>
              </a:rPr>
              <a:t>se</a:t>
            </a:r>
            <a:r>
              <a:rPr sz="3600" b="1" spc="-100" dirty="0">
                <a:latin typeface="Bebas Neue Bold"/>
                <a:cs typeface="Bebas Neue Bold"/>
              </a:rPr>
              <a:t> </a:t>
            </a:r>
            <a:r>
              <a:rPr sz="3600" b="1" dirty="0">
                <a:solidFill>
                  <a:srgbClr val="0097CC"/>
                </a:solidFill>
                <a:latin typeface="Bebas Neue Bold"/>
                <a:cs typeface="Bebas Neue Bold"/>
              </a:rPr>
              <a:t>Studies</a:t>
            </a:r>
            <a:endParaRPr sz="36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CASE </a:t>
            </a:r>
            <a:r>
              <a:rPr sz="18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STUDY</a:t>
            </a:r>
            <a:r>
              <a:rPr sz="1800" b="1" spc="-8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1800" b="1" dirty="0">
                <a:solidFill>
                  <a:srgbClr val="231F20"/>
                </a:solidFill>
                <a:latin typeface="Bebas Neue Bold"/>
                <a:cs typeface="Bebas Neue Bold"/>
              </a:rPr>
              <a:t>2:</a:t>
            </a:r>
            <a:endParaRPr sz="1800">
              <a:latin typeface="Bebas Neue Bold"/>
              <a:cs typeface="Bebas Neue Bold"/>
            </a:endParaRPr>
          </a:p>
          <a:p>
            <a:pPr marL="13335">
              <a:lnSpc>
                <a:spcPct val="100000"/>
              </a:lnSpc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PLEASED AS PUNCH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Bebas Neue Regular"/>
                <a:cs typeface="Bebas Neue Regular"/>
              </a:rPr>
              <a:t>CO.</a:t>
            </a:r>
            <a:endParaRPr sz="1800">
              <a:latin typeface="Bebas Neue Regular"/>
              <a:cs typeface="Bebas Neue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255" y="2446335"/>
            <a:ext cx="379730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514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693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IT Project</a:t>
            </a:r>
            <a:r>
              <a:rPr sz="1800" spc="-8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Bebas Neue Regular"/>
                <a:cs typeface="Bebas Neue Regular"/>
              </a:rPr>
              <a:t>Goals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9519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Our</a:t>
            </a:r>
            <a:r>
              <a:rPr sz="18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Solution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45" y="4041589"/>
            <a:ext cx="190500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Bebas Neue Regular"/>
                <a:cs typeface="Bebas Neue Regular"/>
              </a:rPr>
              <a:t>Measurable</a:t>
            </a:r>
            <a:r>
              <a:rPr sz="1800" spc="-9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Bebas Neue Regular"/>
                <a:cs typeface="Bebas Neue Regular"/>
              </a:rPr>
              <a:t>Results</a:t>
            </a:r>
            <a:endParaRPr sz="1800">
              <a:latin typeface="Bebas Neue Regular"/>
              <a:cs typeface="Bebas Neue Regular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Lorem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ipsum dolor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sit amet,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veritus  insolens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est ei,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 qui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amet theophr  astus, mea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ullum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salutandi erroribus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in. 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 stet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habemus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assueverit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has.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Eam ei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lucilius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sententiae, at sit sententiae  moderatius.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Audiam omnesque duo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ei, 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quo ullum disputationi id, dicant  dolorum 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cum</a:t>
            </a:r>
            <a:r>
              <a:rPr sz="800" spc="-9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ne.</a:t>
            </a:r>
            <a:endParaRPr sz="8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2292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30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3893" y="437287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26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1910" y="6210052"/>
            <a:ext cx="59194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“</a:t>
            </a:r>
            <a:r>
              <a:rPr sz="3000" b="1" dirty="0">
                <a:solidFill>
                  <a:srgbClr val="0097CC"/>
                </a:solidFill>
                <a:latin typeface="Bebas Neue Bold"/>
                <a:cs typeface="Bebas Neue Bold"/>
              </a:rPr>
              <a:t>I’ve worked with </a:t>
            </a:r>
            <a:r>
              <a:rPr sz="3000" b="1" spc="-35" dirty="0">
                <a:solidFill>
                  <a:srgbClr val="0097CC"/>
                </a:solidFill>
                <a:latin typeface="Bebas Neue Bold"/>
                <a:cs typeface="Bebas Neue Bold"/>
              </a:rPr>
              <a:t>Company.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on</a:t>
            </a:r>
            <a:r>
              <a:rPr sz="3000" b="1" spc="-5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three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different  </a:t>
            </a:r>
            <a:r>
              <a:rPr sz="3000" b="1" spc="-5" dirty="0">
                <a:solidFill>
                  <a:srgbClr val="231F20"/>
                </a:solidFill>
                <a:latin typeface="Bebas Neue Bold"/>
                <a:cs typeface="Bebas Neue Bold"/>
              </a:rPr>
              <a:t>projects,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and they never </a:t>
            </a:r>
            <a:r>
              <a:rPr sz="3000" b="1" spc="-20" dirty="0">
                <a:solidFill>
                  <a:srgbClr val="231F20"/>
                </a:solidFill>
                <a:latin typeface="Bebas Neue Bold"/>
                <a:cs typeface="Bebas Neue Bold"/>
              </a:rPr>
              <a:t>disappoint.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Their  expertise is top-notch, and they met or  </a:t>
            </a:r>
            <a:r>
              <a:rPr sz="3000" b="1" spc="-10" dirty="0">
                <a:solidFill>
                  <a:srgbClr val="231F20"/>
                </a:solidFill>
                <a:latin typeface="Bebas Neue Bold"/>
                <a:cs typeface="Bebas Neue Bold"/>
              </a:rPr>
              <a:t>exceeded every 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benchmark </a:t>
            </a:r>
            <a:r>
              <a:rPr sz="3000" b="1" dirty="0">
                <a:solidFill>
                  <a:srgbClr val="0097CC"/>
                </a:solidFill>
                <a:latin typeface="Bebas Neue Bold"/>
                <a:cs typeface="Bebas Neue Bold"/>
              </a:rPr>
              <a:t>we </a:t>
            </a:r>
            <a:r>
              <a:rPr sz="3000" b="1" spc="-20" dirty="0">
                <a:solidFill>
                  <a:srgbClr val="0097CC"/>
                </a:solidFill>
                <a:latin typeface="Bebas Neue Bold"/>
                <a:cs typeface="Bebas Neue Bold"/>
              </a:rPr>
              <a:t>gave</a:t>
            </a:r>
            <a:r>
              <a:rPr sz="3000" b="1" spc="-30" dirty="0">
                <a:solidFill>
                  <a:srgbClr val="0097CC"/>
                </a:solidFill>
                <a:latin typeface="Bebas Neue Bold"/>
                <a:cs typeface="Bebas Neue Bold"/>
              </a:rPr>
              <a:t> </a:t>
            </a:r>
            <a:r>
              <a:rPr sz="3000" b="1" dirty="0">
                <a:solidFill>
                  <a:srgbClr val="0097CC"/>
                </a:solidFill>
                <a:latin typeface="Bebas Neue Bold"/>
                <a:cs typeface="Bebas Neue Bold"/>
              </a:rPr>
              <a:t>them.</a:t>
            </a:r>
            <a:r>
              <a:rPr sz="3000" b="1" dirty="0">
                <a:solidFill>
                  <a:srgbClr val="231F20"/>
                </a:solidFill>
                <a:latin typeface="Bebas Neue Bold"/>
                <a:cs typeface="Bebas Neue Bold"/>
              </a:rPr>
              <a:t>”</a:t>
            </a:r>
            <a:endParaRPr sz="3000">
              <a:latin typeface="Bebas Neue Bold"/>
              <a:cs typeface="Bebas Neue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8593" y="8242327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- MR. John Doe, PRESIDENT AND</a:t>
            </a:r>
            <a:r>
              <a:rPr sz="1400" spc="-100" dirty="0">
                <a:solidFill>
                  <a:srgbClr val="231F20"/>
                </a:solidFill>
                <a:latin typeface="Bebas Neue Regular"/>
                <a:cs typeface="Bebas Neue Regular"/>
              </a:rPr>
              <a:t> </a:t>
            </a:r>
            <a:r>
              <a:rPr sz="1400" dirty="0">
                <a:solidFill>
                  <a:srgbClr val="231F20"/>
                </a:solidFill>
                <a:latin typeface="Bebas Neue Regular"/>
                <a:cs typeface="Bebas Neue Regular"/>
              </a:rPr>
              <a:t>CEO</a:t>
            </a:r>
            <a:endParaRPr sz="1400">
              <a:latin typeface="Bebas Neue Regular"/>
              <a:cs typeface="Bebas Neue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1394" y="8155478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899998" y="0"/>
                </a:lnTo>
              </a:path>
            </a:pathLst>
          </a:custGeom>
          <a:ln w="3600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492" y="331199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604634" y="585139"/>
                </a:moveTo>
                <a:lnTo>
                  <a:pt x="0" y="585139"/>
                </a:lnTo>
                <a:lnTo>
                  <a:pt x="0" y="604646"/>
                </a:lnTo>
                <a:lnTo>
                  <a:pt x="604634" y="604646"/>
                </a:lnTo>
                <a:lnTo>
                  <a:pt x="604634" y="585139"/>
                </a:lnTo>
                <a:close/>
              </a:path>
              <a:path w="605155" h="605154">
                <a:moveTo>
                  <a:pt x="327609" y="195046"/>
                </a:moveTo>
                <a:lnTo>
                  <a:pt x="208381" y="195046"/>
                </a:lnTo>
                <a:lnTo>
                  <a:pt x="23088" y="585139"/>
                </a:lnTo>
                <a:lnTo>
                  <a:pt x="44678" y="585139"/>
                </a:lnTo>
                <a:lnTo>
                  <a:pt x="220700" y="214553"/>
                </a:lnTo>
                <a:lnTo>
                  <a:pt x="338245" y="214553"/>
                </a:lnTo>
                <a:lnTo>
                  <a:pt x="327609" y="195046"/>
                </a:lnTo>
                <a:close/>
              </a:path>
              <a:path w="605155" h="605154">
                <a:moveTo>
                  <a:pt x="503320" y="419468"/>
                </a:moveTo>
                <a:lnTo>
                  <a:pt x="481761" y="419468"/>
                </a:lnTo>
                <a:lnTo>
                  <a:pt x="559981" y="585139"/>
                </a:lnTo>
                <a:lnTo>
                  <a:pt x="581558" y="585139"/>
                </a:lnTo>
                <a:lnTo>
                  <a:pt x="503320" y="419468"/>
                </a:lnTo>
                <a:close/>
              </a:path>
              <a:path w="605155" h="605154">
                <a:moveTo>
                  <a:pt x="326694" y="332409"/>
                </a:moveTo>
                <a:lnTo>
                  <a:pt x="132486" y="526618"/>
                </a:lnTo>
                <a:lnTo>
                  <a:pt x="185280" y="579424"/>
                </a:lnTo>
                <a:lnTo>
                  <a:pt x="212864" y="551840"/>
                </a:lnTo>
                <a:lnTo>
                  <a:pt x="185280" y="551840"/>
                </a:lnTo>
                <a:lnTo>
                  <a:pt x="160058" y="526618"/>
                </a:lnTo>
                <a:lnTo>
                  <a:pt x="326694" y="359994"/>
                </a:lnTo>
                <a:lnTo>
                  <a:pt x="354274" y="359994"/>
                </a:lnTo>
                <a:lnTo>
                  <a:pt x="326694" y="332409"/>
                </a:lnTo>
                <a:close/>
              </a:path>
              <a:path w="605155" h="605154">
                <a:moveTo>
                  <a:pt x="321818" y="415315"/>
                </a:moveTo>
                <a:lnTo>
                  <a:pt x="185280" y="551840"/>
                </a:lnTo>
                <a:lnTo>
                  <a:pt x="212864" y="551840"/>
                </a:lnTo>
                <a:lnTo>
                  <a:pt x="321818" y="442887"/>
                </a:lnTo>
                <a:lnTo>
                  <a:pt x="349389" y="442887"/>
                </a:lnTo>
                <a:lnTo>
                  <a:pt x="321818" y="415315"/>
                </a:lnTo>
                <a:close/>
              </a:path>
              <a:path w="605155" h="605154">
                <a:moveTo>
                  <a:pt x="349389" y="442887"/>
                </a:moveTo>
                <a:lnTo>
                  <a:pt x="321818" y="442887"/>
                </a:lnTo>
                <a:lnTo>
                  <a:pt x="390080" y="511149"/>
                </a:lnTo>
                <a:lnTo>
                  <a:pt x="417652" y="483577"/>
                </a:lnTo>
                <a:lnTo>
                  <a:pt x="390080" y="483577"/>
                </a:lnTo>
                <a:lnTo>
                  <a:pt x="349389" y="442887"/>
                </a:lnTo>
                <a:close/>
              </a:path>
              <a:path w="605155" h="605154">
                <a:moveTo>
                  <a:pt x="546125" y="327532"/>
                </a:moveTo>
                <a:lnTo>
                  <a:pt x="390080" y="483577"/>
                </a:lnTo>
                <a:lnTo>
                  <a:pt x="417652" y="483577"/>
                </a:lnTo>
                <a:lnTo>
                  <a:pt x="481761" y="419468"/>
                </a:lnTo>
                <a:lnTo>
                  <a:pt x="503320" y="419468"/>
                </a:lnTo>
                <a:lnTo>
                  <a:pt x="496404" y="404825"/>
                </a:lnTo>
                <a:lnTo>
                  <a:pt x="546125" y="355117"/>
                </a:lnTo>
                <a:lnTo>
                  <a:pt x="585127" y="355117"/>
                </a:lnTo>
                <a:lnTo>
                  <a:pt x="585127" y="347040"/>
                </a:lnTo>
                <a:lnTo>
                  <a:pt x="565619" y="347040"/>
                </a:lnTo>
                <a:lnTo>
                  <a:pt x="546125" y="327532"/>
                </a:lnTo>
                <a:close/>
              </a:path>
              <a:path w="605155" h="605154">
                <a:moveTo>
                  <a:pt x="354274" y="359994"/>
                </a:moveTo>
                <a:lnTo>
                  <a:pt x="326694" y="359994"/>
                </a:lnTo>
                <a:lnTo>
                  <a:pt x="394957" y="428269"/>
                </a:lnTo>
                <a:lnTo>
                  <a:pt x="422541" y="400684"/>
                </a:lnTo>
                <a:lnTo>
                  <a:pt x="394957" y="400684"/>
                </a:lnTo>
                <a:lnTo>
                  <a:pt x="354274" y="359994"/>
                </a:lnTo>
                <a:close/>
              </a:path>
              <a:path w="605155" h="605154">
                <a:moveTo>
                  <a:pt x="424979" y="253555"/>
                </a:moveTo>
                <a:lnTo>
                  <a:pt x="403402" y="253555"/>
                </a:lnTo>
                <a:lnTo>
                  <a:pt x="447878" y="347751"/>
                </a:lnTo>
                <a:lnTo>
                  <a:pt x="394957" y="400684"/>
                </a:lnTo>
                <a:lnTo>
                  <a:pt x="422541" y="400684"/>
                </a:lnTo>
                <a:lnTo>
                  <a:pt x="490131" y="333095"/>
                </a:lnTo>
                <a:lnTo>
                  <a:pt x="462546" y="333095"/>
                </a:lnTo>
                <a:lnTo>
                  <a:pt x="424979" y="253555"/>
                </a:lnTo>
                <a:close/>
              </a:path>
              <a:path w="605155" h="605154">
                <a:moveTo>
                  <a:pt x="585127" y="355117"/>
                </a:moveTo>
                <a:lnTo>
                  <a:pt x="546125" y="355117"/>
                </a:lnTo>
                <a:lnTo>
                  <a:pt x="585127" y="394131"/>
                </a:lnTo>
                <a:lnTo>
                  <a:pt x="585127" y="355117"/>
                </a:lnTo>
                <a:close/>
              </a:path>
              <a:path w="605155" h="605154">
                <a:moveTo>
                  <a:pt x="585127" y="282816"/>
                </a:moveTo>
                <a:lnTo>
                  <a:pt x="565619" y="282816"/>
                </a:lnTo>
                <a:lnTo>
                  <a:pt x="565619" y="347040"/>
                </a:lnTo>
                <a:lnTo>
                  <a:pt x="585127" y="347040"/>
                </a:lnTo>
                <a:lnTo>
                  <a:pt x="585127" y="282816"/>
                </a:lnTo>
                <a:close/>
              </a:path>
              <a:path w="605155" h="605154">
                <a:moveTo>
                  <a:pt x="585127" y="263309"/>
                </a:moveTo>
                <a:lnTo>
                  <a:pt x="454317" y="263309"/>
                </a:lnTo>
                <a:lnTo>
                  <a:pt x="493318" y="302323"/>
                </a:lnTo>
                <a:lnTo>
                  <a:pt x="462546" y="333095"/>
                </a:lnTo>
                <a:lnTo>
                  <a:pt x="490131" y="333095"/>
                </a:lnTo>
                <a:lnTo>
                  <a:pt x="520903" y="302323"/>
                </a:lnTo>
                <a:lnTo>
                  <a:pt x="501396" y="282816"/>
                </a:lnTo>
                <a:lnTo>
                  <a:pt x="585127" y="282816"/>
                </a:lnTo>
                <a:lnTo>
                  <a:pt x="585127" y="263309"/>
                </a:lnTo>
                <a:close/>
              </a:path>
              <a:path w="605155" h="605154">
                <a:moveTo>
                  <a:pt x="338245" y="214553"/>
                </a:moveTo>
                <a:lnTo>
                  <a:pt x="316014" y="214553"/>
                </a:lnTo>
                <a:lnTo>
                  <a:pt x="371767" y="316750"/>
                </a:lnTo>
                <a:lnTo>
                  <a:pt x="388899" y="307403"/>
                </a:lnTo>
                <a:lnTo>
                  <a:pt x="359524" y="253555"/>
                </a:lnTo>
                <a:lnTo>
                  <a:pt x="424979" y="253555"/>
                </a:lnTo>
                <a:lnTo>
                  <a:pt x="415772" y="234060"/>
                </a:lnTo>
                <a:lnTo>
                  <a:pt x="348881" y="234060"/>
                </a:lnTo>
                <a:lnTo>
                  <a:pt x="338245" y="214553"/>
                </a:lnTo>
                <a:close/>
              </a:path>
              <a:path w="605155" h="605154">
                <a:moveTo>
                  <a:pt x="312064" y="0"/>
                </a:moveTo>
                <a:lnTo>
                  <a:pt x="292557" y="0"/>
                </a:lnTo>
                <a:lnTo>
                  <a:pt x="292557" y="195046"/>
                </a:lnTo>
                <a:lnTo>
                  <a:pt x="312064" y="195046"/>
                </a:lnTo>
                <a:lnTo>
                  <a:pt x="312064" y="136524"/>
                </a:lnTo>
                <a:lnTo>
                  <a:pt x="534085" y="136524"/>
                </a:lnTo>
                <a:lnTo>
                  <a:pt x="522389" y="117030"/>
                </a:lnTo>
                <a:lnTo>
                  <a:pt x="312064" y="117030"/>
                </a:lnTo>
                <a:lnTo>
                  <a:pt x="312064" y="39001"/>
                </a:lnTo>
                <a:lnTo>
                  <a:pt x="513717" y="39001"/>
                </a:lnTo>
                <a:lnTo>
                  <a:pt x="521512" y="19507"/>
                </a:lnTo>
                <a:lnTo>
                  <a:pt x="312064" y="19507"/>
                </a:lnTo>
                <a:lnTo>
                  <a:pt x="312064" y="0"/>
                </a:lnTo>
                <a:close/>
              </a:path>
              <a:path w="605155" h="605154">
                <a:moveTo>
                  <a:pt x="513717" y="39001"/>
                </a:moveTo>
                <a:lnTo>
                  <a:pt x="492696" y="39001"/>
                </a:lnTo>
                <a:lnTo>
                  <a:pt x="476745" y="78892"/>
                </a:lnTo>
                <a:lnTo>
                  <a:pt x="499643" y="117030"/>
                </a:lnTo>
                <a:lnTo>
                  <a:pt x="522389" y="117030"/>
                </a:lnTo>
                <a:lnTo>
                  <a:pt x="498462" y="77152"/>
                </a:lnTo>
                <a:lnTo>
                  <a:pt x="513717" y="39001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4065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3067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081" y="3399764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507" y="0"/>
                </a:lnTo>
              </a:path>
            </a:pathLst>
          </a:custGeom>
          <a:ln w="19507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994" y="3411126"/>
            <a:ext cx="476884" cy="519430"/>
          </a:xfrm>
          <a:custGeom>
            <a:avLst/>
            <a:gdLst/>
            <a:ahLst/>
            <a:cxnLst/>
            <a:rect l="l" t="t" r="r" b="b"/>
            <a:pathLst>
              <a:path w="476885" h="519429">
                <a:moveTo>
                  <a:pt x="302907" y="0"/>
                </a:moveTo>
                <a:lnTo>
                  <a:pt x="22098" y="0"/>
                </a:lnTo>
                <a:lnTo>
                  <a:pt x="13533" y="1749"/>
                </a:lnTo>
                <a:lnTo>
                  <a:pt x="6505" y="6505"/>
                </a:lnTo>
                <a:lnTo>
                  <a:pt x="1749" y="13533"/>
                </a:lnTo>
                <a:lnTo>
                  <a:pt x="0" y="22098"/>
                </a:lnTo>
                <a:lnTo>
                  <a:pt x="0" y="497332"/>
                </a:lnTo>
                <a:lnTo>
                  <a:pt x="1749" y="505890"/>
                </a:lnTo>
                <a:lnTo>
                  <a:pt x="6505" y="512919"/>
                </a:lnTo>
                <a:lnTo>
                  <a:pt x="13533" y="517679"/>
                </a:lnTo>
                <a:lnTo>
                  <a:pt x="22098" y="519430"/>
                </a:lnTo>
                <a:lnTo>
                  <a:pt x="455371" y="519430"/>
                </a:lnTo>
                <a:lnTo>
                  <a:pt x="463763" y="517679"/>
                </a:lnTo>
                <a:lnTo>
                  <a:pt x="470425" y="512919"/>
                </a:lnTo>
                <a:lnTo>
                  <a:pt x="474818" y="505890"/>
                </a:lnTo>
                <a:lnTo>
                  <a:pt x="476402" y="497332"/>
                </a:lnTo>
                <a:lnTo>
                  <a:pt x="476402" y="476504"/>
                </a:lnTo>
                <a:lnTo>
                  <a:pt x="44196" y="476504"/>
                </a:lnTo>
                <a:lnTo>
                  <a:pt x="44196" y="43129"/>
                </a:lnTo>
                <a:lnTo>
                  <a:pt x="359879" y="43129"/>
                </a:lnTo>
                <a:lnTo>
                  <a:pt x="311721" y="4457"/>
                </a:lnTo>
                <a:lnTo>
                  <a:pt x="308419" y="2222"/>
                </a:lnTo>
                <a:lnTo>
                  <a:pt x="302907" y="0"/>
                </a:lnTo>
                <a:close/>
              </a:path>
              <a:path w="476885" h="519429">
                <a:moveTo>
                  <a:pt x="359879" y="43129"/>
                </a:moveTo>
                <a:lnTo>
                  <a:pt x="276339" y="43129"/>
                </a:lnTo>
                <a:lnTo>
                  <a:pt x="276339" y="157022"/>
                </a:lnTo>
                <a:lnTo>
                  <a:pt x="278090" y="165586"/>
                </a:lnTo>
                <a:lnTo>
                  <a:pt x="282849" y="172615"/>
                </a:lnTo>
                <a:lnTo>
                  <a:pt x="289878" y="177371"/>
                </a:lnTo>
                <a:lnTo>
                  <a:pt x="298437" y="179120"/>
                </a:lnTo>
                <a:lnTo>
                  <a:pt x="433260" y="179120"/>
                </a:lnTo>
                <a:lnTo>
                  <a:pt x="433260" y="476504"/>
                </a:lnTo>
                <a:lnTo>
                  <a:pt x="476402" y="476504"/>
                </a:lnTo>
                <a:lnTo>
                  <a:pt x="476402" y="140347"/>
                </a:lnTo>
                <a:lnTo>
                  <a:pt x="474593" y="135877"/>
                </a:lnTo>
                <a:lnTo>
                  <a:pt x="320535" y="135877"/>
                </a:lnTo>
                <a:lnTo>
                  <a:pt x="320535" y="67144"/>
                </a:lnTo>
                <a:lnTo>
                  <a:pt x="389786" y="67144"/>
                </a:lnTo>
                <a:lnTo>
                  <a:pt x="359879" y="43129"/>
                </a:lnTo>
                <a:close/>
              </a:path>
              <a:path w="476885" h="519429">
                <a:moveTo>
                  <a:pt x="389786" y="67144"/>
                </a:moveTo>
                <a:lnTo>
                  <a:pt x="320535" y="67144"/>
                </a:lnTo>
                <a:lnTo>
                  <a:pt x="405853" y="135877"/>
                </a:lnTo>
                <a:lnTo>
                  <a:pt x="474593" y="135877"/>
                </a:lnTo>
                <a:lnTo>
                  <a:pt x="474167" y="134823"/>
                </a:lnTo>
                <a:lnTo>
                  <a:pt x="468642" y="130467"/>
                </a:lnTo>
                <a:lnTo>
                  <a:pt x="389786" y="67144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1466" y="3623821"/>
            <a:ext cx="191135" cy="237490"/>
          </a:xfrm>
          <a:custGeom>
            <a:avLst/>
            <a:gdLst/>
            <a:ahLst/>
            <a:cxnLst/>
            <a:rect l="l" t="t" r="r" b="b"/>
            <a:pathLst>
              <a:path w="191135" h="237489">
                <a:moveTo>
                  <a:pt x="176208" y="177330"/>
                </a:moveTo>
                <a:lnTo>
                  <a:pt x="136400" y="177330"/>
                </a:lnTo>
                <a:lnTo>
                  <a:pt x="154878" y="225564"/>
                </a:lnTo>
                <a:lnTo>
                  <a:pt x="158856" y="231783"/>
                </a:lnTo>
                <a:lnTo>
                  <a:pt x="164695" y="235869"/>
                </a:lnTo>
                <a:lnTo>
                  <a:pt x="171630" y="237485"/>
                </a:lnTo>
                <a:lnTo>
                  <a:pt x="178894" y="236296"/>
                </a:lnTo>
                <a:lnTo>
                  <a:pt x="185112" y="232318"/>
                </a:lnTo>
                <a:lnTo>
                  <a:pt x="189198" y="226479"/>
                </a:lnTo>
                <a:lnTo>
                  <a:pt x="190815" y="219544"/>
                </a:lnTo>
                <a:lnTo>
                  <a:pt x="189625" y="212280"/>
                </a:lnTo>
                <a:lnTo>
                  <a:pt x="176208" y="177330"/>
                </a:lnTo>
                <a:close/>
              </a:path>
              <a:path w="191135" h="237489">
                <a:moveTo>
                  <a:pt x="103037" y="0"/>
                </a:moveTo>
                <a:lnTo>
                  <a:pt x="87733" y="0"/>
                </a:lnTo>
                <a:lnTo>
                  <a:pt x="80824" y="4775"/>
                </a:lnTo>
                <a:lnTo>
                  <a:pt x="78069" y="11899"/>
                </a:lnTo>
                <a:lnTo>
                  <a:pt x="1246" y="212178"/>
                </a:lnTo>
                <a:lnTo>
                  <a:pt x="0" y="219442"/>
                </a:lnTo>
                <a:lnTo>
                  <a:pt x="1597" y="226377"/>
                </a:lnTo>
                <a:lnTo>
                  <a:pt x="5702" y="232217"/>
                </a:lnTo>
                <a:lnTo>
                  <a:pt x="11978" y="236194"/>
                </a:lnTo>
                <a:lnTo>
                  <a:pt x="14213" y="237045"/>
                </a:lnTo>
                <a:lnTo>
                  <a:pt x="16448" y="237464"/>
                </a:lnTo>
                <a:lnTo>
                  <a:pt x="26113" y="237464"/>
                </a:lnTo>
                <a:lnTo>
                  <a:pt x="33238" y="232892"/>
                </a:lnTo>
                <a:lnTo>
                  <a:pt x="35993" y="225564"/>
                </a:lnTo>
                <a:lnTo>
                  <a:pt x="54472" y="177330"/>
                </a:lnTo>
                <a:lnTo>
                  <a:pt x="176208" y="177330"/>
                </a:lnTo>
                <a:lnTo>
                  <a:pt x="161889" y="140030"/>
                </a:lnTo>
                <a:lnTo>
                  <a:pt x="68721" y="140030"/>
                </a:lnTo>
                <a:lnTo>
                  <a:pt x="95391" y="70446"/>
                </a:lnTo>
                <a:lnTo>
                  <a:pt x="135177" y="70446"/>
                </a:lnTo>
                <a:lnTo>
                  <a:pt x="112701" y="11899"/>
                </a:lnTo>
                <a:lnTo>
                  <a:pt x="109946" y="4673"/>
                </a:lnTo>
                <a:lnTo>
                  <a:pt x="103037" y="0"/>
                </a:lnTo>
                <a:close/>
              </a:path>
              <a:path w="191135" h="237489">
                <a:moveTo>
                  <a:pt x="68760" y="139928"/>
                </a:moveTo>
                <a:close/>
              </a:path>
              <a:path w="191135" h="237489">
                <a:moveTo>
                  <a:pt x="135177" y="70446"/>
                </a:moveTo>
                <a:lnTo>
                  <a:pt x="95391" y="70446"/>
                </a:lnTo>
                <a:lnTo>
                  <a:pt x="122049" y="139928"/>
                </a:lnTo>
                <a:lnTo>
                  <a:pt x="68760" y="139928"/>
                </a:lnTo>
                <a:lnTo>
                  <a:pt x="161889" y="140030"/>
                </a:lnTo>
                <a:lnTo>
                  <a:pt x="135177" y="70446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8438" y="36782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85839" y="85851"/>
                </a:moveTo>
                <a:lnTo>
                  <a:pt x="48653" y="85851"/>
                </a:lnTo>
                <a:lnTo>
                  <a:pt x="48653" y="115912"/>
                </a:lnTo>
                <a:lnTo>
                  <a:pt x="50110" y="123168"/>
                </a:lnTo>
                <a:lnTo>
                  <a:pt x="54087" y="129076"/>
                </a:lnTo>
                <a:lnTo>
                  <a:pt x="59996" y="133050"/>
                </a:lnTo>
                <a:lnTo>
                  <a:pt x="67246" y="134505"/>
                </a:lnTo>
                <a:lnTo>
                  <a:pt x="74502" y="133050"/>
                </a:lnTo>
                <a:lnTo>
                  <a:pt x="80410" y="129076"/>
                </a:lnTo>
                <a:lnTo>
                  <a:pt x="84384" y="123168"/>
                </a:lnTo>
                <a:lnTo>
                  <a:pt x="85839" y="115912"/>
                </a:lnTo>
                <a:lnTo>
                  <a:pt x="85839" y="85851"/>
                </a:lnTo>
                <a:close/>
              </a:path>
              <a:path w="134620" h="134620">
                <a:moveTo>
                  <a:pt x="115912" y="48666"/>
                </a:moveTo>
                <a:lnTo>
                  <a:pt x="18592" y="48666"/>
                </a:lnTo>
                <a:lnTo>
                  <a:pt x="11337" y="50121"/>
                </a:lnTo>
                <a:lnTo>
                  <a:pt x="5429" y="54095"/>
                </a:lnTo>
                <a:lnTo>
                  <a:pt x="1454" y="60003"/>
                </a:lnTo>
                <a:lnTo>
                  <a:pt x="0" y="67259"/>
                </a:lnTo>
                <a:lnTo>
                  <a:pt x="1454" y="74509"/>
                </a:lnTo>
                <a:lnTo>
                  <a:pt x="5429" y="80417"/>
                </a:lnTo>
                <a:lnTo>
                  <a:pt x="11337" y="84395"/>
                </a:lnTo>
                <a:lnTo>
                  <a:pt x="18592" y="85851"/>
                </a:lnTo>
                <a:lnTo>
                  <a:pt x="115912" y="85851"/>
                </a:lnTo>
                <a:lnTo>
                  <a:pt x="123163" y="84395"/>
                </a:lnTo>
                <a:lnTo>
                  <a:pt x="129071" y="80417"/>
                </a:lnTo>
                <a:lnTo>
                  <a:pt x="133048" y="74509"/>
                </a:lnTo>
                <a:lnTo>
                  <a:pt x="134505" y="67259"/>
                </a:lnTo>
                <a:lnTo>
                  <a:pt x="133048" y="60003"/>
                </a:lnTo>
                <a:lnTo>
                  <a:pt x="129071" y="54095"/>
                </a:lnTo>
                <a:lnTo>
                  <a:pt x="123163" y="50121"/>
                </a:lnTo>
                <a:lnTo>
                  <a:pt x="115912" y="48666"/>
                </a:lnTo>
                <a:close/>
              </a:path>
              <a:path w="134620" h="134620">
                <a:moveTo>
                  <a:pt x="67246" y="0"/>
                </a:moveTo>
                <a:lnTo>
                  <a:pt x="59996" y="1456"/>
                </a:lnTo>
                <a:lnTo>
                  <a:pt x="54087" y="5434"/>
                </a:lnTo>
                <a:lnTo>
                  <a:pt x="50110" y="11342"/>
                </a:lnTo>
                <a:lnTo>
                  <a:pt x="48653" y="18592"/>
                </a:lnTo>
                <a:lnTo>
                  <a:pt x="48653" y="48666"/>
                </a:lnTo>
                <a:lnTo>
                  <a:pt x="85839" y="48666"/>
                </a:lnTo>
                <a:lnTo>
                  <a:pt x="85839" y="18592"/>
                </a:lnTo>
                <a:lnTo>
                  <a:pt x="84384" y="11342"/>
                </a:lnTo>
                <a:lnTo>
                  <a:pt x="80410" y="5434"/>
                </a:lnTo>
                <a:lnTo>
                  <a:pt x="74502" y="1456"/>
                </a:lnTo>
                <a:lnTo>
                  <a:pt x="67246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3730" y="3716378"/>
            <a:ext cx="349885" cy="213360"/>
          </a:xfrm>
          <a:custGeom>
            <a:avLst/>
            <a:gdLst/>
            <a:ahLst/>
            <a:cxnLst/>
            <a:rect l="l" t="t" r="r" b="b"/>
            <a:pathLst>
              <a:path w="349885" h="213360">
                <a:moveTo>
                  <a:pt x="39027" y="141681"/>
                </a:moveTo>
                <a:lnTo>
                  <a:pt x="14554" y="141681"/>
                </a:lnTo>
                <a:lnTo>
                  <a:pt x="0" y="202120"/>
                </a:lnTo>
                <a:lnTo>
                  <a:pt x="825" y="205854"/>
                </a:lnTo>
                <a:lnTo>
                  <a:pt x="5333" y="211556"/>
                </a:lnTo>
                <a:lnTo>
                  <a:pt x="8775" y="213220"/>
                </a:lnTo>
                <a:lnTo>
                  <a:pt x="179730" y="213220"/>
                </a:lnTo>
                <a:lnTo>
                  <a:pt x="185051" y="207911"/>
                </a:lnTo>
                <a:lnTo>
                  <a:pt x="185051" y="194805"/>
                </a:lnTo>
                <a:lnTo>
                  <a:pt x="179730" y="189496"/>
                </a:lnTo>
                <a:lnTo>
                  <a:pt x="27508" y="189496"/>
                </a:lnTo>
                <a:lnTo>
                  <a:pt x="39027" y="141681"/>
                </a:lnTo>
                <a:close/>
              </a:path>
              <a:path w="349885" h="213360">
                <a:moveTo>
                  <a:pt x="114973" y="141681"/>
                </a:moveTo>
                <a:lnTo>
                  <a:pt x="90500" y="141681"/>
                </a:lnTo>
                <a:lnTo>
                  <a:pt x="102019" y="189496"/>
                </a:lnTo>
                <a:lnTo>
                  <a:pt x="126479" y="189496"/>
                </a:lnTo>
                <a:lnTo>
                  <a:pt x="114973" y="141681"/>
                </a:lnTo>
                <a:close/>
              </a:path>
              <a:path w="349885" h="213360">
                <a:moveTo>
                  <a:pt x="344157" y="0"/>
                </a:moveTo>
                <a:lnTo>
                  <a:pt x="331025" y="0"/>
                </a:lnTo>
                <a:lnTo>
                  <a:pt x="325691" y="5308"/>
                </a:lnTo>
                <a:lnTo>
                  <a:pt x="325691" y="92976"/>
                </a:lnTo>
                <a:lnTo>
                  <a:pt x="323721" y="102685"/>
                </a:lnTo>
                <a:lnTo>
                  <a:pt x="318350" y="110623"/>
                </a:lnTo>
                <a:lnTo>
                  <a:pt x="310389" y="115979"/>
                </a:lnTo>
                <a:lnTo>
                  <a:pt x="300647" y="117944"/>
                </a:lnTo>
                <a:lnTo>
                  <a:pt x="7188" y="117944"/>
                </a:lnTo>
                <a:lnTo>
                  <a:pt x="1854" y="123266"/>
                </a:lnTo>
                <a:lnTo>
                  <a:pt x="1854" y="136372"/>
                </a:lnTo>
                <a:lnTo>
                  <a:pt x="7188" y="141681"/>
                </a:lnTo>
                <a:lnTo>
                  <a:pt x="300647" y="141681"/>
                </a:lnTo>
                <a:lnTo>
                  <a:pt x="319642" y="137848"/>
                </a:lnTo>
                <a:lnTo>
                  <a:pt x="335170" y="127401"/>
                </a:lnTo>
                <a:lnTo>
                  <a:pt x="345647" y="111918"/>
                </a:lnTo>
                <a:lnTo>
                  <a:pt x="349491" y="92976"/>
                </a:lnTo>
                <a:lnTo>
                  <a:pt x="349491" y="5308"/>
                </a:lnTo>
                <a:lnTo>
                  <a:pt x="344157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1077" y="3422175"/>
            <a:ext cx="451484" cy="173990"/>
          </a:xfrm>
          <a:custGeom>
            <a:avLst/>
            <a:gdLst/>
            <a:ahLst/>
            <a:cxnLst/>
            <a:rect l="l" t="t" r="r" b="b"/>
            <a:pathLst>
              <a:path w="451485" h="173989">
                <a:moveTo>
                  <a:pt x="445833" y="0"/>
                </a:moveTo>
                <a:lnTo>
                  <a:pt x="48856" y="0"/>
                </a:lnTo>
                <a:lnTo>
                  <a:pt x="29853" y="3834"/>
                </a:lnTo>
                <a:lnTo>
                  <a:pt x="14322" y="14285"/>
                </a:lnTo>
                <a:lnTo>
                  <a:pt x="3844" y="29773"/>
                </a:lnTo>
                <a:lnTo>
                  <a:pt x="0" y="48717"/>
                </a:lnTo>
                <a:lnTo>
                  <a:pt x="0" y="168503"/>
                </a:lnTo>
                <a:lnTo>
                  <a:pt x="5321" y="173824"/>
                </a:lnTo>
                <a:lnTo>
                  <a:pt x="18465" y="173824"/>
                </a:lnTo>
                <a:lnTo>
                  <a:pt x="23787" y="168503"/>
                </a:lnTo>
                <a:lnTo>
                  <a:pt x="23787" y="48717"/>
                </a:lnTo>
                <a:lnTo>
                  <a:pt x="25761" y="38998"/>
                </a:lnTo>
                <a:lnTo>
                  <a:pt x="31140" y="31053"/>
                </a:lnTo>
                <a:lnTo>
                  <a:pt x="39110" y="25691"/>
                </a:lnTo>
                <a:lnTo>
                  <a:pt x="48856" y="23723"/>
                </a:lnTo>
                <a:lnTo>
                  <a:pt x="445833" y="23723"/>
                </a:lnTo>
                <a:lnTo>
                  <a:pt x="451167" y="18415"/>
                </a:lnTo>
                <a:lnTo>
                  <a:pt x="451167" y="5308"/>
                </a:lnTo>
                <a:lnTo>
                  <a:pt x="445833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2417" y="3795650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4">
                <a:moveTo>
                  <a:pt x="0" y="0"/>
                </a:moveTo>
                <a:lnTo>
                  <a:pt x="316496" y="0"/>
                </a:lnTo>
              </a:path>
            </a:pathLst>
          </a:custGeom>
          <a:ln w="23723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5405" y="3484578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6839" y="0"/>
                </a:lnTo>
              </a:path>
            </a:pathLst>
          </a:custGeom>
          <a:ln w="23723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4266" y="3350278"/>
            <a:ext cx="214629" cy="355600"/>
          </a:xfrm>
          <a:custGeom>
            <a:avLst/>
            <a:gdLst/>
            <a:ahLst/>
            <a:cxnLst/>
            <a:rect l="l" t="t" r="r" b="b"/>
            <a:pathLst>
              <a:path w="214629" h="355600">
                <a:moveTo>
                  <a:pt x="176784" y="0"/>
                </a:moveTo>
                <a:lnTo>
                  <a:pt x="37363" y="0"/>
                </a:lnTo>
                <a:lnTo>
                  <a:pt x="22829" y="2932"/>
                </a:lnTo>
                <a:lnTo>
                  <a:pt x="10952" y="10925"/>
                </a:lnTo>
                <a:lnTo>
                  <a:pt x="2939" y="22770"/>
                </a:lnTo>
                <a:lnTo>
                  <a:pt x="0" y="37261"/>
                </a:lnTo>
                <a:lnTo>
                  <a:pt x="0" y="318033"/>
                </a:lnTo>
                <a:lnTo>
                  <a:pt x="2939" y="332517"/>
                </a:lnTo>
                <a:lnTo>
                  <a:pt x="10952" y="344358"/>
                </a:lnTo>
                <a:lnTo>
                  <a:pt x="22829" y="352350"/>
                </a:lnTo>
                <a:lnTo>
                  <a:pt x="37363" y="355282"/>
                </a:lnTo>
                <a:lnTo>
                  <a:pt x="176784" y="355282"/>
                </a:lnTo>
                <a:lnTo>
                  <a:pt x="191312" y="352350"/>
                </a:lnTo>
                <a:lnTo>
                  <a:pt x="203190" y="344358"/>
                </a:lnTo>
                <a:lnTo>
                  <a:pt x="211206" y="332517"/>
                </a:lnTo>
                <a:lnTo>
                  <a:pt x="211400" y="331558"/>
                </a:lnTo>
                <a:lnTo>
                  <a:pt x="29883" y="331558"/>
                </a:lnTo>
                <a:lnTo>
                  <a:pt x="23799" y="325488"/>
                </a:lnTo>
                <a:lnTo>
                  <a:pt x="23799" y="29806"/>
                </a:lnTo>
                <a:lnTo>
                  <a:pt x="29883" y="23736"/>
                </a:lnTo>
                <a:lnTo>
                  <a:pt x="211402" y="23736"/>
                </a:lnTo>
                <a:lnTo>
                  <a:pt x="211206" y="22770"/>
                </a:lnTo>
                <a:lnTo>
                  <a:pt x="203190" y="10925"/>
                </a:lnTo>
                <a:lnTo>
                  <a:pt x="191312" y="2932"/>
                </a:lnTo>
                <a:lnTo>
                  <a:pt x="176784" y="0"/>
                </a:lnTo>
                <a:close/>
              </a:path>
              <a:path w="214629" h="355600">
                <a:moveTo>
                  <a:pt x="208826" y="243243"/>
                </a:moveTo>
                <a:lnTo>
                  <a:pt x="195681" y="243243"/>
                </a:lnTo>
                <a:lnTo>
                  <a:pt x="190347" y="248551"/>
                </a:lnTo>
                <a:lnTo>
                  <a:pt x="190347" y="325488"/>
                </a:lnTo>
                <a:lnTo>
                  <a:pt x="184264" y="331558"/>
                </a:lnTo>
                <a:lnTo>
                  <a:pt x="211400" y="331558"/>
                </a:lnTo>
                <a:lnTo>
                  <a:pt x="214147" y="318033"/>
                </a:lnTo>
                <a:lnTo>
                  <a:pt x="214147" y="248551"/>
                </a:lnTo>
                <a:lnTo>
                  <a:pt x="208826" y="243243"/>
                </a:lnTo>
                <a:close/>
              </a:path>
              <a:path w="214629" h="355600">
                <a:moveTo>
                  <a:pt x="211402" y="23736"/>
                </a:moveTo>
                <a:lnTo>
                  <a:pt x="184264" y="23736"/>
                </a:lnTo>
                <a:lnTo>
                  <a:pt x="190347" y="29806"/>
                </a:lnTo>
                <a:lnTo>
                  <a:pt x="190347" y="226072"/>
                </a:lnTo>
                <a:lnTo>
                  <a:pt x="195681" y="231381"/>
                </a:lnTo>
                <a:lnTo>
                  <a:pt x="208826" y="231381"/>
                </a:lnTo>
                <a:lnTo>
                  <a:pt x="214147" y="226072"/>
                </a:lnTo>
                <a:lnTo>
                  <a:pt x="214147" y="37261"/>
                </a:lnTo>
                <a:lnTo>
                  <a:pt x="211402" y="23736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3036" y="3558517"/>
            <a:ext cx="158115" cy="83820"/>
          </a:xfrm>
          <a:custGeom>
            <a:avLst/>
            <a:gdLst/>
            <a:ahLst/>
            <a:cxnLst/>
            <a:rect l="l" t="t" r="r" b="b"/>
            <a:pathLst>
              <a:path w="158114" h="83820">
                <a:moveTo>
                  <a:pt x="118656" y="0"/>
                </a:moveTo>
                <a:lnTo>
                  <a:pt x="111125" y="0"/>
                </a:lnTo>
                <a:lnTo>
                  <a:pt x="101828" y="9270"/>
                </a:lnTo>
                <a:lnTo>
                  <a:pt x="101828" y="16776"/>
                </a:lnTo>
                <a:lnTo>
                  <a:pt x="115709" y="30632"/>
                </a:lnTo>
                <a:lnTo>
                  <a:pt x="5321" y="30632"/>
                </a:lnTo>
                <a:lnTo>
                  <a:pt x="0" y="35940"/>
                </a:lnTo>
                <a:lnTo>
                  <a:pt x="0" y="49047"/>
                </a:lnTo>
                <a:lnTo>
                  <a:pt x="5321" y="54355"/>
                </a:lnTo>
                <a:lnTo>
                  <a:pt x="115709" y="54355"/>
                </a:lnTo>
                <a:lnTo>
                  <a:pt x="101828" y="68198"/>
                </a:lnTo>
                <a:lnTo>
                  <a:pt x="101828" y="75717"/>
                </a:lnTo>
                <a:lnTo>
                  <a:pt x="108800" y="82664"/>
                </a:lnTo>
                <a:lnTo>
                  <a:pt x="111836" y="83819"/>
                </a:lnTo>
                <a:lnTo>
                  <a:pt x="117932" y="83819"/>
                </a:lnTo>
                <a:lnTo>
                  <a:pt x="120980" y="82664"/>
                </a:lnTo>
                <a:lnTo>
                  <a:pt x="157492" y="46240"/>
                </a:lnTo>
                <a:lnTo>
                  <a:pt x="157492" y="38734"/>
                </a:lnTo>
                <a:lnTo>
                  <a:pt x="118656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3030" y="3642360"/>
            <a:ext cx="156845" cy="83820"/>
          </a:xfrm>
          <a:custGeom>
            <a:avLst/>
            <a:gdLst/>
            <a:ahLst/>
            <a:cxnLst/>
            <a:rect l="l" t="t" r="r" b="b"/>
            <a:pathLst>
              <a:path w="156845" h="83820">
                <a:moveTo>
                  <a:pt x="45211" y="0"/>
                </a:moveTo>
                <a:lnTo>
                  <a:pt x="37680" y="0"/>
                </a:lnTo>
                <a:lnTo>
                  <a:pt x="1257" y="36321"/>
                </a:lnTo>
                <a:lnTo>
                  <a:pt x="0" y="39331"/>
                </a:lnTo>
                <a:lnTo>
                  <a:pt x="0" y="45631"/>
                </a:lnTo>
                <a:lnTo>
                  <a:pt x="1257" y="48640"/>
                </a:lnTo>
                <a:lnTo>
                  <a:pt x="35356" y="82651"/>
                </a:lnTo>
                <a:lnTo>
                  <a:pt x="38404" y="83807"/>
                </a:lnTo>
                <a:lnTo>
                  <a:pt x="44488" y="83807"/>
                </a:lnTo>
                <a:lnTo>
                  <a:pt x="47536" y="82651"/>
                </a:lnTo>
                <a:lnTo>
                  <a:pt x="54508" y="75704"/>
                </a:lnTo>
                <a:lnTo>
                  <a:pt x="54508" y="68186"/>
                </a:lnTo>
                <a:lnTo>
                  <a:pt x="40627" y="54343"/>
                </a:lnTo>
                <a:lnTo>
                  <a:pt x="151002" y="54343"/>
                </a:lnTo>
                <a:lnTo>
                  <a:pt x="156336" y="49034"/>
                </a:lnTo>
                <a:lnTo>
                  <a:pt x="156336" y="35928"/>
                </a:lnTo>
                <a:lnTo>
                  <a:pt x="151015" y="30619"/>
                </a:lnTo>
                <a:lnTo>
                  <a:pt x="40627" y="30619"/>
                </a:lnTo>
                <a:lnTo>
                  <a:pt x="54508" y="16776"/>
                </a:lnTo>
                <a:lnTo>
                  <a:pt x="54508" y="9258"/>
                </a:lnTo>
                <a:lnTo>
                  <a:pt x="45211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8240" y="3414498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8240" y="3617616"/>
            <a:ext cx="146685" cy="24130"/>
          </a:xfrm>
          <a:custGeom>
            <a:avLst/>
            <a:gdLst/>
            <a:ahLst/>
            <a:cxnLst/>
            <a:rect l="l" t="t" r="r" b="b"/>
            <a:pathLst>
              <a:path w="146685" h="24129">
                <a:moveTo>
                  <a:pt x="140868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21" y="23723"/>
                </a:lnTo>
                <a:lnTo>
                  <a:pt x="140868" y="23723"/>
                </a:lnTo>
                <a:lnTo>
                  <a:pt x="146202" y="18415"/>
                </a:lnTo>
                <a:lnTo>
                  <a:pt x="146202" y="5308"/>
                </a:lnTo>
                <a:lnTo>
                  <a:pt x="140868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1583" y="3608762"/>
            <a:ext cx="279400" cy="355600"/>
          </a:xfrm>
          <a:custGeom>
            <a:avLst/>
            <a:gdLst/>
            <a:ahLst/>
            <a:cxnLst/>
            <a:rect l="l" t="t" r="r" b="b"/>
            <a:pathLst>
              <a:path w="279400" h="355600">
                <a:moveTo>
                  <a:pt x="18478" y="132664"/>
                </a:moveTo>
                <a:lnTo>
                  <a:pt x="5333" y="132664"/>
                </a:lnTo>
                <a:lnTo>
                  <a:pt x="0" y="137972"/>
                </a:lnTo>
                <a:lnTo>
                  <a:pt x="0" y="318020"/>
                </a:lnTo>
                <a:lnTo>
                  <a:pt x="2941" y="332509"/>
                </a:lnTo>
                <a:lnTo>
                  <a:pt x="10956" y="344350"/>
                </a:lnTo>
                <a:lnTo>
                  <a:pt x="22834" y="352339"/>
                </a:lnTo>
                <a:lnTo>
                  <a:pt x="37363" y="355269"/>
                </a:lnTo>
                <a:lnTo>
                  <a:pt x="241579" y="355269"/>
                </a:lnTo>
                <a:lnTo>
                  <a:pt x="256107" y="352339"/>
                </a:lnTo>
                <a:lnTo>
                  <a:pt x="267985" y="344350"/>
                </a:lnTo>
                <a:lnTo>
                  <a:pt x="276001" y="332509"/>
                </a:lnTo>
                <a:lnTo>
                  <a:pt x="276197" y="331546"/>
                </a:lnTo>
                <a:lnTo>
                  <a:pt x="29883" y="331546"/>
                </a:lnTo>
                <a:lnTo>
                  <a:pt x="23799" y="325475"/>
                </a:lnTo>
                <a:lnTo>
                  <a:pt x="23799" y="137972"/>
                </a:lnTo>
                <a:lnTo>
                  <a:pt x="18478" y="132664"/>
                </a:lnTo>
                <a:close/>
              </a:path>
              <a:path w="279400" h="355600">
                <a:moveTo>
                  <a:pt x="276196" y="23723"/>
                </a:moveTo>
                <a:lnTo>
                  <a:pt x="249059" y="23723"/>
                </a:lnTo>
                <a:lnTo>
                  <a:pt x="255142" y="29794"/>
                </a:lnTo>
                <a:lnTo>
                  <a:pt x="255142" y="325475"/>
                </a:lnTo>
                <a:lnTo>
                  <a:pt x="249059" y="331546"/>
                </a:lnTo>
                <a:lnTo>
                  <a:pt x="276197" y="331546"/>
                </a:lnTo>
                <a:lnTo>
                  <a:pt x="278942" y="318020"/>
                </a:lnTo>
                <a:lnTo>
                  <a:pt x="278942" y="37249"/>
                </a:lnTo>
                <a:lnTo>
                  <a:pt x="276196" y="23723"/>
                </a:lnTo>
                <a:close/>
              </a:path>
              <a:path w="279400" h="355600">
                <a:moveTo>
                  <a:pt x="241579" y="0"/>
                </a:moveTo>
                <a:lnTo>
                  <a:pt x="37363" y="0"/>
                </a:lnTo>
                <a:lnTo>
                  <a:pt x="22834" y="2932"/>
                </a:lnTo>
                <a:lnTo>
                  <a:pt x="10956" y="10923"/>
                </a:lnTo>
                <a:lnTo>
                  <a:pt x="2941" y="22765"/>
                </a:lnTo>
                <a:lnTo>
                  <a:pt x="0" y="37249"/>
                </a:lnTo>
                <a:lnTo>
                  <a:pt x="0" y="114427"/>
                </a:lnTo>
                <a:lnTo>
                  <a:pt x="5333" y="119735"/>
                </a:lnTo>
                <a:lnTo>
                  <a:pt x="18478" y="119735"/>
                </a:lnTo>
                <a:lnTo>
                  <a:pt x="23799" y="114427"/>
                </a:lnTo>
                <a:lnTo>
                  <a:pt x="23799" y="29794"/>
                </a:lnTo>
                <a:lnTo>
                  <a:pt x="29883" y="23723"/>
                </a:lnTo>
                <a:lnTo>
                  <a:pt x="276196" y="23723"/>
                </a:lnTo>
                <a:lnTo>
                  <a:pt x="276001" y="22765"/>
                </a:lnTo>
                <a:lnTo>
                  <a:pt x="267985" y="10923"/>
                </a:lnTo>
                <a:lnTo>
                  <a:pt x="256107" y="2932"/>
                </a:lnTo>
                <a:lnTo>
                  <a:pt x="241579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42842" y="3672980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2842" y="3876094"/>
            <a:ext cx="216535" cy="24130"/>
          </a:xfrm>
          <a:custGeom>
            <a:avLst/>
            <a:gdLst/>
            <a:ahLst/>
            <a:cxnLst/>
            <a:rect l="l" t="t" r="r" b="b"/>
            <a:pathLst>
              <a:path w="216535" h="24129">
                <a:moveTo>
                  <a:pt x="211086" y="0"/>
                </a:moveTo>
                <a:lnTo>
                  <a:pt x="5321" y="0"/>
                </a:lnTo>
                <a:lnTo>
                  <a:pt x="0" y="5308"/>
                </a:lnTo>
                <a:lnTo>
                  <a:pt x="0" y="18415"/>
                </a:lnTo>
                <a:lnTo>
                  <a:pt x="5333" y="23723"/>
                </a:lnTo>
                <a:lnTo>
                  <a:pt x="211086" y="23723"/>
                </a:lnTo>
                <a:lnTo>
                  <a:pt x="216420" y="18415"/>
                </a:lnTo>
                <a:lnTo>
                  <a:pt x="216420" y="5308"/>
                </a:lnTo>
                <a:lnTo>
                  <a:pt x="211086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9438" y="364952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9153" y="390867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18465" y="0"/>
                </a:moveTo>
                <a:lnTo>
                  <a:pt x="5334" y="0"/>
                </a:lnTo>
                <a:lnTo>
                  <a:pt x="0" y="5308"/>
                </a:lnTo>
                <a:lnTo>
                  <a:pt x="0" y="18415"/>
                </a:lnTo>
                <a:lnTo>
                  <a:pt x="5334" y="23723"/>
                </a:lnTo>
                <a:lnTo>
                  <a:pt x="18465" y="23723"/>
                </a:lnTo>
                <a:lnTo>
                  <a:pt x="23799" y="18415"/>
                </a:lnTo>
                <a:lnTo>
                  <a:pt x="23799" y="5308"/>
                </a:lnTo>
                <a:lnTo>
                  <a:pt x="18465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811400" y="10218534"/>
            <a:ext cx="1774825" cy="133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20XXCopyright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Companyname </a:t>
            </a:r>
            <a:r>
              <a:rPr sz="800" dirty="0">
                <a:solidFill>
                  <a:srgbClr val="FFFFFF"/>
                </a:solidFill>
                <a:latin typeface="Bebas Neue Regular"/>
                <a:cs typeface="Bebas Neue Regular"/>
              </a:rPr>
              <a:t>All rights</a:t>
            </a:r>
            <a:r>
              <a:rPr sz="800" spc="25" dirty="0">
                <a:solidFill>
                  <a:srgbClr val="FFFFFF"/>
                </a:solidFill>
                <a:latin typeface="Bebas Neue Regular"/>
                <a:cs typeface="Bebas Neue Regular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Bebas Neue Regular"/>
                <a:cs typeface="Bebas Neue Regular"/>
              </a:rPr>
              <a:t>reserved</a:t>
            </a:r>
            <a:endParaRPr sz="800">
              <a:latin typeface="Bebas Neue Regular"/>
              <a:cs typeface="Bebas Neue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4138</Words>
  <Application>Microsoft Office PowerPoint</Application>
  <PresentationFormat>Custom</PresentationFormat>
  <Paragraphs>381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Bebas Neue Bold</vt:lpstr>
      <vt:lpstr>Bebas Neue Regular</vt:lpstr>
      <vt:lpstr>Calibri</vt:lpstr>
      <vt:lpstr>Open Sans</vt:lpstr>
      <vt:lpstr>Open Sans Light</vt:lpstr>
      <vt:lpstr>Open Sans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Terusawa</cp:lastModifiedBy>
  <cp:revision>1</cp:revision>
  <dcterms:created xsi:type="dcterms:W3CDTF">2017-08-05T00:48:50Z</dcterms:created>
  <dcterms:modified xsi:type="dcterms:W3CDTF">2017-08-04T17:49:18Z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2017-08-05T00:00:00Z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2017-08-04T00:00:00Z</vt:filetime>
  </property>
</Properties>
</file>