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823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9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55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0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72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3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4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0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68CF-B056-4B47-A24F-5D0A52B6677E}" type="datetimeFigureOut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Josefin Slab" panose="02000000000000000000" pitchFamily="2" charset="0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57038"/>
            <a:ext cx="1885950" cy="7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5400" kern="1200">
          <a:solidFill>
            <a:schemeClr val="bg1"/>
          </a:solidFill>
          <a:latin typeface="Josefin Slab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5" y="243840"/>
            <a:ext cx="10908831" cy="6133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5723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9" name="Gruppieren 43"/>
          <p:cNvGrpSpPr/>
          <p:nvPr/>
        </p:nvGrpSpPr>
        <p:grpSpPr>
          <a:xfrm>
            <a:off x="3512317" y="2233413"/>
            <a:ext cx="4361466" cy="3286099"/>
            <a:chOff x="5199195" y="1743721"/>
            <a:chExt cx="13861786" cy="10444013"/>
          </a:xfrm>
        </p:grpSpPr>
        <p:pic>
          <p:nvPicPr>
            <p:cNvPr id="16" name="Shape 17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20719" y="3912122"/>
              <a:ext cx="3840262" cy="6540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hteck 49"/>
            <p:cNvSpPr/>
            <p:nvPr/>
          </p:nvSpPr>
          <p:spPr>
            <a:xfrm>
              <a:off x="15673272" y="4550111"/>
              <a:ext cx="2962008" cy="3948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Rechteck 51"/>
            <p:cNvSpPr/>
            <p:nvPr/>
          </p:nvSpPr>
          <p:spPr>
            <a:xfrm rot="5400000">
              <a:off x="15179861" y="5043519"/>
              <a:ext cx="3948826" cy="2962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9" name="Shape 689"/>
            <p:cNvPicPr preferRelativeResize="0"/>
            <p:nvPr/>
          </p:nvPicPr>
          <p:blipFill rotWithShape="1">
            <a:blip r:embed="rId4">
              <a:alphaModFix/>
            </a:blip>
            <a:srcRect l="4792" r="4791"/>
            <a:stretch/>
          </p:blipFill>
          <p:spPr>
            <a:xfrm>
              <a:off x="5199195" y="1743721"/>
              <a:ext cx="9596909" cy="8260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690"/>
            <p:cNvSpPr/>
            <p:nvPr/>
          </p:nvSpPr>
          <p:spPr>
            <a:xfrm>
              <a:off x="6452068" y="3269613"/>
              <a:ext cx="7034732" cy="435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Shape 690"/>
            <p:cNvSpPr/>
            <p:nvPr/>
          </p:nvSpPr>
          <p:spPr>
            <a:xfrm>
              <a:off x="6452067" y="3260790"/>
              <a:ext cx="7034732" cy="4365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" name="Shape 17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88001" y="5495128"/>
              <a:ext cx="6119594" cy="6692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690"/>
            <p:cNvSpPr/>
            <p:nvPr/>
          </p:nvSpPr>
          <p:spPr>
            <a:xfrm>
              <a:off x="10913024" y="5874105"/>
              <a:ext cx="5231607" cy="314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Shape 690"/>
            <p:cNvSpPr/>
            <p:nvPr/>
          </p:nvSpPr>
          <p:spPr>
            <a:xfrm>
              <a:off x="10916362" y="5874105"/>
              <a:ext cx="5228269" cy="314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" name="Picture 87" descr="iPhone6_mockup_front_whit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77" y="7068997"/>
              <a:ext cx="2737043" cy="4281238"/>
            </a:xfrm>
            <a:prstGeom prst="rect">
              <a:avLst/>
            </a:prstGeom>
          </p:spPr>
        </p:pic>
        <p:sp>
          <p:nvSpPr>
            <p:cNvPr id="26" name="Rechteck 59"/>
            <p:cNvSpPr/>
            <p:nvPr/>
          </p:nvSpPr>
          <p:spPr>
            <a:xfrm>
              <a:off x="15499362" y="7752711"/>
              <a:ext cx="1628676" cy="2898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Rechteck 62"/>
            <p:cNvSpPr/>
            <p:nvPr/>
          </p:nvSpPr>
          <p:spPr>
            <a:xfrm>
              <a:off x="15504783" y="7764699"/>
              <a:ext cx="1623255" cy="2888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2" name="Ellipse 69"/>
          <p:cNvSpPr/>
          <p:nvPr/>
        </p:nvSpPr>
        <p:spPr>
          <a:xfrm rot="1311819">
            <a:off x="2608075" y="1894124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Ellipse 70"/>
          <p:cNvSpPr/>
          <p:nvPr/>
        </p:nvSpPr>
        <p:spPr>
          <a:xfrm>
            <a:off x="2731760" y="4840900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Shape 3858"/>
          <p:cNvSpPr/>
          <p:nvPr/>
        </p:nvSpPr>
        <p:spPr>
          <a:xfrm>
            <a:off x="2847407" y="2145352"/>
            <a:ext cx="345303" cy="3277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>
              <a:latin typeface="Century Gothic" panose="020B0502020202020204" pitchFamily="34" charset="0"/>
              <a:sym typeface="Lato"/>
            </a:endParaRPr>
          </a:p>
        </p:txBody>
      </p:sp>
      <p:sp>
        <p:nvSpPr>
          <p:cNvPr id="35" name="Shape 3850"/>
          <p:cNvSpPr/>
          <p:nvPr/>
        </p:nvSpPr>
        <p:spPr>
          <a:xfrm>
            <a:off x="3006975" y="5084567"/>
            <a:ext cx="279772" cy="3428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 sz="3600"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40" name="Ellipse 77"/>
          <p:cNvSpPr/>
          <p:nvPr/>
        </p:nvSpPr>
        <p:spPr>
          <a:xfrm rot="18530080">
            <a:off x="8278601" y="1482836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Ellipse 78"/>
          <p:cNvSpPr/>
          <p:nvPr/>
        </p:nvSpPr>
        <p:spPr>
          <a:xfrm rot="239841">
            <a:off x="8350815" y="4812974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Shape 3858"/>
          <p:cNvSpPr/>
          <p:nvPr/>
        </p:nvSpPr>
        <p:spPr>
          <a:xfrm>
            <a:off x="8521052" y="1734065"/>
            <a:ext cx="345303" cy="3277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>
              <a:latin typeface="Century Gothic" panose="020B0502020202020204" pitchFamily="34" charset="0"/>
              <a:sym typeface="Lato"/>
            </a:endParaRPr>
          </a:p>
        </p:txBody>
      </p:sp>
      <p:sp>
        <p:nvSpPr>
          <p:cNvPr id="43" name="Shape 3850"/>
          <p:cNvSpPr/>
          <p:nvPr/>
        </p:nvSpPr>
        <p:spPr>
          <a:xfrm>
            <a:off x="8626030" y="5056641"/>
            <a:ext cx="279772" cy="3428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 sz="3600"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5768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" name="Ellipse 31"/>
          <p:cNvSpPr/>
          <p:nvPr/>
        </p:nvSpPr>
        <p:spPr>
          <a:xfrm>
            <a:off x="-257813" y="1859636"/>
            <a:ext cx="7329051" cy="7329051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196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Ellipse 32"/>
          <p:cNvSpPr/>
          <p:nvPr/>
        </p:nvSpPr>
        <p:spPr>
          <a:xfrm rot="10800000" flipV="1">
            <a:off x="5243331" y="7679187"/>
            <a:ext cx="1206644" cy="1206644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bg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bg2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9" name="Ellipse 33"/>
          <p:cNvSpPr/>
          <p:nvPr/>
        </p:nvSpPr>
        <p:spPr>
          <a:xfrm rot="10800000" flipV="1">
            <a:off x="330816" y="7623343"/>
            <a:ext cx="1206644" cy="1206644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10" name="Ellipse 34"/>
          <p:cNvSpPr/>
          <p:nvPr/>
        </p:nvSpPr>
        <p:spPr>
          <a:xfrm rot="10800000" flipV="1">
            <a:off x="5278200" y="2242604"/>
            <a:ext cx="1206644" cy="1206644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bg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bg2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11" name="Ellipse 35"/>
          <p:cNvSpPr/>
          <p:nvPr/>
        </p:nvSpPr>
        <p:spPr>
          <a:xfrm rot="10800000" flipV="1">
            <a:off x="365686" y="2270526"/>
            <a:ext cx="1206644" cy="1206644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01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07798" y="3225857"/>
            <a:ext cx="4011109" cy="4561880"/>
            <a:chOff x="5967" y="1956"/>
            <a:chExt cx="3452" cy="392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969" y="1958"/>
              <a:ext cx="3450" cy="3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200" y="5111"/>
              <a:ext cx="975" cy="261"/>
            </a:xfrm>
            <a:custGeom>
              <a:avLst/>
              <a:gdLst>
                <a:gd name="T0" fmla="*/ 398 w 459"/>
                <a:gd name="T1" fmla="*/ 123 h 123"/>
                <a:gd name="T2" fmla="*/ 61 w 459"/>
                <a:gd name="T3" fmla="*/ 123 h 123"/>
                <a:gd name="T4" fmla="*/ 0 w 459"/>
                <a:gd name="T5" fmla="*/ 62 h 123"/>
                <a:gd name="T6" fmla="*/ 61 w 459"/>
                <a:gd name="T7" fmla="*/ 0 h 123"/>
                <a:gd name="T8" fmla="*/ 398 w 459"/>
                <a:gd name="T9" fmla="*/ 0 h 123"/>
                <a:gd name="T10" fmla="*/ 459 w 459"/>
                <a:gd name="T11" fmla="*/ 62 h 123"/>
                <a:gd name="T12" fmla="*/ 398 w 459"/>
                <a:gd name="T13" fmla="*/ 123 h 123"/>
                <a:gd name="T14" fmla="*/ 61 w 459"/>
                <a:gd name="T15" fmla="*/ 28 h 123"/>
                <a:gd name="T16" fmla="*/ 28 w 459"/>
                <a:gd name="T17" fmla="*/ 62 h 123"/>
                <a:gd name="T18" fmla="*/ 61 w 459"/>
                <a:gd name="T19" fmla="*/ 95 h 123"/>
                <a:gd name="T20" fmla="*/ 398 w 459"/>
                <a:gd name="T21" fmla="*/ 95 h 123"/>
                <a:gd name="T22" fmla="*/ 431 w 459"/>
                <a:gd name="T23" fmla="*/ 62 h 123"/>
                <a:gd name="T24" fmla="*/ 398 w 459"/>
                <a:gd name="T25" fmla="*/ 28 h 123"/>
                <a:gd name="T26" fmla="*/ 61 w 459"/>
                <a:gd name="T27" fmla="*/ 2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9" h="123">
                  <a:moveTo>
                    <a:pt x="398" y="123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28" y="123"/>
                    <a:pt x="0" y="95"/>
                    <a:pt x="0" y="62"/>
                  </a:cubicBezTo>
                  <a:cubicBezTo>
                    <a:pt x="0" y="28"/>
                    <a:pt x="28" y="0"/>
                    <a:pt x="61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431" y="0"/>
                    <a:pt x="459" y="28"/>
                    <a:pt x="459" y="62"/>
                  </a:cubicBezTo>
                  <a:cubicBezTo>
                    <a:pt x="459" y="95"/>
                    <a:pt x="431" y="123"/>
                    <a:pt x="398" y="123"/>
                  </a:cubicBezTo>
                  <a:close/>
                  <a:moveTo>
                    <a:pt x="61" y="28"/>
                  </a:moveTo>
                  <a:cubicBezTo>
                    <a:pt x="43" y="28"/>
                    <a:pt x="28" y="43"/>
                    <a:pt x="28" y="62"/>
                  </a:cubicBezTo>
                  <a:cubicBezTo>
                    <a:pt x="28" y="80"/>
                    <a:pt x="43" y="95"/>
                    <a:pt x="61" y="95"/>
                  </a:cubicBezTo>
                  <a:cubicBezTo>
                    <a:pt x="398" y="95"/>
                    <a:pt x="398" y="95"/>
                    <a:pt x="398" y="95"/>
                  </a:cubicBezTo>
                  <a:cubicBezTo>
                    <a:pt x="416" y="95"/>
                    <a:pt x="431" y="80"/>
                    <a:pt x="431" y="62"/>
                  </a:cubicBezTo>
                  <a:cubicBezTo>
                    <a:pt x="431" y="43"/>
                    <a:pt x="416" y="28"/>
                    <a:pt x="398" y="28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7253" y="5430"/>
              <a:ext cx="869" cy="450"/>
            </a:xfrm>
            <a:custGeom>
              <a:avLst/>
              <a:gdLst>
                <a:gd name="T0" fmla="*/ 205 w 409"/>
                <a:gd name="T1" fmla="*/ 212 h 212"/>
                <a:gd name="T2" fmla="*/ 106 w 409"/>
                <a:gd name="T3" fmla="*/ 136 h 212"/>
                <a:gd name="T4" fmla="*/ 0 w 409"/>
                <a:gd name="T5" fmla="*/ 14 h 212"/>
                <a:gd name="T6" fmla="*/ 0 w 409"/>
                <a:gd name="T7" fmla="*/ 0 h 212"/>
                <a:gd name="T8" fmla="*/ 409 w 409"/>
                <a:gd name="T9" fmla="*/ 0 h 212"/>
                <a:gd name="T10" fmla="*/ 409 w 409"/>
                <a:gd name="T11" fmla="*/ 14 h 212"/>
                <a:gd name="T12" fmla="*/ 303 w 409"/>
                <a:gd name="T13" fmla="*/ 136 h 212"/>
                <a:gd name="T14" fmla="*/ 205 w 409"/>
                <a:gd name="T15" fmla="*/ 212 h 212"/>
                <a:gd name="T16" fmla="*/ 29 w 409"/>
                <a:gd name="T17" fmla="*/ 28 h 212"/>
                <a:gd name="T18" fmla="*/ 119 w 409"/>
                <a:gd name="T19" fmla="*/ 109 h 212"/>
                <a:gd name="T20" fmla="*/ 130 w 409"/>
                <a:gd name="T21" fmla="*/ 110 h 212"/>
                <a:gd name="T22" fmla="*/ 132 w 409"/>
                <a:gd name="T23" fmla="*/ 121 h 212"/>
                <a:gd name="T24" fmla="*/ 205 w 409"/>
                <a:gd name="T25" fmla="*/ 184 h 212"/>
                <a:gd name="T26" fmla="*/ 278 w 409"/>
                <a:gd name="T27" fmla="*/ 121 h 212"/>
                <a:gd name="T28" fmla="*/ 279 w 409"/>
                <a:gd name="T29" fmla="*/ 110 h 212"/>
                <a:gd name="T30" fmla="*/ 291 w 409"/>
                <a:gd name="T31" fmla="*/ 109 h 212"/>
                <a:gd name="T32" fmla="*/ 380 w 409"/>
                <a:gd name="T33" fmla="*/ 28 h 212"/>
                <a:gd name="T34" fmla="*/ 29 w 409"/>
                <a:gd name="T35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9" h="212">
                  <a:moveTo>
                    <a:pt x="205" y="212"/>
                  </a:moveTo>
                  <a:cubicBezTo>
                    <a:pt x="158" y="212"/>
                    <a:pt x="118" y="181"/>
                    <a:pt x="106" y="136"/>
                  </a:cubicBezTo>
                  <a:cubicBezTo>
                    <a:pt x="46" y="127"/>
                    <a:pt x="0" y="76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09" y="14"/>
                    <a:pt x="409" y="14"/>
                    <a:pt x="409" y="14"/>
                  </a:cubicBezTo>
                  <a:cubicBezTo>
                    <a:pt x="409" y="75"/>
                    <a:pt x="363" y="127"/>
                    <a:pt x="303" y="136"/>
                  </a:cubicBezTo>
                  <a:cubicBezTo>
                    <a:pt x="291" y="181"/>
                    <a:pt x="252" y="212"/>
                    <a:pt x="205" y="212"/>
                  </a:cubicBezTo>
                  <a:close/>
                  <a:moveTo>
                    <a:pt x="29" y="28"/>
                  </a:moveTo>
                  <a:cubicBezTo>
                    <a:pt x="36" y="72"/>
                    <a:pt x="73" y="107"/>
                    <a:pt x="119" y="109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7" y="158"/>
                    <a:pt x="168" y="184"/>
                    <a:pt x="205" y="184"/>
                  </a:cubicBezTo>
                  <a:cubicBezTo>
                    <a:pt x="241" y="184"/>
                    <a:pt x="272" y="158"/>
                    <a:pt x="278" y="121"/>
                  </a:cubicBezTo>
                  <a:cubicBezTo>
                    <a:pt x="279" y="110"/>
                    <a:pt x="279" y="110"/>
                    <a:pt x="279" y="110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337" y="107"/>
                    <a:pt x="373" y="72"/>
                    <a:pt x="380" y="28"/>
                  </a:cubicBezTo>
                  <a:lnTo>
                    <a:pt x="29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6692" y="2654"/>
              <a:ext cx="1991" cy="2398"/>
            </a:xfrm>
            <a:custGeom>
              <a:avLst/>
              <a:gdLst>
                <a:gd name="T0" fmla="*/ 690 w 937"/>
                <a:gd name="T1" fmla="*/ 1129 h 1129"/>
                <a:gd name="T2" fmla="*/ 245 w 937"/>
                <a:gd name="T3" fmla="*/ 1129 h 1129"/>
                <a:gd name="T4" fmla="*/ 245 w 937"/>
                <a:gd name="T5" fmla="*/ 968 h 1129"/>
                <a:gd name="T6" fmla="*/ 101 w 937"/>
                <a:gd name="T7" fmla="*/ 757 h 1129"/>
                <a:gd name="T8" fmla="*/ 0 w 937"/>
                <a:gd name="T9" fmla="*/ 469 h 1129"/>
                <a:gd name="T10" fmla="*/ 469 w 937"/>
                <a:gd name="T11" fmla="*/ 0 h 1129"/>
                <a:gd name="T12" fmla="*/ 937 w 937"/>
                <a:gd name="T13" fmla="*/ 469 h 1129"/>
                <a:gd name="T14" fmla="*/ 837 w 937"/>
                <a:gd name="T15" fmla="*/ 758 h 1129"/>
                <a:gd name="T16" fmla="*/ 690 w 937"/>
                <a:gd name="T17" fmla="*/ 972 h 1129"/>
                <a:gd name="T18" fmla="*/ 690 w 937"/>
                <a:gd name="T19" fmla="*/ 1129 h 1129"/>
                <a:gd name="T20" fmla="*/ 273 w 937"/>
                <a:gd name="T21" fmla="*/ 1101 h 1129"/>
                <a:gd name="T22" fmla="*/ 662 w 937"/>
                <a:gd name="T23" fmla="*/ 1101 h 1129"/>
                <a:gd name="T24" fmla="*/ 662 w 937"/>
                <a:gd name="T25" fmla="*/ 965 h 1129"/>
                <a:gd name="T26" fmla="*/ 664 w 937"/>
                <a:gd name="T27" fmla="*/ 961 h 1129"/>
                <a:gd name="T28" fmla="*/ 815 w 937"/>
                <a:gd name="T29" fmla="*/ 740 h 1129"/>
                <a:gd name="T30" fmla="*/ 909 w 937"/>
                <a:gd name="T31" fmla="*/ 469 h 1129"/>
                <a:gd name="T32" fmla="*/ 469 w 937"/>
                <a:gd name="T33" fmla="*/ 28 h 1129"/>
                <a:gd name="T34" fmla="*/ 28 w 937"/>
                <a:gd name="T35" fmla="*/ 469 h 1129"/>
                <a:gd name="T36" fmla="*/ 123 w 937"/>
                <a:gd name="T37" fmla="*/ 740 h 1129"/>
                <a:gd name="T38" fmla="*/ 271 w 937"/>
                <a:gd name="T39" fmla="*/ 957 h 1129"/>
                <a:gd name="T40" fmla="*/ 273 w 937"/>
                <a:gd name="T41" fmla="*/ 961 h 1129"/>
                <a:gd name="T42" fmla="*/ 273 w 937"/>
                <a:gd name="T43" fmla="*/ 1101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7" h="1129">
                  <a:moveTo>
                    <a:pt x="690" y="1129"/>
                  </a:moveTo>
                  <a:cubicBezTo>
                    <a:pt x="245" y="1129"/>
                    <a:pt x="245" y="1129"/>
                    <a:pt x="245" y="1129"/>
                  </a:cubicBezTo>
                  <a:cubicBezTo>
                    <a:pt x="245" y="968"/>
                    <a:pt x="245" y="968"/>
                    <a:pt x="245" y="968"/>
                  </a:cubicBezTo>
                  <a:cubicBezTo>
                    <a:pt x="202" y="896"/>
                    <a:pt x="152" y="823"/>
                    <a:pt x="101" y="757"/>
                  </a:cubicBezTo>
                  <a:cubicBezTo>
                    <a:pt x="35" y="674"/>
                    <a:pt x="0" y="574"/>
                    <a:pt x="0" y="469"/>
                  </a:cubicBezTo>
                  <a:cubicBezTo>
                    <a:pt x="0" y="211"/>
                    <a:pt x="210" y="0"/>
                    <a:pt x="469" y="0"/>
                  </a:cubicBezTo>
                  <a:cubicBezTo>
                    <a:pt x="727" y="0"/>
                    <a:pt x="937" y="211"/>
                    <a:pt x="937" y="469"/>
                  </a:cubicBezTo>
                  <a:cubicBezTo>
                    <a:pt x="937" y="575"/>
                    <a:pt x="902" y="674"/>
                    <a:pt x="837" y="758"/>
                  </a:cubicBezTo>
                  <a:cubicBezTo>
                    <a:pt x="790" y="817"/>
                    <a:pt x="735" y="897"/>
                    <a:pt x="690" y="972"/>
                  </a:cubicBezTo>
                  <a:lnTo>
                    <a:pt x="690" y="1129"/>
                  </a:lnTo>
                  <a:close/>
                  <a:moveTo>
                    <a:pt x="273" y="1101"/>
                  </a:moveTo>
                  <a:cubicBezTo>
                    <a:pt x="662" y="1101"/>
                    <a:pt x="662" y="1101"/>
                    <a:pt x="662" y="1101"/>
                  </a:cubicBezTo>
                  <a:cubicBezTo>
                    <a:pt x="662" y="965"/>
                    <a:pt x="662" y="965"/>
                    <a:pt x="662" y="965"/>
                  </a:cubicBezTo>
                  <a:cubicBezTo>
                    <a:pt x="664" y="961"/>
                    <a:pt x="664" y="961"/>
                    <a:pt x="664" y="961"/>
                  </a:cubicBezTo>
                  <a:cubicBezTo>
                    <a:pt x="710" y="884"/>
                    <a:pt x="766" y="801"/>
                    <a:pt x="815" y="740"/>
                  </a:cubicBezTo>
                  <a:cubicBezTo>
                    <a:pt x="876" y="662"/>
                    <a:pt x="909" y="568"/>
                    <a:pt x="909" y="469"/>
                  </a:cubicBezTo>
                  <a:cubicBezTo>
                    <a:pt x="909" y="226"/>
                    <a:pt x="711" y="28"/>
                    <a:pt x="469" y="28"/>
                  </a:cubicBezTo>
                  <a:cubicBezTo>
                    <a:pt x="226" y="28"/>
                    <a:pt x="28" y="226"/>
                    <a:pt x="28" y="469"/>
                  </a:cubicBezTo>
                  <a:cubicBezTo>
                    <a:pt x="28" y="568"/>
                    <a:pt x="61" y="662"/>
                    <a:pt x="123" y="740"/>
                  </a:cubicBezTo>
                  <a:cubicBezTo>
                    <a:pt x="176" y="808"/>
                    <a:pt x="227" y="883"/>
                    <a:pt x="271" y="957"/>
                  </a:cubicBezTo>
                  <a:cubicBezTo>
                    <a:pt x="273" y="961"/>
                    <a:pt x="273" y="961"/>
                    <a:pt x="273" y="961"/>
                  </a:cubicBezTo>
                  <a:lnTo>
                    <a:pt x="273" y="11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7302" y="3962"/>
              <a:ext cx="293" cy="1045"/>
            </a:xfrm>
            <a:custGeom>
              <a:avLst/>
              <a:gdLst>
                <a:gd name="T0" fmla="*/ 227 w 293"/>
                <a:gd name="T1" fmla="*/ 1045 h 1045"/>
                <a:gd name="T2" fmla="*/ 0 w 293"/>
                <a:gd name="T3" fmla="*/ 15 h 1045"/>
                <a:gd name="T4" fmla="*/ 68 w 293"/>
                <a:gd name="T5" fmla="*/ 0 h 1045"/>
                <a:gd name="T6" fmla="*/ 293 w 293"/>
                <a:gd name="T7" fmla="*/ 1030 h 1045"/>
                <a:gd name="T8" fmla="*/ 227 w 293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045">
                  <a:moveTo>
                    <a:pt x="227" y="1045"/>
                  </a:moveTo>
                  <a:lnTo>
                    <a:pt x="0" y="15"/>
                  </a:lnTo>
                  <a:lnTo>
                    <a:pt x="68" y="0"/>
                  </a:lnTo>
                  <a:lnTo>
                    <a:pt x="293" y="1030"/>
                  </a:lnTo>
                  <a:lnTo>
                    <a:pt x="227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7782" y="3964"/>
              <a:ext cx="283" cy="1064"/>
            </a:xfrm>
            <a:custGeom>
              <a:avLst/>
              <a:gdLst>
                <a:gd name="T0" fmla="*/ 58 w 283"/>
                <a:gd name="T1" fmla="*/ 1064 h 1064"/>
                <a:gd name="T2" fmla="*/ 0 w 283"/>
                <a:gd name="T3" fmla="*/ 1052 h 1064"/>
                <a:gd name="T4" fmla="*/ 226 w 283"/>
                <a:gd name="T5" fmla="*/ 0 h 1064"/>
                <a:gd name="T6" fmla="*/ 283 w 283"/>
                <a:gd name="T7" fmla="*/ 13 h 1064"/>
                <a:gd name="T8" fmla="*/ 58 w 28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064">
                  <a:moveTo>
                    <a:pt x="58" y="1064"/>
                  </a:moveTo>
                  <a:lnTo>
                    <a:pt x="0" y="1052"/>
                  </a:lnTo>
                  <a:lnTo>
                    <a:pt x="226" y="0"/>
                  </a:lnTo>
                  <a:lnTo>
                    <a:pt x="283" y="13"/>
                  </a:lnTo>
                  <a:lnTo>
                    <a:pt x="58" y="10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7525" y="5663"/>
              <a:ext cx="336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7389" y="3924"/>
              <a:ext cx="631" cy="399"/>
            </a:xfrm>
            <a:custGeom>
              <a:avLst/>
              <a:gdLst>
                <a:gd name="T0" fmla="*/ 247 w 631"/>
                <a:gd name="T1" fmla="*/ 399 h 399"/>
                <a:gd name="T2" fmla="*/ 187 w 631"/>
                <a:gd name="T3" fmla="*/ 172 h 399"/>
                <a:gd name="T4" fmla="*/ 25 w 631"/>
                <a:gd name="T5" fmla="*/ 280 h 399"/>
                <a:gd name="T6" fmla="*/ 0 w 631"/>
                <a:gd name="T7" fmla="*/ 244 h 399"/>
                <a:gd name="T8" fmla="*/ 213 w 631"/>
                <a:gd name="T9" fmla="*/ 104 h 399"/>
                <a:gd name="T10" fmla="*/ 255 w 631"/>
                <a:gd name="T11" fmla="*/ 266 h 399"/>
                <a:gd name="T12" fmla="*/ 363 w 631"/>
                <a:gd name="T13" fmla="*/ 0 h 399"/>
                <a:gd name="T14" fmla="*/ 455 w 631"/>
                <a:gd name="T15" fmla="*/ 257 h 399"/>
                <a:gd name="T16" fmla="*/ 614 w 631"/>
                <a:gd name="T17" fmla="*/ 185 h 399"/>
                <a:gd name="T18" fmla="*/ 631 w 631"/>
                <a:gd name="T19" fmla="*/ 223 h 399"/>
                <a:gd name="T20" fmla="*/ 429 w 631"/>
                <a:gd name="T21" fmla="*/ 317 h 399"/>
                <a:gd name="T22" fmla="*/ 361 w 631"/>
                <a:gd name="T23" fmla="*/ 121 h 399"/>
                <a:gd name="T24" fmla="*/ 247 w 631"/>
                <a:gd name="T25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399">
                  <a:moveTo>
                    <a:pt x="247" y="399"/>
                  </a:moveTo>
                  <a:lnTo>
                    <a:pt x="187" y="172"/>
                  </a:lnTo>
                  <a:lnTo>
                    <a:pt x="25" y="280"/>
                  </a:lnTo>
                  <a:lnTo>
                    <a:pt x="0" y="244"/>
                  </a:lnTo>
                  <a:lnTo>
                    <a:pt x="213" y="104"/>
                  </a:lnTo>
                  <a:lnTo>
                    <a:pt x="255" y="266"/>
                  </a:lnTo>
                  <a:lnTo>
                    <a:pt x="363" y="0"/>
                  </a:lnTo>
                  <a:lnTo>
                    <a:pt x="455" y="257"/>
                  </a:lnTo>
                  <a:lnTo>
                    <a:pt x="614" y="185"/>
                  </a:lnTo>
                  <a:lnTo>
                    <a:pt x="631" y="223"/>
                  </a:lnTo>
                  <a:lnTo>
                    <a:pt x="429" y="317"/>
                  </a:lnTo>
                  <a:lnTo>
                    <a:pt x="361" y="121"/>
                  </a:lnTo>
                  <a:lnTo>
                    <a:pt x="247" y="3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7699" y="1956"/>
              <a:ext cx="51" cy="492"/>
            </a:xfrm>
            <a:custGeom>
              <a:avLst/>
              <a:gdLst>
                <a:gd name="T0" fmla="*/ 12 w 24"/>
                <a:gd name="T1" fmla="*/ 232 h 232"/>
                <a:gd name="T2" fmla="*/ 0 w 24"/>
                <a:gd name="T3" fmla="*/ 220 h 232"/>
                <a:gd name="T4" fmla="*/ 0 w 24"/>
                <a:gd name="T5" fmla="*/ 12 h 232"/>
                <a:gd name="T6" fmla="*/ 12 w 24"/>
                <a:gd name="T7" fmla="*/ 0 h 232"/>
                <a:gd name="T8" fmla="*/ 24 w 24"/>
                <a:gd name="T9" fmla="*/ 12 h 232"/>
                <a:gd name="T10" fmla="*/ 24 w 24"/>
                <a:gd name="T11" fmla="*/ 220 h 232"/>
                <a:gd name="T12" fmla="*/ 12 w 24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32">
                  <a:moveTo>
                    <a:pt x="12" y="232"/>
                  </a:move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220"/>
                    <a:pt x="24" y="220"/>
                    <a:pt x="24" y="220"/>
                  </a:cubicBezTo>
                  <a:cubicBezTo>
                    <a:pt x="24" y="227"/>
                    <a:pt x="19" y="232"/>
                    <a:pt x="1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8373" y="2181"/>
              <a:ext cx="287" cy="433"/>
            </a:xfrm>
            <a:custGeom>
              <a:avLst/>
              <a:gdLst>
                <a:gd name="T0" fmla="*/ 14 w 135"/>
                <a:gd name="T1" fmla="*/ 204 h 204"/>
                <a:gd name="T2" fmla="*/ 8 w 135"/>
                <a:gd name="T3" fmla="*/ 202 h 204"/>
                <a:gd name="T4" fmla="*/ 4 w 135"/>
                <a:gd name="T5" fmla="*/ 186 h 204"/>
                <a:gd name="T6" fmla="*/ 111 w 135"/>
                <a:gd name="T7" fmla="*/ 8 h 204"/>
                <a:gd name="T8" fmla="*/ 128 w 135"/>
                <a:gd name="T9" fmla="*/ 4 h 204"/>
                <a:gd name="T10" fmla="*/ 132 w 135"/>
                <a:gd name="T11" fmla="*/ 20 h 204"/>
                <a:gd name="T12" fmla="*/ 24 w 135"/>
                <a:gd name="T13" fmla="*/ 198 h 204"/>
                <a:gd name="T14" fmla="*/ 14 w 135"/>
                <a:gd name="T1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04">
                  <a:moveTo>
                    <a:pt x="14" y="204"/>
                  </a:moveTo>
                  <a:cubicBezTo>
                    <a:pt x="12" y="204"/>
                    <a:pt x="10" y="203"/>
                    <a:pt x="8" y="202"/>
                  </a:cubicBezTo>
                  <a:cubicBezTo>
                    <a:pt x="2" y="199"/>
                    <a:pt x="0" y="191"/>
                    <a:pt x="4" y="186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5" y="2"/>
                    <a:pt x="122" y="0"/>
                    <a:pt x="128" y="4"/>
                  </a:cubicBezTo>
                  <a:cubicBezTo>
                    <a:pt x="134" y="7"/>
                    <a:pt x="135" y="14"/>
                    <a:pt x="132" y="20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2" y="202"/>
                    <a:pt x="18" y="204"/>
                    <a:pt x="14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8794" y="2888"/>
              <a:ext cx="451" cy="259"/>
            </a:xfrm>
            <a:custGeom>
              <a:avLst/>
              <a:gdLst>
                <a:gd name="T0" fmla="*/ 14 w 212"/>
                <a:gd name="T1" fmla="*/ 122 h 122"/>
                <a:gd name="T2" fmla="*/ 3 w 212"/>
                <a:gd name="T3" fmla="*/ 115 h 122"/>
                <a:gd name="T4" fmla="*/ 8 w 212"/>
                <a:gd name="T5" fmla="*/ 99 h 122"/>
                <a:gd name="T6" fmla="*/ 193 w 212"/>
                <a:gd name="T7" fmla="*/ 3 h 122"/>
                <a:gd name="T8" fmla="*/ 209 w 212"/>
                <a:gd name="T9" fmla="*/ 8 h 122"/>
                <a:gd name="T10" fmla="*/ 204 w 212"/>
                <a:gd name="T11" fmla="*/ 24 h 122"/>
                <a:gd name="T12" fmla="*/ 19 w 212"/>
                <a:gd name="T13" fmla="*/ 120 h 122"/>
                <a:gd name="T14" fmla="*/ 14 w 21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22">
                  <a:moveTo>
                    <a:pt x="14" y="122"/>
                  </a:moveTo>
                  <a:cubicBezTo>
                    <a:pt x="10" y="122"/>
                    <a:pt x="5" y="119"/>
                    <a:pt x="3" y="115"/>
                  </a:cubicBezTo>
                  <a:cubicBezTo>
                    <a:pt x="0" y="110"/>
                    <a:pt x="2" y="102"/>
                    <a:pt x="8" y="99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9" y="0"/>
                    <a:pt x="206" y="2"/>
                    <a:pt x="209" y="8"/>
                  </a:cubicBezTo>
                  <a:cubicBezTo>
                    <a:pt x="212" y="14"/>
                    <a:pt x="210" y="21"/>
                    <a:pt x="204" y="2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8" y="121"/>
                    <a:pt x="16" y="122"/>
                    <a:pt x="14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8924" y="3697"/>
              <a:ext cx="495" cy="79"/>
            </a:xfrm>
            <a:custGeom>
              <a:avLst/>
              <a:gdLst>
                <a:gd name="T0" fmla="*/ 220 w 233"/>
                <a:gd name="T1" fmla="*/ 37 h 37"/>
                <a:gd name="T2" fmla="*/ 220 w 233"/>
                <a:gd name="T3" fmla="*/ 37 h 37"/>
                <a:gd name="T4" fmla="*/ 12 w 233"/>
                <a:gd name="T5" fmla="*/ 24 h 37"/>
                <a:gd name="T6" fmla="*/ 1 w 233"/>
                <a:gd name="T7" fmla="*/ 11 h 37"/>
                <a:gd name="T8" fmla="*/ 14 w 233"/>
                <a:gd name="T9" fmla="*/ 0 h 37"/>
                <a:gd name="T10" fmla="*/ 221 w 233"/>
                <a:gd name="T11" fmla="*/ 13 h 37"/>
                <a:gd name="T12" fmla="*/ 232 w 233"/>
                <a:gd name="T13" fmla="*/ 26 h 37"/>
                <a:gd name="T14" fmla="*/ 220 w 233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37">
                  <a:moveTo>
                    <a:pt x="220" y="37"/>
                  </a:moveTo>
                  <a:cubicBezTo>
                    <a:pt x="220" y="37"/>
                    <a:pt x="220" y="37"/>
                    <a:pt x="220" y="37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1" y="11"/>
                  </a:cubicBezTo>
                  <a:cubicBezTo>
                    <a:pt x="1" y="5"/>
                    <a:pt x="7" y="0"/>
                    <a:pt x="14" y="0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8" y="14"/>
                    <a:pt x="233" y="19"/>
                    <a:pt x="232" y="26"/>
                  </a:cubicBezTo>
                  <a:cubicBezTo>
                    <a:pt x="232" y="32"/>
                    <a:pt x="227" y="37"/>
                    <a:pt x="220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8720" y="4359"/>
              <a:ext cx="421" cy="306"/>
            </a:xfrm>
            <a:custGeom>
              <a:avLst/>
              <a:gdLst>
                <a:gd name="T0" fmla="*/ 184 w 198"/>
                <a:gd name="T1" fmla="*/ 144 h 144"/>
                <a:gd name="T2" fmla="*/ 177 w 198"/>
                <a:gd name="T3" fmla="*/ 142 h 144"/>
                <a:gd name="T4" fmla="*/ 7 w 198"/>
                <a:gd name="T5" fmla="*/ 23 h 144"/>
                <a:gd name="T6" fmla="*/ 4 w 198"/>
                <a:gd name="T7" fmla="*/ 6 h 144"/>
                <a:gd name="T8" fmla="*/ 20 w 198"/>
                <a:gd name="T9" fmla="*/ 3 h 144"/>
                <a:gd name="T10" fmla="*/ 191 w 198"/>
                <a:gd name="T11" fmla="*/ 122 h 144"/>
                <a:gd name="T12" fmla="*/ 194 w 198"/>
                <a:gd name="T13" fmla="*/ 139 h 144"/>
                <a:gd name="T14" fmla="*/ 184 w 198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144">
                  <a:moveTo>
                    <a:pt x="184" y="144"/>
                  </a:moveTo>
                  <a:cubicBezTo>
                    <a:pt x="182" y="144"/>
                    <a:pt x="179" y="143"/>
                    <a:pt x="177" y="14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" y="19"/>
                    <a:pt x="0" y="12"/>
                    <a:pt x="4" y="6"/>
                  </a:cubicBezTo>
                  <a:cubicBezTo>
                    <a:pt x="7" y="1"/>
                    <a:pt x="15" y="0"/>
                    <a:pt x="20" y="3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6" y="126"/>
                    <a:pt x="198" y="134"/>
                    <a:pt x="194" y="139"/>
                  </a:cubicBezTo>
                  <a:cubicBezTo>
                    <a:pt x="192" y="142"/>
                    <a:pt x="188" y="144"/>
                    <a:pt x="18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6726" y="2181"/>
              <a:ext cx="287" cy="433"/>
            </a:xfrm>
            <a:custGeom>
              <a:avLst/>
              <a:gdLst>
                <a:gd name="T0" fmla="*/ 121 w 135"/>
                <a:gd name="T1" fmla="*/ 204 h 204"/>
                <a:gd name="T2" fmla="*/ 111 w 135"/>
                <a:gd name="T3" fmla="*/ 198 h 204"/>
                <a:gd name="T4" fmla="*/ 3 w 135"/>
                <a:gd name="T5" fmla="*/ 20 h 204"/>
                <a:gd name="T6" fmla="*/ 7 w 135"/>
                <a:gd name="T7" fmla="*/ 4 h 204"/>
                <a:gd name="T8" fmla="*/ 24 w 135"/>
                <a:gd name="T9" fmla="*/ 8 h 204"/>
                <a:gd name="T10" fmla="*/ 131 w 135"/>
                <a:gd name="T11" fmla="*/ 186 h 204"/>
                <a:gd name="T12" fmla="*/ 127 w 135"/>
                <a:gd name="T13" fmla="*/ 202 h 204"/>
                <a:gd name="T14" fmla="*/ 121 w 135"/>
                <a:gd name="T1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04">
                  <a:moveTo>
                    <a:pt x="121" y="204"/>
                  </a:moveTo>
                  <a:cubicBezTo>
                    <a:pt x="117" y="204"/>
                    <a:pt x="113" y="202"/>
                    <a:pt x="111" y="19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14"/>
                    <a:pt x="1" y="7"/>
                    <a:pt x="7" y="4"/>
                  </a:cubicBezTo>
                  <a:cubicBezTo>
                    <a:pt x="13" y="0"/>
                    <a:pt x="20" y="2"/>
                    <a:pt x="24" y="8"/>
                  </a:cubicBezTo>
                  <a:cubicBezTo>
                    <a:pt x="131" y="186"/>
                    <a:pt x="131" y="186"/>
                    <a:pt x="131" y="186"/>
                  </a:cubicBezTo>
                  <a:cubicBezTo>
                    <a:pt x="135" y="191"/>
                    <a:pt x="133" y="199"/>
                    <a:pt x="127" y="202"/>
                  </a:cubicBezTo>
                  <a:cubicBezTo>
                    <a:pt x="125" y="203"/>
                    <a:pt x="123" y="204"/>
                    <a:pt x="121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6141" y="2888"/>
              <a:ext cx="451" cy="259"/>
            </a:xfrm>
            <a:custGeom>
              <a:avLst/>
              <a:gdLst>
                <a:gd name="T0" fmla="*/ 198 w 212"/>
                <a:gd name="T1" fmla="*/ 122 h 122"/>
                <a:gd name="T2" fmla="*/ 193 w 212"/>
                <a:gd name="T3" fmla="*/ 120 h 122"/>
                <a:gd name="T4" fmla="*/ 8 w 212"/>
                <a:gd name="T5" fmla="*/ 24 h 122"/>
                <a:gd name="T6" fmla="*/ 3 w 212"/>
                <a:gd name="T7" fmla="*/ 8 h 122"/>
                <a:gd name="T8" fmla="*/ 19 w 212"/>
                <a:gd name="T9" fmla="*/ 3 h 122"/>
                <a:gd name="T10" fmla="*/ 204 w 212"/>
                <a:gd name="T11" fmla="*/ 99 h 122"/>
                <a:gd name="T12" fmla="*/ 209 w 212"/>
                <a:gd name="T13" fmla="*/ 115 h 122"/>
                <a:gd name="T14" fmla="*/ 198 w 21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22">
                  <a:moveTo>
                    <a:pt x="198" y="122"/>
                  </a:moveTo>
                  <a:cubicBezTo>
                    <a:pt x="196" y="122"/>
                    <a:pt x="194" y="121"/>
                    <a:pt x="193" y="1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21"/>
                    <a:pt x="0" y="14"/>
                    <a:pt x="3" y="8"/>
                  </a:cubicBezTo>
                  <a:cubicBezTo>
                    <a:pt x="6" y="2"/>
                    <a:pt x="13" y="0"/>
                    <a:pt x="19" y="3"/>
                  </a:cubicBezTo>
                  <a:cubicBezTo>
                    <a:pt x="204" y="99"/>
                    <a:pt x="204" y="99"/>
                    <a:pt x="204" y="99"/>
                  </a:cubicBezTo>
                  <a:cubicBezTo>
                    <a:pt x="210" y="102"/>
                    <a:pt x="212" y="110"/>
                    <a:pt x="209" y="115"/>
                  </a:cubicBezTo>
                  <a:cubicBezTo>
                    <a:pt x="207" y="119"/>
                    <a:pt x="202" y="122"/>
                    <a:pt x="198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5967" y="3697"/>
              <a:ext cx="495" cy="79"/>
            </a:xfrm>
            <a:custGeom>
              <a:avLst/>
              <a:gdLst>
                <a:gd name="T0" fmla="*/ 13 w 233"/>
                <a:gd name="T1" fmla="*/ 37 h 37"/>
                <a:gd name="T2" fmla="*/ 1 w 233"/>
                <a:gd name="T3" fmla="*/ 26 h 37"/>
                <a:gd name="T4" fmla="*/ 12 w 233"/>
                <a:gd name="T5" fmla="*/ 13 h 37"/>
                <a:gd name="T6" fmla="*/ 219 w 233"/>
                <a:gd name="T7" fmla="*/ 0 h 37"/>
                <a:gd name="T8" fmla="*/ 232 w 233"/>
                <a:gd name="T9" fmla="*/ 11 h 37"/>
                <a:gd name="T10" fmla="*/ 221 w 233"/>
                <a:gd name="T11" fmla="*/ 24 h 37"/>
                <a:gd name="T12" fmla="*/ 13 w 233"/>
                <a:gd name="T13" fmla="*/ 37 h 37"/>
                <a:gd name="T14" fmla="*/ 13 w 233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37">
                  <a:moveTo>
                    <a:pt x="13" y="37"/>
                  </a:moveTo>
                  <a:cubicBezTo>
                    <a:pt x="6" y="37"/>
                    <a:pt x="1" y="32"/>
                    <a:pt x="1" y="26"/>
                  </a:cubicBezTo>
                  <a:cubicBezTo>
                    <a:pt x="0" y="19"/>
                    <a:pt x="5" y="14"/>
                    <a:pt x="12" y="1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5"/>
                    <a:pt x="232" y="11"/>
                  </a:cubicBezTo>
                  <a:cubicBezTo>
                    <a:pt x="233" y="18"/>
                    <a:pt x="228" y="24"/>
                    <a:pt x="221" y="24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6245" y="4359"/>
              <a:ext cx="421" cy="306"/>
            </a:xfrm>
            <a:custGeom>
              <a:avLst/>
              <a:gdLst>
                <a:gd name="T0" fmla="*/ 14 w 198"/>
                <a:gd name="T1" fmla="*/ 144 h 144"/>
                <a:gd name="T2" fmla="*/ 4 w 198"/>
                <a:gd name="T3" fmla="*/ 139 h 144"/>
                <a:gd name="T4" fmla="*/ 7 w 198"/>
                <a:gd name="T5" fmla="*/ 122 h 144"/>
                <a:gd name="T6" fmla="*/ 178 w 198"/>
                <a:gd name="T7" fmla="*/ 3 h 144"/>
                <a:gd name="T8" fmla="*/ 194 w 198"/>
                <a:gd name="T9" fmla="*/ 6 h 144"/>
                <a:gd name="T10" fmla="*/ 191 w 198"/>
                <a:gd name="T11" fmla="*/ 23 h 144"/>
                <a:gd name="T12" fmla="*/ 21 w 198"/>
                <a:gd name="T13" fmla="*/ 142 h 144"/>
                <a:gd name="T14" fmla="*/ 14 w 198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144">
                  <a:moveTo>
                    <a:pt x="14" y="144"/>
                  </a:moveTo>
                  <a:cubicBezTo>
                    <a:pt x="10" y="144"/>
                    <a:pt x="6" y="142"/>
                    <a:pt x="4" y="139"/>
                  </a:cubicBezTo>
                  <a:cubicBezTo>
                    <a:pt x="0" y="134"/>
                    <a:pt x="2" y="126"/>
                    <a:pt x="7" y="122"/>
                  </a:cubicBezTo>
                  <a:cubicBezTo>
                    <a:pt x="178" y="3"/>
                    <a:pt x="178" y="3"/>
                    <a:pt x="178" y="3"/>
                  </a:cubicBezTo>
                  <a:cubicBezTo>
                    <a:pt x="183" y="0"/>
                    <a:pt x="191" y="1"/>
                    <a:pt x="194" y="6"/>
                  </a:cubicBezTo>
                  <a:cubicBezTo>
                    <a:pt x="198" y="12"/>
                    <a:pt x="197" y="19"/>
                    <a:pt x="191" y="23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19" y="143"/>
                    <a:pt x="16" y="144"/>
                    <a:pt x="1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782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" name="Träne 9"/>
          <p:cNvSpPr/>
          <p:nvPr/>
        </p:nvSpPr>
        <p:spPr>
          <a:xfrm rot="10800000">
            <a:off x="6730163" y="2782121"/>
            <a:ext cx="1839296" cy="1839296"/>
          </a:xfrm>
          <a:prstGeom prst="teardrop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Träne 10"/>
          <p:cNvSpPr/>
          <p:nvPr/>
        </p:nvSpPr>
        <p:spPr>
          <a:xfrm>
            <a:off x="3723259" y="2782121"/>
            <a:ext cx="1839296" cy="1839296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feld 11"/>
          <p:cNvSpPr txBox="1"/>
          <p:nvPr/>
        </p:nvSpPr>
        <p:spPr>
          <a:xfrm>
            <a:off x="6838163" y="3311925"/>
            <a:ext cx="386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Dont´s</a:t>
            </a:r>
            <a:endParaRPr lang="de-DE" sz="4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feld 12"/>
          <p:cNvSpPr txBox="1"/>
          <p:nvPr/>
        </p:nvSpPr>
        <p:spPr>
          <a:xfrm>
            <a:off x="1318174" y="3311925"/>
            <a:ext cx="386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Do´s</a:t>
            </a:r>
            <a:endParaRPr lang="de-DE" sz="4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1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 rot="1322719">
            <a:off x="2071173" y="2517047"/>
            <a:ext cx="5647952" cy="3001218"/>
            <a:chOff x="8669" y="2857"/>
            <a:chExt cx="4748" cy="2523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71" y="2859"/>
              <a:ext cx="4746" cy="2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7" name="Group 205"/>
            <p:cNvGrpSpPr>
              <a:grpSpLocks/>
            </p:cNvGrpSpPr>
            <p:nvPr/>
          </p:nvGrpSpPr>
          <p:grpSpPr bwMode="auto">
            <a:xfrm>
              <a:off x="8669" y="2857"/>
              <a:ext cx="4366" cy="2523"/>
              <a:chOff x="8669" y="2857"/>
              <a:chExt cx="4366" cy="2523"/>
            </a:xfrm>
          </p:grpSpPr>
          <p:sp>
            <p:nvSpPr>
              <p:cNvPr id="101" name="Freeform 5"/>
              <p:cNvSpPr>
                <a:spLocks/>
              </p:cNvSpPr>
              <p:nvPr/>
            </p:nvSpPr>
            <p:spPr bwMode="auto">
              <a:xfrm>
                <a:off x="9409" y="3255"/>
                <a:ext cx="1176" cy="1057"/>
              </a:xfrm>
              <a:custGeom>
                <a:avLst/>
                <a:gdLst>
                  <a:gd name="T0" fmla="*/ 335 w 1176"/>
                  <a:gd name="T1" fmla="*/ 28 h 1057"/>
                  <a:gd name="T2" fmla="*/ 0 w 1176"/>
                  <a:gd name="T3" fmla="*/ 536 h 1057"/>
                  <a:gd name="T4" fmla="*/ 790 w 1176"/>
                  <a:gd name="T5" fmla="*/ 1057 h 1057"/>
                  <a:gd name="T6" fmla="*/ 1176 w 1176"/>
                  <a:gd name="T7" fmla="*/ 469 h 1057"/>
                  <a:gd name="T8" fmla="*/ 467 w 1176"/>
                  <a:gd name="T9" fmla="*/ 0 h 1057"/>
                  <a:gd name="T10" fmla="*/ 335 w 1176"/>
                  <a:gd name="T11" fmla="*/ 28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6" h="1057">
                    <a:moveTo>
                      <a:pt x="335" y="28"/>
                    </a:moveTo>
                    <a:lnTo>
                      <a:pt x="0" y="536"/>
                    </a:lnTo>
                    <a:lnTo>
                      <a:pt x="790" y="1057"/>
                    </a:lnTo>
                    <a:lnTo>
                      <a:pt x="1176" y="469"/>
                    </a:lnTo>
                    <a:lnTo>
                      <a:pt x="467" y="0"/>
                    </a:lnTo>
                    <a:lnTo>
                      <a:pt x="33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Freeform 6"/>
              <p:cNvSpPr>
                <a:spLocks/>
              </p:cNvSpPr>
              <p:nvPr/>
            </p:nvSpPr>
            <p:spPr bwMode="auto">
              <a:xfrm>
                <a:off x="9409" y="3255"/>
                <a:ext cx="1176" cy="1057"/>
              </a:xfrm>
              <a:custGeom>
                <a:avLst/>
                <a:gdLst>
                  <a:gd name="T0" fmla="*/ 335 w 1176"/>
                  <a:gd name="T1" fmla="*/ 28 h 1057"/>
                  <a:gd name="T2" fmla="*/ 0 w 1176"/>
                  <a:gd name="T3" fmla="*/ 536 h 1057"/>
                  <a:gd name="T4" fmla="*/ 790 w 1176"/>
                  <a:gd name="T5" fmla="*/ 1057 h 1057"/>
                  <a:gd name="T6" fmla="*/ 1176 w 1176"/>
                  <a:gd name="T7" fmla="*/ 469 h 1057"/>
                  <a:gd name="T8" fmla="*/ 467 w 1176"/>
                  <a:gd name="T9" fmla="*/ 0 h 1057"/>
                  <a:gd name="T10" fmla="*/ 335 w 1176"/>
                  <a:gd name="T11" fmla="*/ 28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6" h="1057">
                    <a:moveTo>
                      <a:pt x="335" y="28"/>
                    </a:moveTo>
                    <a:lnTo>
                      <a:pt x="0" y="536"/>
                    </a:lnTo>
                    <a:lnTo>
                      <a:pt x="790" y="1057"/>
                    </a:lnTo>
                    <a:lnTo>
                      <a:pt x="1176" y="469"/>
                    </a:lnTo>
                    <a:lnTo>
                      <a:pt x="467" y="0"/>
                    </a:lnTo>
                    <a:lnTo>
                      <a:pt x="335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7"/>
              <p:cNvSpPr>
                <a:spLocks/>
              </p:cNvSpPr>
              <p:nvPr/>
            </p:nvSpPr>
            <p:spPr bwMode="auto">
              <a:xfrm>
                <a:off x="9473" y="3522"/>
                <a:ext cx="422" cy="419"/>
              </a:xfrm>
              <a:custGeom>
                <a:avLst/>
                <a:gdLst>
                  <a:gd name="T0" fmla="*/ 422 w 422"/>
                  <a:gd name="T1" fmla="*/ 172 h 419"/>
                  <a:gd name="T2" fmla="*/ 257 w 422"/>
                  <a:gd name="T3" fmla="*/ 419 h 419"/>
                  <a:gd name="T4" fmla="*/ 0 w 422"/>
                  <a:gd name="T5" fmla="*/ 250 h 419"/>
                  <a:gd name="T6" fmla="*/ 162 w 422"/>
                  <a:gd name="T7" fmla="*/ 0 h 419"/>
                  <a:gd name="T8" fmla="*/ 422 w 422"/>
                  <a:gd name="T9" fmla="*/ 172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419">
                    <a:moveTo>
                      <a:pt x="422" y="172"/>
                    </a:moveTo>
                    <a:lnTo>
                      <a:pt x="257" y="419"/>
                    </a:lnTo>
                    <a:lnTo>
                      <a:pt x="0" y="250"/>
                    </a:lnTo>
                    <a:lnTo>
                      <a:pt x="162" y="0"/>
                    </a:lnTo>
                    <a:lnTo>
                      <a:pt x="422" y="17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8"/>
              <p:cNvSpPr>
                <a:spLocks/>
              </p:cNvSpPr>
              <p:nvPr/>
            </p:nvSpPr>
            <p:spPr bwMode="auto">
              <a:xfrm>
                <a:off x="9473" y="3522"/>
                <a:ext cx="422" cy="419"/>
              </a:xfrm>
              <a:custGeom>
                <a:avLst/>
                <a:gdLst>
                  <a:gd name="T0" fmla="*/ 422 w 422"/>
                  <a:gd name="T1" fmla="*/ 172 h 419"/>
                  <a:gd name="T2" fmla="*/ 257 w 422"/>
                  <a:gd name="T3" fmla="*/ 419 h 419"/>
                  <a:gd name="T4" fmla="*/ 0 w 422"/>
                  <a:gd name="T5" fmla="*/ 250 h 419"/>
                  <a:gd name="T6" fmla="*/ 162 w 422"/>
                  <a:gd name="T7" fmla="*/ 0 h 419"/>
                  <a:gd name="T8" fmla="*/ 422 w 422"/>
                  <a:gd name="T9" fmla="*/ 172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419">
                    <a:moveTo>
                      <a:pt x="422" y="172"/>
                    </a:moveTo>
                    <a:lnTo>
                      <a:pt x="257" y="419"/>
                    </a:lnTo>
                    <a:lnTo>
                      <a:pt x="0" y="250"/>
                    </a:lnTo>
                    <a:lnTo>
                      <a:pt x="162" y="0"/>
                    </a:lnTo>
                    <a:lnTo>
                      <a:pt x="422" y="1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9"/>
              <p:cNvSpPr>
                <a:spLocks/>
              </p:cNvSpPr>
              <p:nvPr/>
            </p:nvSpPr>
            <p:spPr bwMode="auto">
              <a:xfrm>
                <a:off x="9770" y="3465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2 h 517"/>
                  <a:gd name="T6" fmla="*/ 330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2"/>
                    </a:lnTo>
                    <a:lnTo>
                      <a:pt x="330" y="0"/>
                    </a:lnTo>
                    <a:lnTo>
                      <a:pt x="351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10"/>
              <p:cNvSpPr>
                <a:spLocks/>
              </p:cNvSpPr>
              <p:nvPr/>
            </p:nvSpPr>
            <p:spPr bwMode="auto">
              <a:xfrm>
                <a:off x="9770" y="3465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2 h 517"/>
                  <a:gd name="T6" fmla="*/ 330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2"/>
                    </a:lnTo>
                    <a:lnTo>
                      <a:pt x="330" y="0"/>
                    </a:lnTo>
                    <a:lnTo>
                      <a:pt x="351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11"/>
              <p:cNvSpPr>
                <a:spLocks/>
              </p:cNvSpPr>
              <p:nvPr/>
            </p:nvSpPr>
            <p:spPr bwMode="auto">
              <a:xfrm>
                <a:off x="9812" y="3493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2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4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9812" y="3493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2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4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13"/>
              <p:cNvSpPr>
                <a:spLocks/>
              </p:cNvSpPr>
              <p:nvPr/>
            </p:nvSpPr>
            <p:spPr bwMode="auto">
              <a:xfrm>
                <a:off x="9857" y="3524"/>
                <a:ext cx="351" cy="514"/>
              </a:xfrm>
              <a:custGeom>
                <a:avLst/>
                <a:gdLst>
                  <a:gd name="T0" fmla="*/ 351 w 351"/>
                  <a:gd name="T1" fmla="*/ 12 h 514"/>
                  <a:gd name="T2" fmla="*/ 19 w 351"/>
                  <a:gd name="T3" fmla="*/ 514 h 514"/>
                  <a:gd name="T4" fmla="*/ 0 w 351"/>
                  <a:gd name="T5" fmla="*/ 502 h 514"/>
                  <a:gd name="T6" fmla="*/ 332 w 351"/>
                  <a:gd name="T7" fmla="*/ 0 h 514"/>
                  <a:gd name="T8" fmla="*/ 351 w 351"/>
                  <a:gd name="T9" fmla="*/ 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4">
                    <a:moveTo>
                      <a:pt x="351" y="12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1" y="1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4"/>
              <p:cNvSpPr>
                <a:spLocks/>
              </p:cNvSpPr>
              <p:nvPr/>
            </p:nvSpPr>
            <p:spPr bwMode="auto">
              <a:xfrm>
                <a:off x="9857" y="3524"/>
                <a:ext cx="351" cy="514"/>
              </a:xfrm>
              <a:custGeom>
                <a:avLst/>
                <a:gdLst>
                  <a:gd name="T0" fmla="*/ 351 w 351"/>
                  <a:gd name="T1" fmla="*/ 12 h 514"/>
                  <a:gd name="T2" fmla="*/ 19 w 351"/>
                  <a:gd name="T3" fmla="*/ 514 h 514"/>
                  <a:gd name="T4" fmla="*/ 0 w 351"/>
                  <a:gd name="T5" fmla="*/ 502 h 514"/>
                  <a:gd name="T6" fmla="*/ 332 w 351"/>
                  <a:gd name="T7" fmla="*/ 0 h 514"/>
                  <a:gd name="T8" fmla="*/ 351 w 351"/>
                  <a:gd name="T9" fmla="*/ 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4">
                    <a:moveTo>
                      <a:pt x="351" y="12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1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5"/>
              <p:cNvSpPr>
                <a:spLocks/>
              </p:cNvSpPr>
              <p:nvPr/>
            </p:nvSpPr>
            <p:spPr bwMode="auto">
              <a:xfrm>
                <a:off x="9899" y="3552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3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3" y="0"/>
                    </a:lnTo>
                    <a:lnTo>
                      <a:pt x="354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6"/>
              <p:cNvSpPr>
                <a:spLocks/>
              </p:cNvSpPr>
              <p:nvPr/>
            </p:nvSpPr>
            <p:spPr bwMode="auto">
              <a:xfrm>
                <a:off x="9899" y="3552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3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3" y="0"/>
                    </a:lnTo>
                    <a:lnTo>
                      <a:pt x="354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7"/>
              <p:cNvSpPr>
                <a:spLocks/>
              </p:cNvSpPr>
              <p:nvPr/>
            </p:nvSpPr>
            <p:spPr bwMode="auto">
              <a:xfrm>
                <a:off x="9944" y="3581"/>
                <a:ext cx="351" cy="516"/>
              </a:xfrm>
              <a:custGeom>
                <a:avLst/>
                <a:gdLst>
                  <a:gd name="T0" fmla="*/ 351 w 351"/>
                  <a:gd name="T1" fmla="*/ 14 h 516"/>
                  <a:gd name="T2" fmla="*/ 19 w 351"/>
                  <a:gd name="T3" fmla="*/ 516 h 516"/>
                  <a:gd name="T4" fmla="*/ 0 w 351"/>
                  <a:gd name="T5" fmla="*/ 502 h 516"/>
                  <a:gd name="T6" fmla="*/ 333 w 351"/>
                  <a:gd name="T7" fmla="*/ 0 h 516"/>
                  <a:gd name="T8" fmla="*/ 351 w 351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6">
                    <a:moveTo>
                      <a:pt x="351" y="14"/>
                    </a:moveTo>
                    <a:lnTo>
                      <a:pt x="19" y="516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1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8"/>
              <p:cNvSpPr>
                <a:spLocks/>
              </p:cNvSpPr>
              <p:nvPr/>
            </p:nvSpPr>
            <p:spPr bwMode="auto">
              <a:xfrm>
                <a:off x="9944" y="3581"/>
                <a:ext cx="351" cy="516"/>
              </a:xfrm>
              <a:custGeom>
                <a:avLst/>
                <a:gdLst>
                  <a:gd name="T0" fmla="*/ 351 w 351"/>
                  <a:gd name="T1" fmla="*/ 14 h 516"/>
                  <a:gd name="T2" fmla="*/ 19 w 351"/>
                  <a:gd name="T3" fmla="*/ 516 h 516"/>
                  <a:gd name="T4" fmla="*/ 0 w 351"/>
                  <a:gd name="T5" fmla="*/ 502 h 516"/>
                  <a:gd name="T6" fmla="*/ 333 w 351"/>
                  <a:gd name="T7" fmla="*/ 0 h 516"/>
                  <a:gd name="T8" fmla="*/ 351 w 351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6">
                    <a:moveTo>
                      <a:pt x="351" y="14"/>
                    </a:moveTo>
                    <a:lnTo>
                      <a:pt x="19" y="516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1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9"/>
              <p:cNvSpPr>
                <a:spLocks/>
              </p:cNvSpPr>
              <p:nvPr/>
            </p:nvSpPr>
            <p:spPr bwMode="auto">
              <a:xfrm>
                <a:off x="9987" y="3609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20"/>
              <p:cNvSpPr>
                <a:spLocks/>
              </p:cNvSpPr>
              <p:nvPr/>
            </p:nvSpPr>
            <p:spPr bwMode="auto">
              <a:xfrm>
                <a:off x="9987" y="3609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21"/>
              <p:cNvSpPr>
                <a:spLocks/>
              </p:cNvSpPr>
              <p:nvPr/>
            </p:nvSpPr>
            <p:spPr bwMode="auto">
              <a:xfrm>
                <a:off x="10031" y="3640"/>
                <a:ext cx="352" cy="514"/>
              </a:xfrm>
              <a:custGeom>
                <a:avLst/>
                <a:gdLst>
                  <a:gd name="T0" fmla="*/ 352 w 352"/>
                  <a:gd name="T1" fmla="*/ 11 h 514"/>
                  <a:gd name="T2" fmla="*/ 19 w 352"/>
                  <a:gd name="T3" fmla="*/ 514 h 514"/>
                  <a:gd name="T4" fmla="*/ 0 w 352"/>
                  <a:gd name="T5" fmla="*/ 502 h 514"/>
                  <a:gd name="T6" fmla="*/ 333 w 352"/>
                  <a:gd name="T7" fmla="*/ 0 h 514"/>
                  <a:gd name="T8" fmla="*/ 352 w 352"/>
                  <a:gd name="T9" fmla="*/ 11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514">
                    <a:moveTo>
                      <a:pt x="352" y="11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2" y="11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22"/>
              <p:cNvSpPr>
                <a:spLocks/>
              </p:cNvSpPr>
              <p:nvPr/>
            </p:nvSpPr>
            <p:spPr bwMode="auto">
              <a:xfrm>
                <a:off x="10031" y="3640"/>
                <a:ext cx="352" cy="514"/>
              </a:xfrm>
              <a:custGeom>
                <a:avLst/>
                <a:gdLst>
                  <a:gd name="T0" fmla="*/ 352 w 352"/>
                  <a:gd name="T1" fmla="*/ 11 h 514"/>
                  <a:gd name="T2" fmla="*/ 19 w 352"/>
                  <a:gd name="T3" fmla="*/ 514 h 514"/>
                  <a:gd name="T4" fmla="*/ 0 w 352"/>
                  <a:gd name="T5" fmla="*/ 502 h 514"/>
                  <a:gd name="T6" fmla="*/ 333 w 352"/>
                  <a:gd name="T7" fmla="*/ 0 h 514"/>
                  <a:gd name="T8" fmla="*/ 352 w 352"/>
                  <a:gd name="T9" fmla="*/ 11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514">
                    <a:moveTo>
                      <a:pt x="352" y="11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2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3"/>
              <p:cNvSpPr>
                <a:spLocks/>
              </p:cNvSpPr>
              <p:nvPr/>
            </p:nvSpPr>
            <p:spPr bwMode="auto">
              <a:xfrm>
                <a:off x="10074" y="3668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10074" y="3668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10119" y="3696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3 h 517"/>
                  <a:gd name="T6" fmla="*/ 332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1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10119" y="3696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3 h 517"/>
                  <a:gd name="T6" fmla="*/ 332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1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7"/>
              <p:cNvSpPr>
                <a:spLocks/>
              </p:cNvSpPr>
              <p:nvPr/>
            </p:nvSpPr>
            <p:spPr bwMode="auto">
              <a:xfrm>
                <a:off x="10161" y="3724"/>
                <a:ext cx="354" cy="517"/>
              </a:xfrm>
              <a:custGeom>
                <a:avLst/>
                <a:gdLst>
                  <a:gd name="T0" fmla="*/ 354 w 354"/>
                  <a:gd name="T1" fmla="*/ 15 h 517"/>
                  <a:gd name="T2" fmla="*/ 21 w 354"/>
                  <a:gd name="T3" fmla="*/ 517 h 517"/>
                  <a:gd name="T4" fmla="*/ 0 w 354"/>
                  <a:gd name="T5" fmla="*/ 503 h 517"/>
                  <a:gd name="T6" fmla="*/ 332 w 354"/>
                  <a:gd name="T7" fmla="*/ 0 h 517"/>
                  <a:gd name="T8" fmla="*/ 354 w 354"/>
                  <a:gd name="T9" fmla="*/ 15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5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4" y="1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8"/>
              <p:cNvSpPr>
                <a:spLocks/>
              </p:cNvSpPr>
              <p:nvPr/>
            </p:nvSpPr>
            <p:spPr bwMode="auto">
              <a:xfrm>
                <a:off x="9779" y="3404"/>
                <a:ext cx="170" cy="144"/>
              </a:xfrm>
              <a:custGeom>
                <a:avLst/>
                <a:gdLst>
                  <a:gd name="T0" fmla="*/ 57 w 72"/>
                  <a:gd name="T1" fmla="*/ 50 h 61"/>
                  <a:gd name="T2" fmla="*/ 47 w 72"/>
                  <a:gd name="T3" fmla="*/ 61 h 61"/>
                  <a:gd name="T4" fmla="*/ 34 w 72"/>
                  <a:gd name="T5" fmla="*/ 52 h 61"/>
                  <a:gd name="T6" fmla="*/ 38 w 72"/>
                  <a:gd name="T7" fmla="*/ 45 h 61"/>
                  <a:gd name="T8" fmla="*/ 44 w 72"/>
                  <a:gd name="T9" fmla="*/ 48 h 61"/>
                  <a:gd name="T10" fmla="*/ 50 w 72"/>
                  <a:gd name="T11" fmla="*/ 42 h 61"/>
                  <a:gd name="T12" fmla="*/ 50 w 72"/>
                  <a:gd name="T13" fmla="*/ 31 h 61"/>
                  <a:gd name="T14" fmla="*/ 37 w 72"/>
                  <a:gd name="T15" fmla="*/ 36 h 61"/>
                  <a:gd name="T16" fmla="*/ 14 w 72"/>
                  <a:gd name="T17" fmla="*/ 39 h 61"/>
                  <a:gd name="T18" fmla="*/ 9 w 72"/>
                  <a:gd name="T19" fmla="*/ 18 h 61"/>
                  <a:gd name="T20" fmla="*/ 0 w 72"/>
                  <a:gd name="T21" fmla="*/ 12 h 61"/>
                  <a:gd name="T22" fmla="*/ 5 w 72"/>
                  <a:gd name="T23" fmla="*/ 4 h 61"/>
                  <a:gd name="T24" fmla="*/ 14 w 72"/>
                  <a:gd name="T25" fmla="*/ 10 h 61"/>
                  <a:gd name="T26" fmla="*/ 24 w 72"/>
                  <a:gd name="T27" fmla="*/ 0 h 61"/>
                  <a:gd name="T28" fmla="*/ 36 w 72"/>
                  <a:gd name="T29" fmla="*/ 8 h 61"/>
                  <a:gd name="T30" fmla="*/ 32 w 72"/>
                  <a:gd name="T31" fmla="*/ 15 h 61"/>
                  <a:gd name="T32" fmla="*/ 25 w 72"/>
                  <a:gd name="T33" fmla="*/ 13 h 61"/>
                  <a:gd name="T34" fmla="*/ 20 w 72"/>
                  <a:gd name="T35" fmla="*/ 18 h 61"/>
                  <a:gd name="T36" fmla="*/ 20 w 72"/>
                  <a:gd name="T37" fmla="*/ 28 h 61"/>
                  <a:gd name="T38" fmla="*/ 33 w 72"/>
                  <a:gd name="T39" fmla="*/ 22 h 61"/>
                  <a:gd name="T40" fmla="*/ 56 w 72"/>
                  <a:gd name="T41" fmla="*/ 19 h 61"/>
                  <a:gd name="T42" fmla="*/ 62 w 72"/>
                  <a:gd name="T43" fmla="*/ 42 h 61"/>
                  <a:gd name="T44" fmla="*/ 72 w 72"/>
                  <a:gd name="T45" fmla="*/ 48 h 61"/>
                  <a:gd name="T46" fmla="*/ 67 w 72"/>
                  <a:gd name="T47" fmla="*/ 56 h 61"/>
                  <a:gd name="T48" fmla="*/ 57 w 72"/>
                  <a:gd name="T4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61">
                    <a:moveTo>
                      <a:pt x="57" y="50"/>
                    </a:moveTo>
                    <a:cubicBezTo>
                      <a:pt x="52" y="56"/>
                      <a:pt x="47" y="61"/>
                      <a:pt x="47" y="6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7" y="46"/>
                      <a:pt x="50" y="42"/>
                    </a:cubicBezTo>
                    <a:cubicBezTo>
                      <a:pt x="53" y="38"/>
                      <a:pt x="54" y="33"/>
                      <a:pt x="50" y="31"/>
                    </a:cubicBezTo>
                    <a:cubicBezTo>
                      <a:pt x="47" y="28"/>
                      <a:pt x="42" y="32"/>
                      <a:pt x="37" y="36"/>
                    </a:cubicBezTo>
                    <a:cubicBezTo>
                      <a:pt x="31" y="41"/>
                      <a:pt x="24" y="45"/>
                      <a:pt x="14" y="39"/>
                    </a:cubicBezTo>
                    <a:cubicBezTo>
                      <a:pt x="7" y="34"/>
                      <a:pt x="6" y="26"/>
                      <a:pt x="9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9" y="4"/>
                      <a:pt x="24" y="0"/>
                      <a:pt x="24" y="0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2" y="15"/>
                      <a:pt x="20" y="18"/>
                    </a:cubicBezTo>
                    <a:cubicBezTo>
                      <a:pt x="17" y="22"/>
                      <a:pt x="18" y="26"/>
                      <a:pt x="20" y="28"/>
                    </a:cubicBezTo>
                    <a:cubicBezTo>
                      <a:pt x="24" y="30"/>
                      <a:pt x="28" y="26"/>
                      <a:pt x="33" y="22"/>
                    </a:cubicBezTo>
                    <a:cubicBezTo>
                      <a:pt x="40" y="18"/>
                      <a:pt x="47" y="13"/>
                      <a:pt x="56" y="19"/>
                    </a:cubicBezTo>
                    <a:cubicBezTo>
                      <a:pt x="64" y="24"/>
                      <a:pt x="65" y="33"/>
                      <a:pt x="62" y="42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57" y="50"/>
                      <a:pt x="57" y="50"/>
                      <a:pt x="57" y="50"/>
                    </a:cubicBezTo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/>
              </p:cNvSpPr>
              <p:nvPr/>
            </p:nvSpPr>
            <p:spPr bwMode="auto">
              <a:xfrm>
                <a:off x="9744" y="3255"/>
                <a:ext cx="132" cy="80"/>
              </a:xfrm>
              <a:custGeom>
                <a:avLst/>
                <a:gdLst>
                  <a:gd name="T0" fmla="*/ 0 w 132"/>
                  <a:gd name="T1" fmla="*/ 28 h 80"/>
                  <a:gd name="T2" fmla="*/ 132 w 132"/>
                  <a:gd name="T3" fmla="*/ 0 h 80"/>
                  <a:gd name="T4" fmla="*/ 80 w 132"/>
                  <a:gd name="T5" fmla="*/ 80 h 80"/>
                  <a:gd name="T6" fmla="*/ 0 w 132"/>
                  <a:gd name="T7" fmla="*/ 2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0">
                    <a:moveTo>
                      <a:pt x="0" y="28"/>
                    </a:moveTo>
                    <a:lnTo>
                      <a:pt x="132" y="0"/>
                    </a:lnTo>
                    <a:lnTo>
                      <a:pt x="80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Freeform 30"/>
              <p:cNvSpPr>
                <a:spLocks/>
              </p:cNvSpPr>
              <p:nvPr/>
            </p:nvSpPr>
            <p:spPr bwMode="auto">
              <a:xfrm>
                <a:off x="9744" y="3255"/>
                <a:ext cx="132" cy="80"/>
              </a:xfrm>
              <a:custGeom>
                <a:avLst/>
                <a:gdLst>
                  <a:gd name="T0" fmla="*/ 0 w 132"/>
                  <a:gd name="T1" fmla="*/ 28 h 80"/>
                  <a:gd name="T2" fmla="*/ 132 w 132"/>
                  <a:gd name="T3" fmla="*/ 0 h 80"/>
                  <a:gd name="T4" fmla="*/ 80 w 132"/>
                  <a:gd name="T5" fmla="*/ 80 h 80"/>
                  <a:gd name="T6" fmla="*/ 0 w 132"/>
                  <a:gd name="T7" fmla="*/ 2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0">
                    <a:moveTo>
                      <a:pt x="0" y="28"/>
                    </a:moveTo>
                    <a:lnTo>
                      <a:pt x="132" y="0"/>
                    </a:lnTo>
                    <a:lnTo>
                      <a:pt x="80" y="80"/>
                    </a:lnTo>
                    <a:lnTo>
                      <a:pt x="0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Freeform 31"/>
              <p:cNvSpPr>
                <a:spLocks/>
              </p:cNvSpPr>
              <p:nvPr/>
            </p:nvSpPr>
            <p:spPr bwMode="auto">
              <a:xfrm>
                <a:off x="9315" y="3425"/>
                <a:ext cx="1108" cy="920"/>
              </a:xfrm>
              <a:custGeom>
                <a:avLst/>
                <a:gdLst>
                  <a:gd name="T0" fmla="*/ 174 w 1108"/>
                  <a:gd name="T1" fmla="*/ 64 h 920"/>
                  <a:gd name="T2" fmla="*/ 0 w 1108"/>
                  <a:gd name="T3" fmla="*/ 646 h 920"/>
                  <a:gd name="T4" fmla="*/ 905 w 1108"/>
                  <a:gd name="T5" fmla="*/ 920 h 920"/>
                  <a:gd name="T6" fmla="*/ 1108 w 1108"/>
                  <a:gd name="T7" fmla="*/ 245 h 920"/>
                  <a:gd name="T8" fmla="*/ 292 w 1108"/>
                  <a:gd name="T9" fmla="*/ 0 h 920"/>
                  <a:gd name="T10" fmla="*/ 174 w 1108"/>
                  <a:gd name="T11" fmla="*/ 6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920">
                    <a:moveTo>
                      <a:pt x="174" y="64"/>
                    </a:moveTo>
                    <a:lnTo>
                      <a:pt x="0" y="646"/>
                    </a:lnTo>
                    <a:lnTo>
                      <a:pt x="905" y="920"/>
                    </a:lnTo>
                    <a:lnTo>
                      <a:pt x="1108" y="245"/>
                    </a:lnTo>
                    <a:lnTo>
                      <a:pt x="292" y="0"/>
                    </a:lnTo>
                    <a:lnTo>
                      <a:pt x="174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>
                <a:off x="9315" y="3425"/>
                <a:ext cx="1108" cy="920"/>
              </a:xfrm>
              <a:custGeom>
                <a:avLst/>
                <a:gdLst>
                  <a:gd name="T0" fmla="*/ 174 w 1108"/>
                  <a:gd name="T1" fmla="*/ 64 h 920"/>
                  <a:gd name="T2" fmla="*/ 0 w 1108"/>
                  <a:gd name="T3" fmla="*/ 646 h 920"/>
                  <a:gd name="T4" fmla="*/ 905 w 1108"/>
                  <a:gd name="T5" fmla="*/ 920 h 920"/>
                  <a:gd name="T6" fmla="*/ 1108 w 1108"/>
                  <a:gd name="T7" fmla="*/ 245 h 920"/>
                  <a:gd name="T8" fmla="*/ 292 w 1108"/>
                  <a:gd name="T9" fmla="*/ 0 h 920"/>
                  <a:gd name="T10" fmla="*/ 174 w 1108"/>
                  <a:gd name="T11" fmla="*/ 6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920">
                    <a:moveTo>
                      <a:pt x="174" y="64"/>
                    </a:moveTo>
                    <a:lnTo>
                      <a:pt x="0" y="646"/>
                    </a:lnTo>
                    <a:lnTo>
                      <a:pt x="905" y="920"/>
                    </a:lnTo>
                    <a:lnTo>
                      <a:pt x="1108" y="245"/>
                    </a:lnTo>
                    <a:lnTo>
                      <a:pt x="292" y="0"/>
                    </a:lnTo>
                    <a:lnTo>
                      <a:pt x="174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33"/>
              <p:cNvSpPr>
                <a:spLocks/>
              </p:cNvSpPr>
              <p:nvPr/>
            </p:nvSpPr>
            <p:spPr bwMode="auto">
              <a:xfrm>
                <a:off x="9369" y="3750"/>
                <a:ext cx="382" cy="375"/>
              </a:xfrm>
              <a:custGeom>
                <a:avLst/>
                <a:gdLst>
                  <a:gd name="T0" fmla="*/ 382 w 382"/>
                  <a:gd name="T1" fmla="*/ 90 h 375"/>
                  <a:gd name="T2" fmla="*/ 297 w 382"/>
                  <a:gd name="T3" fmla="*/ 375 h 375"/>
                  <a:gd name="T4" fmla="*/ 0 w 382"/>
                  <a:gd name="T5" fmla="*/ 286 h 375"/>
                  <a:gd name="T6" fmla="*/ 85 w 382"/>
                  <a:gd name="T7" fmla="*/ 0 h 375"/>
                  <a:gd name="T8" fmla="*/ 382 w 382"/>
                  <a:gd name="T9" fmla="*/ 9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75">
                    <a:moveTo>
                      <a:pt x="382" y="90"/>
                    </a:moveTo>
                    <a:lnTo>
                      <a:pt x="297" y="375"/>
                    </a:lnTo>
                    <a:lnTo>
                      <a:pt x="0" y="286"/>
                    </a:lnTo>
                    <a:lnTo>
                      <a:pt x="85" y="0"/>
                    </a:lnTo>
                    <a:lnTo>
                      <a:pt x="382" y="9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Freeform 34"/>
              <p:cNvSpPr>
                <a:spLocks/>
              </p:cNvSpPr>
              <p:nvPr/>
            </p:nvSpPr>
            <p:spPr bwMode="auto">
              <a:xfrm>
                <a:off x="9711" y="3562"/>
                <a:ext cx="195" cy="582"/>
              </a:xfrm>
              <a:custGeom>
                <a:avLst/>
                <a:gdLst>
                  <a:gd name="T0" fmla="*/ 195 w 195"/>
                  <a:gd name="T1" fmla="*/ 7 h 582"/>
                  <a:gd name="T2" fmla="*/ 21 w 195"/>
                  <a:gd name="T3" fmla="*/ 582 h 582"/>
                  <a:gd name="T4" fmla="*/ 0 w 195"/>
                  <a:gd name="T5" fmla="*/ 575 h 582"/>
                  <a:gd name="T6" fmla="*/ 172 w 195"/>
                  <a:gd name="T7" fmla="*/ 0 h 582"/>
                  <a:gd name="T8" fmla="*/ 195 w 195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2">
                    <a:moveTo>
                      <a:pt x="195" y="7"/>
                    </a:moveTo>
                    <a:lnTo>
                      <a:pt x="21" y="582"/>
                    </a:lnTo>
                    <a:lnTo>
                      <a:pt x="0" y="575"/>
                    </a:lnTo>
                    <a:lnTo>
                      <a:pt x="172" y="0"/>
                    </a:lnTo>
                    <a:lnTo>
                      <a:pt x="195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35"/>
              <p:cNvSpPr>
                <a:spLocks/>
              </p:cNvSpPr>
              <p:nvPr/>
            </p:nvSpPr>
            <p:spPr bwMode="auto">
              <a:xfrm>
                <a:off x="9711" y="3562"/>
                <a:ext cx="195" cy="582"/>
              </a:xfrm>
              <a:custGeom>
                <a:avLst/>
                <a:gdLst>
                  <a:gd name="T0" fmla="*/ 195 w 195"/>
                  <a:gd name="T1" fmla="*/ 7 h 582"/>
                  <a:gd name="T2" fmla="*/ 21 w 195"/>
                  <a:gd name="T3" fmla="*/ 582 h 582"/>
                  <a:gd name="T4" fmla="*/ 0 w 195"/>
                  <a:gd name="T5" fmla="*/ 575 h 582"/>
                  <a:gd name="T6" fmla="*/ 172 w 195"/>
                  <a:gd name="T7" fmla="*/ 0 h 582"/>
                  <a:gd name="T8" fmla="*/ 195 w 195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2">
                    <a:moveTo>
                      <a:pt x="195" y="7"/>
                    </a:moveTo>
                    <a:lnTo>
                      <a:pt x="21" y="582"/>
                    </a:lnTo>
                    <a:lnTo>
                      <a:pt x="0" y="575"/>
                    </a:lnTo>
                    <a:lnTo>
                      <a:pt x="172" y="0"/>
                    </a:lnTo>
                    <a:lnTo>
                      <a:pt x="195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Freeform 36"/>
              <p:cNvSpPr>
                <a:spLocks/>
              </p:cNvSpPr>
              <p:nvPr/>
            </p:nvSpPr>
            <p:spPr bwMode="auto">
              <a:xfrm>
                <a:off x="9760" y="357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37"/>
              <p:cNvSpPr>
                <a:spLocks/>
              </p:cNvSpPr>
              <p:nvPr/>
            </p:nvSpPr>
            <p:spPr bwMode="auto">
              <a:xfrm>
                <a:off x="9760" y="357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Freeform 38"/>
              <p:cNvSpPr>
                <a:spLocks/>
              </p:cNvSpPr>
              <p:nvPr/>
            </p:nvSpPr>
            <p:spPr bwMode="auto">
              <a:xfrm>
                <a:off x="9810" y="3592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4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4" y="0"/>
                    </a:lnTo>
                    <a:lnTo>
                      <a:pt x="195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Freeform 39"/>
              <p:cNvSpPr>
                <a:spLocks/>
              </p:cNvSpPr>
              <p:nvPr/>
            </p:nvSpPr>
            <p:spPr bwMode="auto">
              <a:xfrm>
                <a:off x="9810" y="3592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4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4" y="0"/>
                    </a:lnTo>
                    <a:lnTo>
                      <a:pt x="195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Freeform 40"/>
              <p:cNvSpPr>
                <a:spLocks/>
              </p:cNvSpPr>
              <p:nvPr/>
            </p:nvSpPr>
            <p:spPr bwMode="auto">
              <a:xfrm>
                <a:off x="9859" y="3607"/>
                <a:ext cx="198" cy="584"/>
              </a:xfrm>
              <a:custGeom>
                <a:avLst/>
                <a:gdLst>
                  <a:gd name="T0" fmla="*/ 198 w 198"/>
                  <a:gd name="T1" fmla="*/ 7 h 584"/>
                  <a:gd name="T2" fmla="*/ 24 w 198"/>
                  <a:gd name="T3" fmla="*/ 584 h 584"/>
                  <a:gd name="T4" fmla="*/ 0 w 198"/>
                  <a:gd name="T5" fmla="*/ 577 h 584"/>
                  <a:gd name="T6" fmla="*/ 175 w 198"/>
                  <a:gd name="T7" fmla="*/ 0 h 584"/>
                  <a:gd name="T8" fmla="*/ 198 w 198"/>
                  <a:gd name="T9" fmla="*/ 7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4">
                    <a:moveTo>
                      <a:pt x="198" y="7"/>
                    </a:moveTo>
                    <a:lnTo>
                      <a:pt x="24" y="584"/>
                    </a:lnTo>
                    <a:lnTo>
                      <a:pt x="0" y="577"/>
                    </a:lnTo>
                    <a:lnTo>
                      <a:pt x="175" y="0"/>
                    </a:lnTo>
                    <a:lnTo>
                      <a:pt x="198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Freeform 41"/>
              <p:cNvSpPr>
                <a:spLocks/>
              </p:cNvSpPr>
              <p:nvPr/>
            </p:nvSpPr>
            <p:spPr bwMode="auto">
              <a:xfrm>
                <a:off x="9859" y="3607"/>
                <a:ext cx="198" cy="584"/>
              </a:xfrm>
              <a:custGeom>
                <a:avLst/>
                <a:gdLst>
                  <a:gd name="T0" fmla="*/ 198 w 198"/>
                  <a:gd name="T1" fmla="*/ 7 h 584"/>
                  <a:gd name="T2" fmla="*/ 24 w 198"/>
                  <a:gd name="T3" fmla="*/ 584 h 584"/>
                  <a:gd name="T4" fmla="*/ 0 w 198"/>
                  <a:gd name="T5" fmla="*/ 577 h 584"/>
                  <a:gd name="T6" fmla="*/ 175 w 198"/>
                  <a:gd name="T7" fmla="*/ 0 h 584"/>
                  <a:gd name="T8" fmla="*/ 198 w 198"/>
                  <a:gd name="T9" fmla="*/ 7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4">
                    <a:moveTo>
                      <a:pt x="198" y="7"/>
                    </a:moveTo>
                    <a:lnTo>
                      <a:pt x="24" y="584"/>
                    </a:lnTo>
                    <a:lnTo>
                      <a:pt x="0" y="577"/>
                    </a:lnTo>
                    <a:lnTo>
                      <a:pt x="175" y="0"/>
                    </a:lnTo>
                    <a:lnTo>
                      <a:pt x="198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42"/>
              <p:cNvSpPr>
                <a:spLocks/>
              </p:cNvSpPr>
              <p:nvPr/>
            </p:nvSpPr>
            <p:spPr bwMode="auto">
              <a:xfrm>
                <a:off x="9911" y="3623"/>
                <a:ext cx="196" cy="583"/>
              </a:xfrm>
              <a:custGeom>
                <a:avLst/>
                <a:gdLst>
                  <a:gd name="T0" fmla="*/ 196 w 196"/>
                  <a:gd name="T1" fmla="*/ 5 h 583"/>
                  <a:gd name="T2" fmla="*/ 21 w 196"/>
                  <a:gd name="T3" fmla="*/ 583 h 583"/>
                  <a:gd name="T4" fmla="*/ 0 w 196"/>
                  <a:gd name="T5" fmla="*/ 576 h 583"/>
                  <a:gd name="T6" fmla="*/ 172 w 196"/>
                  <a:gd name="T7" fmla="*/ 0 h 583"/>
                  <a:gd name="T8" fmla="*/ 196 w 196"/>
                  <a:gd name="T9" fmla="*/ 5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5"/>
                    </a:moveTo>
                    <a:lnTo>
                      <a:pt x="21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6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43"/>
              <p:cNvSpPr>
                <a:spLocks/>
              </p:cNvSpPr>
              <p:nvPr/>
            </p:nvSpPr>
            <p:spPr bwMode="auto">
              <a:xfrm>
                <a:off x="9911" y="3623"/>
                <a:ext cx="196" cy="583"/>
              </a:xfrm>
              <a:custGeom>
                <a:avLst/>
                <a:gdLst>
                  <a:gd name="T0" fmla="*/ 196 w 196"/>
                  <a:gd name="T1" fmla="*/ 5 h 583"/>
                  <a:gd name="T2" fmla="*/ 21 w 196"/>
                  <a:gd name="T3" fmla="*/ 583 h 583"/>
                  <a:gd name="T4" fmla="*/ 0 w 196"/>
                  <a:gd name="T5" fmla="*/ 576 h 583"/>
                  <a:gd name="T6" fmla="*/ 172 w 196"/>
                  <a:gd name="T7" fmla="*/ 0 h 583"/>
                  <a:gd name="T8" fmla="*/ 196 w 196"/>
                  <a:gd name="T9" fmla="*/ 5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5"/>
                    </a:moveTo>
                    <a:lnTo>
                      <a:pt x="21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6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44"/>
              <p:cNvSpPr>
                <a:spLocks/>
              </p:cNvSpPr>
              <p:nvPr/>
            </p:nvSpPr>
            <p:spPr bwMode="auto">
              <a:xfrm>
                <a:off x="9961" y="3637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2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5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45"/>
              <p:cNvSpPr>
                <a:spLocks/>
              </p:cNvSpPr>
              <p:nvPr/>
            </p:nvSpPr>
            <p:spPr bwMode="auto">
              <a:xfrm>
                <a:off x="9961" y="3637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2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5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Freeform 46"/>
              <p:cNvSpPr>
                <a:spLocks/>
              </p:cNvSpPr>
              <p:nvPr/>
            </p:nvSpPr>
            <p:spPr bwMode="auto">
              <a:xfrm>
                <a:off x="10010" y="3651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5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5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47"/>
              <p:cNvSpPr>
                <a:spLocks/>
              </p:cNvSpPr>
              <p:nvPr/>
            </p:nvSpPr>
            <p:spPr bwMode="auto">
              <a:xfrm>
                <a:off x="10010" y="3651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5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5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48"/>
              <p:cNvSpPr>
                <a:spLocks/>
              </p:cNvSpPr>
              <p:nvPr/>
            </p:nvSpPr>
            <p:spPr bwMode="auto">
              <a:xfrm>
                <a:off x="10060" y="3668"/>
                <a:ext cx="198" cy="582"/>
              </a:xfrm>
              <a:custGeom>
                <a:avLst/>
                <a:gdLst>
                  <a:gd name="T0" fmla="*/ 198 w 198"/>
                  <a:gd name="T1" fmla="*/ 7 h 582"/>
                  <a:gd name="T2" fmla="*/ 23 w 198"/>
                  <a:gd name="T3" fmla="*/ 582 h 582"/>
                  <a:gd name="T4" fmla="*/ 0 w 198"/>
                  <a:gd name="T5" fmla="*/ 575 h 582"/>
                  <a:gd name="T6" fmla="*/ 174 w 198"/>
                  <a:gd name="T7" fmla="*/ 0 h 582"/>
                  <a:gd name="T8" fmla="*/ 198 w 198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2">
                    <a:moveTo>
                      <a:pt x="198" y="7"/>
                    </a:moveTo>
                    <a:lnTo>
                      <a:pt x="23" y="582"/>
                    </a:lnTo>
                    <a:lnTo>
                      <a:pt x="0" y="575"/>
                    </a:lnTo>
                    <a:lnTo>
                      <a:pt x="174" y="0"/>
                    </a:lnTo>
                    <a:lnTo>
                      <a:pt x="198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49"/>
              <p:cNvSpPr>
                <a:spLocks/>
              </p:cNvSpPr>
              <p:nvPr/>
            </p:nvSpPr>
            <p:spPr bwMode="auto">
              <a:xfrm>
                <a:off x="10060" y="3668"/>
                <a:ext cx="198" cy="582"/>
              </a:xfrm>
              <a:custGeom>
                <a:avLst/>
                <a:gdLst>
                  <a:gd name="T0" fmla="*/ 198 w 198"/>
                  <a:gd name="T1" fmla="*/ 7 h 582"/>
                  <a:gd name="T2" fmla="*/ 23 w 198"/>
                  <a:gd name="T3" fmla="*/ 582 h 582"/>
                  <a:gd name="T4" fmla="*/ 0 w 198"/>
                  <a:gd name="T5" fmla="*/ 575 h 582"/>
                  <a:gd name="T6" fmla="*/ 174 w 198"/>
                  <a:gd name="T7" fmla="*/ 0 h 582"/>
                  <a:gd name="T8" fmla="*/ 198 w 198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2">
                    <a:moveTo>
                      <a:pt x="198" y="7"/>
                    </a:moveTo>
                    <a:lnTo>
                      <a:pt x="23" y="582"/>
                    </a:lnTo>
                    <a:lnTo>
                      <a:pt x="0" y="575"/>
                    </a:lnTo>
                    <a:lnTo>
                      <a:pt x="174" y="0"/>
                    </a:lnTo>
                    <a:lnTo>
                      <a:pt x="198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50"/>
              <p:cNvSpPr>
                <a:spLocks/>
              </p:cNvSpPr>
              <p:nvPr/>
            </p:nvSpPr>
            <p:spPr bwMode="auto">
              <a:xfrm>
                <a:off x="10111" y="3682"/>
                <a:ext cx="196" cy="583"/>
              </a:xfrm>
              <a:custGeom>
                <a:avLst/>
                <a:gdLst>
                  <a:gd name="T0" fmla="*/ 196 w 196"/>
                  <a:gd name="T1" fmla="*/ 7 h 583"/>
                  <a:gd name="T2" fmla="*/ 22 w 196"/>
                  <a:gd name="T3" fmla="*/ 583 h 583"/>
                  <a:gd name="T4" fmla="*/ 0 w 196"/>
                  <a:gd name="T5" fmla="*/ 578 h 583"/>
                  <a:gd name="T6" fmla="*/ 173 w 196"/>
                  <a:gd name="T7" fmla="*/ 0 h 583"/>
                  <a:gd name="T8" fmla="*/ 196 w 196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7"/>
                    </a:moveTo>
                    <a:lnTo>
                      <a:pt x="22" y="583"/>
                    </a:lnTo>
                    <a:lnTo>
                      <a:pt x="0" y="578"/>
                    </a:lnTo>
                    <a:lnTo>
                      <a:pt x="173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51"/>
              <p:cNvSpPr>
                <a:spLocks/>
              </p:cNvSpPr>
              <p:nvPr/>
            </p:nvSpPr>
            <p:spPr bwMode="auto">
              <a:xfrm>
                <a:off x="10111" y="3682"/>
                <a:ext cx="196" cy="583"/>
              </a:xfrm>
              <a:custGeom>
                <a:avLst/>
                <a:gdLst>
                  <a:gd name="T0" fmla="*/ 196 w 196"/>
                  <a:gd name="T1" fmla="*/ 7 h 583"/>
                  <a:gd name="T2" fmla="*/ 22 w 196"/>
                  <a:gd name="T3" fmla="*/ 583 h 583"/>
                  <a:gd name="T4" fmla="*/ 0 w 196"/>
                  <a:gd name="T5" fmla="*/ 578 h 583"/>
                  <a:gd name="T6" fmla="*/ 173 w 196"/>
                  <a:gd name="T7" fmla="*/ 0 h 583"/>
                  <a:gd name="T8" fmla="*/ 196 w 196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7"/>
                    </a:moveTo>
                    <a:lnTo>
                      <a:pt x="22" y="583"/>
                    </a:lnTo>
                    <a:lnTo>
                      <a:pt x="0" y="578"/>
                    </a:lnTo>
                    <a:lnTo>
                      <a:pt x="173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52"/>
              <p:cNvSpPr>
                <a:spLocks/>
              </p:cNvSpPr>
              <p:nvPr/>
            </p:nvSpPr>
            <p:spPr bwMode="auto">
              <a:xfrm>
                <a:off x="10161" y="369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53"/>
              <p:cNvSpPr>
                <a:spLocks/>
              </p:cNvSpPr>
              <p:nvPr/>
            </p:nvSpPr>
            <p:spPr bwMode="auto">
              <a:xfrm>
                <a:off x="10161" y="369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54"/>
              <p:cNvSpPr>
                <a:spLocks/>
              </p:cNvSpPr>
              <p:nvPr/>
            </p:nvSpPr>
            <p:spPr bwMode="auto">
              <a:xfrm>
                <a:off x="9567" y="3578"/>
                <a:ext cx="186" cy="123"/>
              </a:xfrm>
              <a:custGeom>
                <a:avLst/>
                <a:gdLst>
                  <a:gd name="T0" fmla="*/ 65 w 79"/>
                  <a:gd name="T1" fmla="*/ 38 h 52"/>
                  <a:gd name="T2" fmla="*/ 58 w 79"/>
                  <a:gd name="T3" fmla="*/ 52 h 52"/>
                  <a:gd name="T4" fmla="*/ 43 w 79"/>
                  <a:gd name="T5" fmla="*/ 47 h 52"/>
                  <a:gd name="T6" fmla="*/ 45 w 79"/>
                  <a:gd name="T7" fmla="*/ 40 h 52"/>
                  <a:gd name="T8" fmla="*/ 52 w 79"/>
                  <a:gd name="T9" fmla="*/ 40 h 52"/>
                  <a:gd name="T10" fmla="*/ 56 w 79"/>
                  <a:gd name="T11" fmla="*/ 33 h 52"/>
                  <a:gd name="T12" fmla="*/ 53 w 79"/>
                  <a:gd name="T13" fmla="*/ 22 h 52"/>
                  <a:gd name="T14" fmla="*/ 21 w 79"/>
                  <a:gd name="T15" fmla="*/ 41 h 52"/>
                  <a:gd name="T16" fmla="*/ 10 w 79"/>
                  <a:gd name="T17" fmla="*/ 22 h 52"/>
                  <a:gd name="T18" fmla="*/ 0 w 79"/>
                  <a:gd name="T19" fmla="*/ 19 h 52"/>
                  <a:gd name="T20" fmla="*/ 2 w 79"/>
                  <a:gd name="T21" fmla="*/ 10 h 52"/>
                  <a:gd name="T22" fmla="*/ 12 w 79"/>
                  <a:gd name="T23" fmla="*/ 12 h 52"/>
                  <a:gd name="T24" fmla="*/ 19 w 79"/>
                  <a:gd name="T25" fmla="*/ 0 h 52"/>
                  <a:gd name="T26" fmla="*/ 33 w 79"/>
                  <a:gd name="T27" fmla="*/ 5 h 52"/>
                  <a:gd name="T28" fmla="*/ 30 w 79"/>
                  <a:gd name="T29" fmla="*/ 12 h 52"/>
                  <a:gd name="T30" fmla="*/ 24 w 79"/>
                  <a:gd name="T31" fmla="*/ 12 h 52"/>
                  <a:gd name="T32" fmla="*/ 20 w 79"/>
                  <a:gd name="T33" fmla="*/ 18 h 52"/>
                  <a:gd name="T34" fmla="*/ 23 w 79"/>
                  <a:gd name="T35" fmla="*/ 28 h 52"/>
                  <a:gd name="T36" fmla="*/ 55 w 79"/>
                  <a:gd name="T37" fmla="*/ 9 h 52"/>
                  <a:gd name="T38" fmla="*/ 67 w 79"/>
                  <a:gd name="T39" fmla="*/ 29 h 52"/>
                  <a:gd name="T40" fmla="*/ 79 w 79"/>
                  <a:gd name="T41" fmla="*/ 33 h 52"/>
                  <a:gd name="T42" fmla="*/ 76 w 79"/>
                  <a:gd name="T43" fmla="*/ 42 h 52"/>
                  <a:gd name="T44" fmla="*/ 65 w 79"/>
                  <a:gd name="T45" fmla="*/ 3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52">
                    <a:moveTo>
                      <a:pt x="65" y="38"/>
                    </a:moveTo>
                    <a:cubicBezTo>
                      <a:pt x="62" y="46"/>
                      <a:pt x="58" y="52"/>
                      <a:pt x="58" y="52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4" y="38"/>
                      <a:pt x="56" y="33"/>
                    </a:cubicBezTo>
                    <a:cubicBezTo>
                      <a:pt x="57" y="28"/>
                      <a:pt x="57" y="23"/>
                      <a:pt x="53" y="22"/>
                    </a:cubicBezTo>
                    <a:cubicBezTo>
                      <a:pt x="44" y="19"/>
                      <a:pt x="40" y="46"/>
                      <a:pt x="21" y="41"/>
                    </a:cubicBezTo>
                    <a:cubicBezTo>
                      <a:pt x="12" y="38"/>
                      <a:pt x="9" y="30"/>
                      <a:pt x="10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5" y="5"/>
                      <a:pt x="19" y="0"/>
                      <a:pt x="19" y="0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1" y="15"/>
                      <a:pt x="20" y="18"/>
                    </a:cubicBezTo>
                    <a:cubicBezTo>
                      <a:pt x="19" y="23"/>
                      <a:pt x="20" y="27"/>
                      <a:pt x="23" y="28"/>
                    </a:cubicBezTo>
                    <a:cubicBezTo>
                      <a:pt x="32" y="31"/>
                      <a:pt x="36" y="4"/>
                      <a:pt x="55" y="9"/>
                    </a:cubicBezTo>
                    <a:cubicBezTo>
                      <a:pt x="64" y="12"/>
                      <a:pt x="68" y="20"/>
                      <a:pt x="67" y="29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6" y="42"/>
                      <a:pt x="76" y="42"/>
                      <a:pt x="76" y="42"/>
                    </a:cubicBezTo>
                    <a:lnTo>
                      <a:pt x="65" y="3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55"/>
              <p:cNvSpPr>
                <a:spLocks/>
              </p:cNvSpPr>
              <p:nvPr/>
            </p:nvSpPr>
            <p:spPr bwMode="auto">
              <a:xfrm>
                <a:off x="9489" y="3425"/>
                <a:ext cx="118" cy="92"/>
              </a:xfrm>
              <a:custGeom>
                <a:avLst/>
                <a:gdLst>
                  <a:gd name="T0" fmla="*/ 0 w 118"/>
                  <a:gd name="T1" fmla="*/ 64 h 92"/>
                  <a:gd name="T2" fmla="*/ 118 w 118"/>
                  <a:gd name="T3" fmla="*/ 0 h 92"/>
                  <a:gd name="T4" fmla="*/ 92 w 118"/>
                  <a:gd name="T5" fmla="*/ 92 h 92"/>
                  <a:gd name="T6" fmla="*/ 0 w 118"/>
                  <a:gd name="T7" fmla="*/ 6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92">
                    <a:moveTo>
                      <a:pt x="0" y="64"/>
                    </a:moveTo>
                    <a:lnTo>
                      <a:pt x="118" y="0"/>
                    </a:lnTo>
                    <a:lnTo>
                      <a:pt x="92" y="92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56"/>
              <p:cNvSpPr>
                <a:spLocks/>
              </p:cNvSpPr>
              <p:nvPr/>
            </p:nvSpPr>
            <p:spPr bwMode="auto">
              <a:xfrm>
                <a:off x="8669" y="3927"/>
                <a:ext cx="1068" cy="1208"/>
              </a:xfrm>
              <a:custGeom>
                <a:avLst/>
                <a:gdLst>
                  <a:gd name="T0" fmla="*/ 451 w 453"/>
                  <a:gd name="T1" fmla="*/ 380 h 512"/>
                  <a:gd name="T2" fmla="*/ 446 w 453"/>
                  <a:gd name="T3" fmla="*/ 394 h 512"/>
                  <a:gd name="T4" fmla="*/ 174 w 453"/>
                  <a:gd name="T5" fmla="*/ 510 h 512"/>
                  <a:gd name="T6" fmla="*/ 161 w 453"/>
                  <a:gd name="T7" fmla="*/ 504 h 512"/>
                  <a:gd name="T8" fmla="*/ 2 w 453"/>
                  <a:gd name="T9" fmla="*/ 132 h 512"/>
                  <a:gd name="T10" fmla="*/ 8 w 453"/>
                  <a:gd name="T11" fmla="*/ 118 h 512"/>
                  <a:gd name="T12" fmla="*/ 279 w 453"/>
                  <a:gd name="T13" fmla="*/ 3 h 512"/>
                  <a:gd name="T14" fmla="*/ 293 w 453"/>
                  <a:gd name="T15" fmla="*/ 8 h 512"/>
                  <a:gd name="T16" fmla="*/ 451 w 453"/>
                  <a:gd name="T17" fmla="*/ 38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512">
                    <a:moveTo>
                      <a:pt x="451" y="380"/>
                    </a:moveTo>
                    <a:cubicBezTo>
                      <a:pt x="453" y="386"/>
                      <a:pt x="451" y="392"/>
                      <a:pt x="446" y="394"/>
                    </a:cubicBezTo>
                    <a:cubicBezTo>
                      <a:pt x="174" y="510"/>
                      <a:pt x="174" y="510"/>
                      <a:pt x="174" y="510"/>
                    </a:cubicBezTo>
                    <a:cubicBezTo>
                      <a:pt x="169" y="512"/>
                      <a:pt x="163" y="510"/>
                      <a:pt x="161" y="504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0" y="127"/>
                      <a:pt x="2" y="121"/>
                      <a:pt x="8" y="118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84" y="0"/>
                      <a:pt x="290" y="3"/>
                      <a:pt x="293" y="8"/>
                    </a:cubicBezTo>
                    <a:lnTo>
                      <a:pt x="451" y="380"/>
                    </a:ln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57"/>
              <p:cNvSpPr>
                <a:spLocks/>
              </p:cNvSpPr>
              <p:nvPr/>
            </p:nvSpPr>
            <p:spPr bwMode="auto">
              <a:xfrm>
                <a:off x="8725" y="3991"/>
                <a:ext cx="957" cy="1085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4 w 406"/>
                  <a:gd name="T9" fmla="*/ 3 h 460"/>
                  <a:gd name="T10" fmla="*/ 264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5" y="460"/>
                      <a:pt x="146" y="457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4"/>
                      <a:pt x="4" y="106"/>
                      <a:pt x="11" y="102"/>
                    </a:cubicBezTo>
                    <a:cubicBezTo>
                      <a:pt x="244" y="3"/>
                      <a:pt x="244" y="3"/>
                      <a:pt x="244" y="3"/>
                    </a:cubicBezTo>
                    <a:cubicBezTo>
                      <a:pt x="251" y="0"/>
                      <a:pt x="260" y="4"/>
                      <a:pt x="264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58"/>
              <p:cNvSpPr>
                <a:spLocks/>
              </p:cNvSpPr>
              <p:nvPr/>
            </p:nvSpPr>
            <p:spPr bwMode="auto">
              <a:xfrm>
                <a:off x="8723" y="3984"/>
                <a:ext cx="957" cy="1087"/>
              </a:xfrm>
              <a:custGeom>
                <a:avLst/>
                <a:gdLst>
                  <a:gd name="T0" fmla="*/ 162 w 406"/>
                  <a:gd name="T1" fmla="*/ 457 h 461"/>
                  <a:gd name="T2" fmla="*/ 142 w 406"/>
                  <a:gd name="T3" fmla="*/ 449 h 461"/>
                  <a:gd name="T4" fmla="*/ 3 w 406"/>
                  <a:gd name="T5" fmla="*/ 123 h 461"/>
                  <a:gd name="T6" fmla="*/ 11 w 406"/>
                  <a:gd name="T7" fmla="*/ 103 h 461"/>
                  <a:gd name="T8" fmla="*/ 244 w 406"/>
                  <a:gd name="T9" fmla="*/ 4 h 461"/>
                  <a:gd name="T10" fmla="*/ 263 w 406"/>
                  <a:gd name="T11" fmla="*/ 12 h 461"/>
                  <a:gd name="T12" fmla="*/ 403 w 406"/>
                  <a:gd name="T13" fmla="*/ 339 h 461"/>
                  <a:gd name="T14" fmla="*/ 395 w 406"/>
                  <a:gd name="T15" fmla="*/ 358 h 461"/>
                  <a:gd name="T16" fmla="*/ 162 w 406"/>
                  <a:gd name="T17" fmla="*/ 457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1">
                    <a:moveTo>
                      <a:pt x="162" y="457"/>
                    </a:moveTo>
                    <a:cubicBezTo>
                      <a:pt x="155" y="461"/>
                      <a:pt x="146" y="457"/>
                      <a:pt x="142" y="449"/>
                    </a:cubicBezTo>
                    <a:cubicBezTo>
                      <a:pt x="3" y="123"/>
                      <a:pt x="3" y="123"/>
                      <a:pt x="3" y="123"/>
                    </a:cubicBezTo>
                    <a:cubicBezTo>
                      <a:pt x="0" y="115"/>
                      <a:pt x="4" y="106"/>
                      <a:pt x="11" y="103"/>
                    </a:cubicBezTo>
                    <a:cubicBezTo>
                      <a:pt x="244" y="4"/>
                      <a:pt x="244" y="4"/>
                      <a:pt x="244" y="4"/>
                    </a:cubicBezTo>
                    <a:cubicBezTo>
                      <a:pt x="251" y="0"/>
                      <a:pt x="260" y="4"/>
                      <a:pt x="263" y="12"/>
                    </a:cubicBezTo>
                    <a:cubicBezTo>
                      <a:pt x="403" y="339"/>
                      <a:pt x="403" y="339"/>
                      <a:pt x="403" y="339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59"/>
              <p:cNvSpPr>
                <a:spLocks/>
              </p:cNvSpPr>
              <p:nvPr/>
            </p:nvSpPr>
            <p:spPr bwMode="auto">
              <a:xfrm>
                <a:off x="8720" y="3979"/>
                <a:ext cx="628" cy="302"/>
              </a:xfrm>
              <a:custGeom>
                <a:avLst/>
                <a:gdLst>
                  <a:gd name="T0" fmla="*/ 3 w 266"/>
                  <a:gd name="T1" fmla="*/ 122 h 128"/>
                  <a:gd name="T2" fmla="*/ 5 w 266"/>
                  <a:gd name="T3" fmla="*/ 128 h 128"/>
                  <a:gd name="T4" fmla="*/ 13 w 266"/>
                  <a:gd name="T5" fmla="*/ 108 h 128"/>
                  <a:gd name="T6" fmla="*/ 246 w 266"/>
                  <a:gd name="T7" fmla="*/ 9 h 128"/>
                  <a:gd name="T8" fmla="*/ 266 w 266"/>
                  <a:gd name="T9" fmla="*/ 17 h 128"/>
                  <a:gd name="T10" fmla="*/ 263 w 266"/>
                  <a:gd name="T11" fmla="*/ 11 h 128"/>
                  <a:gd name="T12" fmla="*/ 243 w 266"/>
                  <a:gd name="T13" fmla="*/ 3 h 128"/>
                  <a:gd name="T14" fmla="*/ 11 w 266"/>
                  <a:gd name="T15" fmla="*/ 102 h 128"/>
                  <a:gd name="T16" fmla="*/ 3 w 266"/>
                  <a:gd name="T17" fmla="*/ 12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128">
                    <a:moveTo>
                      <a:pt x="3" y="122"/>
                    </a:moveTo>
                    <a:cubicBezTo>
                      <a:pt x="5" y="128"/>
                      <a:pt x="5" y="128"/>
                      <a:pt x="5" y="128"/>
                    </a:cubicBezTo>
                    <a:cubicBezTo>
                      <a:pt x="2" y="120"/>
                      <a:pt x="6" y="111"/>
                      <a:pt x="13" y="108"/>
                    </a:cubicBezTo>
                    <a:cubicBezTo>
                      <a:pt x="246" y="9"/>
                      <a:pt x="246" y="9"/>
                      <a:pt x="246" y="9"/>
                    </a:cubicBezTo>
                    <a:cubicBezTo>
                      <a:pt x="254" y="6"/>
                      <a:pt x="262" y="9"/>
                      <a:pt x="266" y="17"/>
                    </a:cubicBezTo>
                    <a:cubicBezTo>
                      <a:pt x="263" y="11"/>
                      <a:pt x="263" y="11"/>
                      <a:pt x="263" y="11"/>
                    </a:cubicBezTo>
                    <a:cubicBezTo>
                      <a:pt x="260" y="3"/>
                      <a:pt x="251" y="0"/>
                      <a:pt x="243" y="3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3" y="105"/>
                      <a:pt x="0" y="114"/>
                      <a:pt x="3" y="122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60"/>
              <p:cNvSpPr>
                <a:spLocks/>
              </p:cNvSpPr>
              <p:nvPr/>
            </p:nvSpPr>
            <p:spPr bwMode="auto">
              <a:xfrm>
                <a:off x="8720" y="3979"/>
                <a:ext cx="958" cy="1085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3 w 406"/>
                  <a:gd name="T9" fmla="*/ 3 h 460"/>
                  <a:gd name="T10" fmla="*/ 263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4" y="460"/>
                      <a:pt x="146" y="456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4"/>
                      <a:pt x="3" y="105"/>
                      <a:pt x="11" y="102"/>
                    </a:cubicBezTo>
                    <a:cubicBezTo>
                      <a:pt x="243" y="3"/>
                      <a:pt x="243" y="3"/>
                      <a:pt x="243" y="3"/>
                    </a:cubicBezTo>
                    <a:cubicBezTo>
                      <a:pt x="251" y="0"/>
                      <a:pt x="260" y="3"/>
                      <a:pt x="263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61"/>
              <p:cNvSpPr>
                <a:spLocks/>
              </p:cNvSpPr>
              <p:nvPr/>
            </p:nvSpPr>
            <p:spPr bwMode="auto">
              <a:xfrm>
                <a:off x="9265" y="4017"/>
                <a:ext cx="26" cy="28"/>
              </a:xfrm>
              <a:custGeom>
                <a:avLst/>
                <a:gdLst>
                  <a:gd name="T0" fmla="*/ 3 w 11"/>
                  <a:gd name="T1" fmla="*/ 2 h 12"/>
                  <a:gd name="T2" fmla="*/ 1 w 11"/>
                  <a:gd name="T3" fmla="*/ 8 h 12"/>
                  <a:gd name="T4" fmla="*/ 7 w 11"/>
                  <a:gd name="T5" fmla="*/ 10 h 12"/>
                  <a:gd name="T6" fmla="*/ 10 w 11"/>
                  <a:gd name="T7" fmla="*/ 4 h 12"/>
                  <a:gd name="T8" fmla="*/ 3 w 1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3" y="2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2"/>
                      <a:pt x="7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3" y="2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58" name="Picture 6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2" y="3949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" name="Freeform 63"/>
              <p:cNvSpPr>
                <a:spLocks/>
              </p:cNvSpPr>
              <p:nvPr/>
            </p:nvSpPr>
            <p:spPr bwMode="auto">
              <a:xfrm>
                <a:off x="9204" y="4043"/>
                <a:ext cx="26" cy="28"/>
              </a:xfrm>
              <a:custGeom>
                <a:avLst/>
                <a:gdLst>
                  <a:gd name="T0" fmla="*/ 3 w 11"/>
                  <a:gd name="T1" fmla="*/ 2 h 12"/>
                  <a:gd name="T2" fmla="*/ 1 w 11"/>
                  <a:gd name="T3" fmla="*/ 8 h 12"/>
                  <a:gd name="T4" fmla="*/ 7 w 11"/>
                  <a:gd name="T5" fmla="*/ 10 h 12"/>
                  <a:gd name="T6" fmla="*/ 10 w 11"/>
                  <a:gd name="T7" fmla="*/ 4 h 12"/>
                  <a:gd name="T8" fmla="*/ 3 w 1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3" y="2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2"/>
                      <a:pt x="7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3" y="2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0" name="Picture 6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" y="3975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Freeform 65"/>
              <p:cNvSpPr>
                <a:spLocks/>
              </p:cNvSpPr>
              <p:nvPr/>
            </p:nvSpPr>
            <p:spPr bwMode="auto">
              <a:xfrm>
                <a:off x="9142" y="4069"/>
                <a:ext cx="26" cy="26"/>
              </a:xfrm>
              <a:custGeom>
                <a:avLst/>
                <a:gdLst>
                  <a:gd name="T0" fmla="*/ 4 w 11"/>
                  <a:gd name="T1" fmla="*/ 2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4 w 11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2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4" y="2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2" name="Picture 6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0" y="4001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Freeform 67"/>
              <p:cNvSpPr>
                <a:spLocks/>
              </p:cNvSpPr>
              <p:nvPr/>
            </p:nvSpPr>
            <p:spPr bwMode="auto">
              <a:xfrm>
                <a:off x="9081" y="4095"/>
                <a:ext cx="26" cy="26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8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4" name="Picture 6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9" y="4027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" name="Freeform 69"/>
              <p:cNvSpPr>
                <a:spLocks/>
              </p:cNvSpPr>
              <p:nvPr/>
            </p:nvSpPr>
            <p:spPr bwMode="auto">
              <a:xfrm>
                <a:off x="9020" y="4121"/>
                <a:ext cx="26" cy="26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8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2" y="3"/>
                      <a:pt x="0" y="5"/>
                      <a:pt x="1" y="8"/>
                    </a:cubicBezTo>
                    <a:cubicBezTo>
                      <a:pt x="3" y="10"/>
                      <a:pt x="5" y="11"/>
                      <a:pt x="8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6" name="Picture 7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8" y="4053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" name="Freeform 71"/>
              <p:cNvSpPr>
                <a:spLocks/>
              </p:cNvSpPr>
              <p:nvPr/>
            </p:nvSpPr>
            <p:spPr bwMode="auto">
              <a:xfrm>
                <a:off x="8961" y="4147"/>
                <a:ext cx="26" cy="26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8" name="Picture 7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7" y="4078"/>
                <a:ext cx="64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Freeform 73"/>
              <p:cNvSpPr>
                <a:spLocks/>
              </p:cNvSpPr>
              <p:nvPr/>
            </p:nvSpPr>
            <p:spPr bwMode="auto">
              <a:xfrm>
                <a:off x="8900" y="4173"/>
                <a:ext cx="26" cy="26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70" name="Picture 7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7" y="4104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" name="Freeform 75"/>
              <p:cNvSpPr>
                <a:spLocks/>
              </p:cNvSpPr>
              <p:nvPr/>
            </p:nvSpPr>
            <p:spPr bwMode="auto">
              <a:xfrm>
                <a:off x="8838" y="4199"/>
                <a:ext cx="26" cy="26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72" name="Picture 7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6" y="4130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" name="Freeform 77"/>
              <p:cNvSpPr>
                <a:spLocks/>
              </p:cNvSpPr>
              <p:nvPr/>
            </p:nvSpPr>
            <p:spPr bwMode="auto">
              <a:xfrm>
                <a:off x="8777" y="4225"/>
                <a:ext cx="26" cy="25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8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8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74" name="Picture 7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5" y="4156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Freeform 79"/>
              <p:cNvSpPr>
                <a:spLocks/>
              </p:cNvSpPr>
              <p:nvPr/>
            </p:nvSpPr>
            <p:spPr bwMode="auto">
              <a:xfrm>
                <a:off x="8798" y="4109"/>
                <a:ext cx="552" cy="250"/>
              </a:xfrm>
              <a:custGeom>
                <a:avLst/>
                <a:gdLst>
                  <a:gd name="T0" fmla="*/ 233 w 234"/>
                  <a:gd name="T1" fmla="*/ 8 h 106"/>
                  <a:gd name="T2" fmla="*/ 4 w 234"/>
                  <a:gd name="T3" fmla="*/ 106 h 106"/>
                  <a:gd name="T4" fmla="*/ 1 w 234"/>
                  <a:gd name="T5" fmla="*/ 104 h 106"/>
                  <a:gd name="T6" fmla="*/ 0 w 234"/>
                  <a:gd name="T7" fmla="*/ 102 h 106"/>
                  <a:gd name="T8" fmla="*/ 1 w 234"/>
                  <a:gd name="T9" fmla="*/ 99 h 106"/>
                  <a:gd name="T10" fmla="*/ 230 w 234"/>
                  <a:gd name="T11" fmla="*/ 1 h 106"/>
                  <a:gd name="T12" fmla="*/ 233 w 234"/>
                  <a:gd name="T13" fmla="*/ 2 h 106"/>
                  <a:gd name="T14" fmla="*/ 234 w 234"/>
                  <a:gd name="T15" fmla="*/ 4 h 106"/>
                  <a:gd name="T16" fmla="*/ 233 w 234"/>
                  <a:gd name="T17" fmla="*/ 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106">
                    <a:moveTo>
                      <a:pt x="233" y="8"/>
                    </a:moveTo>
                    <a:cubicBezTo>
                      <a:pt x="4" y="106"/>
                      <a:pt x="4" y="106"/>
                      <a:pt x="4" y="106"/>
                    </a:cubicBezTo>
                    <a:cubicBezTo>
                      <a:pt x="3" y="106"/>
                      <a:pt x="2" y="106"/>
                      <a:pt x="1" y="10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1"/>
                      <a:pt x="0" y="99"/>
                      <a:pt x="1" y="99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31" y="0"/>
                      <a:pt x="232" y="1"/>
                      <a:pt x="233" y="2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6"/>
                      <a:pt x="234" y="7"/>
                      <a:pt x="233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80"/>
              <p:cNvSpPr>
                <a:spLocks/>
              </p:cNvSpPr>
              <p:nvPr/>
            </p:nvSpPr>
            <p:spPr bwMode="auto">
              <a:xfrm>
                <a:off x="8824" y="4170"/>
                <a:ext cx="552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0"/>
                      <a:pt x="1" y="98"/>
                      <a:pt x="2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0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81"/>
              <p:cNvSpPr>
                <a:spLocks/>
              </p:cNvSpPr>
              <p:nvPr/>
            </p:nvSpPr>
            <p:spPr bwMode="auto">
              <a:xfrm>
                <a:off x="8848" y="4229"/>
                <a:ext cx="554" cy="248"/>
              </a:xfrm>
              <a:custGeom>
                <a:avLst/>
                <a:gdLst>
                  <a:gd name="T0" fmla="*/ 232 w 235"/>
                  <a:gd name="T1" fmla="*/ 7 h 105"/>
                  <a:gd name="T2" fmla="*/ 6 w 235"/>
                  <a:gd name="T3" fmla="*/ 104 h 105"/>
                  <a:gd name="T4" fmla="*/ 1 w 235"/>
                  <a:gd name="T5" fmla="*/ 102 h 105"/>
                  <a:gd name="T6" fmla="*/ 3 w 235"/>
                  <a:gd name="T7" fmla="*/ 97 h 105"/>
                  <a:gd name="T8" fmla="*/ 229 w 235"/>
                  <a:gd name="T9" fmla="*/ 0 h 105"/>
                  <a:gd name="T10" fmla="*/ 234 w 235"/>
                  <a:gd name="T11" fmla="*/ 2 h 105"/>
                  <a:gd name="T12" fmla="*/ 232 w 235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5" y="4"/>
                      <a:pt x="234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82"/>
              <p:cNvSpPr>
                <a:spLocks/>
              </p:cNvSpPr>
              <p:nvPr/>
            </p:nvSpPr>
            <p:spPr bwMode="auto">
              <a:xfrm>
                <a:off x="8874" y="4288"/>
                <a:ext cx="551" cy="248"/>
              </a:xfrm>
              <a:custGeom>
                <a:avLst/>
                <a:gdLst>
                  <a:gd name="T0" fmla="*/ 232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9 w 234"/>
                  <a:gd name="T9" fmla="*/ 0 h 105"/>
                  <a:gd name="T10" fmla="*/ 234 w 234"/>
                  <a:gd name="T11" fmla="*/ 2 h 105"/>
                  <a:gd name="T12" fmla="*/ 232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4" y="4"/>
                      <a:pt x="234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83"/>
              <p:cNvSpPr>
                <a:spLocks/>
              </p:cNvSpPr>
              <p:nvPr/>
            </p:nvSpPr>
            <p:spPr bwMode="auto">
              <a:xfrm>
                <a:off x="8900" y="4347"/>
                <a:ext cx="551" cy="248"/>
              </a:xfrm>
              <a:custGeom>
                <a:avLst/>
                <a:gdLst>
                  <a:gd name="T0" fmla="*/ 231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1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3" y="0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84"/>
              <p:cNvSpPr>
                <a:spLocks/>
              </p:cNvSpPr>
              <p:nvPr/>
            </p:nvSpPr>
            <p:spPr bwMode="auto">
              <a:xfrm>
                <a:off x="8926" y="4406"/>
                <a:ext cx="551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0"/>
                      <a:pt x="0" y="98"/>
                      <a:pt x="2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0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85"/>
              <p:cNvSpPr>
                <a:spLocks/>
              </p:cNvSpPr>
              <p:nvPr/>
            </p:nvSpPr>
            <p:spPr bwMode="auto">
              <a:xfrm>
                <a:off x="8949" y="4465"/>
                <a:ext cx="554" cy="248"/>
              </a:xfrm>
              <a:custGeom>
                <a:avLst/>
                <a:gdLst>
                  <a:gd name="T0" fmla="*/ 232 w 235"/>
                  <a:gd name="T1" fmla="*/ 7 h 105"/>
                  <a:gd name="T2" fmla="*/ 6 w 235"/>
                  <a:gd name="T3" fmla="*/ 104 h 105"/>
                  <a:gd name="T4" fmla="*/ 1 w 235"/>
                  <a:gd name="T5" fmla="*/ 102 h 105"/>
                  <a:gd name="T6" fmla="*/ 3 w 235"/>
                  <a:gd name="T7" fmla="*/ 97 h 105"/>
                  <a:gd name="T8" fmla="*/ 229 w 235"/>
                  <a:gd name="T9" fmla="*/ 0 h 105"/>
                  <a:gd name="T10" fmla="*/ 234 w 235"/>
                  <a:gd name="T11" fmla="*/ 2 h 105"/>
                  <a:gd name="T12" fmla="*/ 232 w 235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5" y="4"/>
                      <a:pt x="234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Freeform 86"/>
              <p:cNvSpPr>
                <a:spLocks/>
              </p:cNvSpPr>
              <p:nvPr/>
            </p:nvSpPr>
            <p:spPr bwMode="auto">
              <a:xfrm>
                <a:off x="8975" y="4524"/>
                <a:ext cx="552" cy="248"/>
              </a:xfrm>
              <a:custGeom>
                <a:avLst/>
                <a:gdLst>
                  <a:gd name="T0" fmla="*/ 232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9 w 234"/>
                  <a:gd name="T9" fmla="*/ 0 h 105"/>
                  <a:gd name="T10" fmla="*/ 234 w 234"/>
                  <a:gd name="T11" fmla="*/ 2 h 105"/>
                  <a:gd name="T12" fmla="*/ 232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4" y="4"/>
                      <a:pt x="233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87"/>
              <p:cNvSpPr>
                <a:spLocks/>
              </p:cNvSpPr>
              <p:nvPr/>
            </p:nvSpPr>
            <p:spPr bwMode="auto">
              <a:xfrm>
                <a:off x="9001" y="4583"/>
                <a:ext cx="552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4" y="105"/>
                      <a:pt x="1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1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Freeform 88"/>
              <p:cNvSpPr>
                <a:spLocks/>
              </p:cNvSpPr>
              <p:nvPr/>
            </p:nvSpPr>
            <p:spPr bwMode="auto">
              <a:xfrm>
                <a:off x="9027" y="4642"/>
                <a:ext cx="552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0"/>
                      <a:pt x="0" y="98"/>
                      <a:pt x="2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1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89"/>
              <p:cNvSpPr>
                <a:spLocks/>
              </p:cNvSpPr>
              <p:nvPr/>
            </p:nvSpPr>
            <p:spPr bwMode="auto">
              <a:xfrm>
                <a:off x="9050" y="4699"/>
                <a:ext cx="555" cy="250"/>
              </a:xfrm>
              <a:custGeom>
                <a:avLst/>
                <a:gdLst>
                  <a:gd name="T0" fmla="*/ 233 w 235"/>
                  <a:gd name="T1" fmla="*/ 8 h 106"/>
                  <a:gd name="T2" fmla="*/ 5 w 235"/>
                  <a:gd name="T3" fmla="*/ 106 h 106"/>
                  <a:gd name="T4" fmla="*/ 2 w 235"/>
                  <a:gd name="T5" fmla="*/ 105 h 106"/>
                  <a:gd name="T6" fmla="*/ 1 w 235"/>
                  <a:gd name="T7" fmla="*/ 102 h 106"/>
                  <a:gd name="T8" fmla="*/ 2 w 235"/>
                  <a:gd name="T9" fmla="*/ 99 h 106"/>
                  <a:gd name="T10" fmla="*/ 230 w 235"/>
                  <a:gd name="T11" fmla="*/ 1 h 106"/>
                  <a:gd name="T12" fmla="*/ 233 w 235"/>
                  <a:gd name="T13" fmla="*/ 2 h 106"/>
                  <a:gd name="T14" fmla="*/ 234 w 235"/>
                  <a:gd name="T15" fmla="*/ 5 h 106"/>
                  <a:gd name="T16" fmla="*/ 233 w 235"/>
                  <a:gd name="T17" fmla="*/ 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106">
                    <a:moveTo>
                      <a:pt x="233" y="8"/>
                    </a:moveTo>
                    <a:cubicBezTo>
                      <a:pt x="5" y="106"/>
                      <a:pt x="5" y="106"/>
                      <a:pt x="5" y="106"/>
                    </a:cubicBezTo>
                    <a:cubicBezTo>
                      <a:pt x="4" y="106"/>
                      <a:pt x="2" y="106"/>
                      <a:pt x="2" y="105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101"/>
                      <a:pt x="1" y="99"/>
                      <a:pt x="2" y="99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31" y="0"/>
                      <a:pt x="233" y="1"/>
                      <a:pt x="233" y="2"/>
                    </a:cubicBezTo>
                    <a:cubicBezTo>
                      <a:pt x="234" y="5"/>
                      <a:pt x="234" y="5"/>
                      <a:pt x="234" y="5"/>
                    </a:cubicBezTo>
                    <a:cubicBezTo>
                      <a:pt x="235" y="6"/>
                      <a:pt x="234" y="7"/>
                      <a:pt x="233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90"/>
              <p:cNvSpPr>
                <a:spLocks/>
              </p:cNvSpPr>
              <p:nvPr/>
            </p:nvSpPr>
            <p:spPr bwMode="auto">
              <a:xfrm>
                <a:off x="9430" y="4085"/>
                <a:ext cx="347" cy="729"/>
              </a:xfrm>
              <a:custGeom>
                <a:avLst/>
                <a:gdLst>
                  <a:gd name="T0" fmla="*/ 14 w 347"/>
                  <a:gd name="T1" fmla="*/ 729 h 729"/>
                  <a:gd name="T2" fmla="*/ 0 w 347"/>
                  <a:gd name="T3" fmla="*/ 722 h 729"/>
                  <a:gd name="T4" fmla="*/ 333 w 347"/>
                  <a:gd name="T5" fmla="*/ 0 h 729"/>
                  <a:gd name="T6" fmla="*/ 347 w 347"/>
                  <a:gd name="T7" fmla="*/ 7 h 729"/>
                  <a:gd name="T8" fmla="*/ 14 w 347"/>
                  <a:gd name="T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29">
                    <a:moveTo>
                      <a:pt x="14" y="729"/>
                    </a:moveTo>
                    <a:lnTo>
                      <a:pt x="0" y="722"/>
                    </a:lnTo>
                    <a:lnTo>
                      <a:pt x="333" y="0"/>
                    </a:lnTo>
                    <a:lnTo>
                      <a:pt x="347" y="7"/>
                    </a:lnTo>
                    <a:lnTo>
                      <a:pt x="14" y="729"/>
                    </a:lnTo>
                    <a:close/>
                  </a:path>
                </a:pathLst>
              </a:custGeom>
              <a:solidFill>
                <a:srgbClr val="FEC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91"/>
              <p:cNvSpPr>
                <a:spLocks/>
              </p:cNvSpPr>
              <p:nvPr/>
            </p:nvSpPr>
            <p:spPr bwMode="auto">
              <a:xfrm>
                <a:off x="9444" y="4092"/>
                <a:ext cx="349" cy="729"/>
              </a:xfrm>
              <a:custGeom>
                <a:avLst/>
                <a:gdLst>
                  <a:gd name="T0" fmla="*/ 17 w 349"/>
                  <a:gd name="T1" fmla="*/ 729 h 729"/>
                  <a:gd name="T2" fmla="*/ 0 w 349"/>
                  <a:gd name="T3" fmla="*/ 722 h 729"/>
                  <a:gd name="T4" fmla="*/ 333 w 349"/>
                  <a:gd name="T5" fmla="*/ 0 h 729"/>
                  <a:gd name="T6" fmla="*/ 349 w 349"/>
                  <a:gd name="T7" fmla="*/ 7 h 729"/>
                  <a:gd name="T8" fmla="*/ 17 w 349"/>
                  <a:gd name="T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729">
                    <a:moveTo>
                      <a:pt x="17" y="729"/>
                    </a:moveTo>
                    <a:lnTo>
                      <a:pt x="0" y="722"/>
                    </a:lnTo>
                    <a:lnTo>
                      <a:pt x="333" y="0"/>
                    </a:lnTo>
                    <a:lnTo>
                      <a:pt x="349" y="7"/>
                    </a:lnTo>
                    <a:lnTo>
                      <a:pt x="17" y="729"/>
                    </a:lnTo>
                    <a:close/>
                  </a:path>
                </a:pathLst>
              </a:custGeom>
              <a:solidFill>
                <a:srgbClr val="EFB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Freeform 92"/>
              <p:cNvSpPr>
                <a:spLocks/>
              </p:cNvSpPr>
              <p:nvPr/>
            </p:nvSpPr>
            <p:spPr bwMode="auto">
              <a:xfrm>
                <a:off x="9461" y="4099"/>
                <a:ext cx="346" cy="729"/>
              </a:xfrm>
              <a:custGeom>
                <a:avLst/>
                <a:gdLst>
                  <a:gd name="T0" fmla="*/ 14 w 346"/>
                  <a:gd name="T1" fmla="*/ 729 h 729"/>
                  <a:gd name="T2" fmla="*/ 0 w 346"/>
                  <a:gd name="T3" fmla="*/ 722 h 729"/>
                  <a:gd name="T4" fmla="*/ 332 w 346"/>
                  <a:gd name="T5" fmla="*/ 0 h 729"/>
                  <a:gd name="T6" fmla="*/ 346 w 346"/>
                  <a:gd name="T7" fmla="*/ 8 h 729"/>
                  <a:gd name="T8" fmla="*/ 14 w 346"/>
                  <a:gd name="T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729">
                    <a:moveTo>
                      <a:pt x="14" y="729"/>
                    </a:moveTo>
                    <a:lnTo>
                      <a:pt x="0" y="722"/>
                    </a:lnTo>
                    <a:lnTo>
                      <a:pt x="332" y="0"/>
                    </a:lnTo>
                    <a:lnTo>
                      <a:pt x="346" y="8"/>
                    </a:lnTo>
                    <a:lnTo>
                      <a:pt x="14" y="729"/>
                    </a:lnTo>
                    <a:close/>
                  </a:path>
                </a:pathLst>
              </a:custGeom>
              <a:solidFill>
                <a:srgbClr val="E39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Freeform 93"/>
              <p:cNvSpPr>
                <a:spLocks/>
              </p:cNvSpPr>
              <p:nvPr/>
            </p:nvSpPr>
            <p:spPr bwMode="auto">
              <a:xfrm>
                <a:off x="9763" y="3993"/>
                <a:ext cx="70" cy="99"/>
              </a:xfrm>
              <a:custGeom>
                <a:avLst/>
                <a:gdLst>
                  <a:gd name="T0" fmla="*/ 14 w 70"/>
                  <a:gd name="T1" fmla="*/ 99 h 99"/>
                  <a:gd name="T2" fmla="*/ 70 w 70"/>
                  <a:gd name="T3" fmla="*/ 0 h 99"/>
                  <a:gd name="T4" fmla="*/ 0 w 70"/>
                  <a:gd name="T5" fmla="*/ 92 h 99"/>
                  <a:gd name="T6" fmla="*/ 14 w 70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9">
                    <a:moveTo>
                      <a:pt x="14" y="99"/>
                    </a:moveTo>
                    <a:lnTo>
                      <a:pt x="70" y="0"/>
                    </a:lnTo>
                    <a:lnTo>
                      <a:pt x="0" y="92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EFD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94"/>
              <p:cNvSpPr>
                <a:spLocks/>
              </p:cNvSpPr>
              <p:nvPr/>
            </p:nvSpPr>
            <p:spPr bwMode="auto">
              <a:xfrm>
                <a:off x="9777" y="3993"/>
                <a:ext cx="56" cy="106"/>
              </a:xfrm>
              <a:custGeom>
                <a:avLst/>
                <a:gdLst>
                  <a:gd name="T0" fmla="*/ 56 w 56"/>
                  <a:gd name="T1" fmla="*/ 0 h 106"/>
                  <a:gd name="T2" fmla="*/ 16 w 56"/>
                  <a:gd name="T3" fmla="*/ 106 h 106"/>
                  <a:gd name="T4" fmla="*/ 0 w 56"/>
                  <a:gd name="T5" fmla="*/ 99 h 106"/>
                  <a:gd name="T6" fmla="*/ 56 w 56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06">
                    <a:moveTo>
                      <a:pt x="56" y="0"/>
                    </a:moveTo>
                    <a:lnTo>
                      <a:pt x="16" y="106"/>
                    </a:lnTo>
                    <a:lnTo>
                      <a:pt x="0" y="9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6B5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95"/>
              <p:cNvSpPr>
                <a:spLocks/>
              </p:cNvSpPr>
              <p:nvPr/>
            </p:nvSpPr>
            <p:spPr bwMode="auto">
              <a:xfrm>
                <a:off x="9793" y="3993"/>
                <a:ext cx="40" cy="114"/>
              </a:xfrm>
              <a:custGeom>
                <a:avLst/>
                <a:gdLst>
                  <a:gd name="T0" fmla="*/ 40 w 40"/>
                  <a:gd name="T1" fmla="*/ 0 h 114"/>
                  <a:gd name="T2" fmla="*/ 14 w 40"/>
                  <a:gd name="T3" fmla="*/ 114 h 114"/>
                  <a:gd name="T4" fmla="*/ 0 w 40"/>
                  <a:gd name="T5" fmla="*/ 106 h 114"/>
                  <a:gd name="T6" fmla="*/ 40 w 40"/>
                  <a:gd name="T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114">
                    <a:moveTo>
                      <a:pt x="40" y="0"/>
                    </a:moveTo>
                    <a:lnTo>
                      <a:pt x="14" y="114"/>
                    </a:lnTo>
                    <a:lnTo>
                      <a:pt x="0" y="10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3A3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96"/>
              <p:cNvSpPr>
                <a:spLocks/>
              </p:cNvSpPr>
              <p:nvPr/>
            </p:nvSpPr>
            <p:spPr bwMode="auto">
              <a:xfrm>
                <a:off x="9814" y="3993"/>
                <a:ext cx="19" cy="29"/>
              </a:xfrm>
              <a:custGeom>
                <a:avLst/>
                <a:gdLst>
                  <a:gd name="T0" fmla="*/ 3 w 8"/>
                  <a:gd name="T1" fmla="*/ 12 h 12"/>
                  <a:gd name="T2" fmla="*/ 3 w 8"/>
                  <a:gd name="T3" fmla="*/ 11 h 12"/>
                  <a:gd name="T4" fmla="*/ 2 w 8"/>
                  <a:gd name="T5" fmla="*/ 11 h 12"/>
                  <a:gd name="T6" fmla="*/ 0 w 8"/>
                  <a:gd name="T7" fmla="*/ 10 h 12"/>
                  <a:gd name="T8" fmla="*/ 8 w 8"/>
                  <a:gd name="T9" fmla="*/ 0 h 12"/>
                  <a:gd name="T10" fmla="*/ 5 w 8"/>
                  <a:gd name="T11" fmla="*/ 12 h 12"/>
                  <a:gd name="T12" fmla="*/ 3 w 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3" y="12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3" y="12"/>
                    </a:cubicBezTo>
                    <a:close/>
                  </a:path>
                </a:pathLst>
              </a:custGeom>
              <a:solidFill>
                <a:srgbClr val="5D5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97"/>
              <p:cNvSpPr>
                <a:spLocks/>
              </p:cNvSpPr>
              <p:nvPr/>
            </p:nvSpPr>
            <p:spPr bwMode="auto">
              <a:xfrm>
                <a:off x="9979" y="4385"/>
                <a:ext cx="2523" cy="965"/>
              </a:xfrm>
              <a:custGeom>
                <a:avLst/>
                <a:gdLst>
                  <a:gd name="T0" fmla="*/ 2523 w 2523"/>
                  <a:gd name="T1" fmla="*/ 679 h 965"/>
                  <a:gd name="T2" fmla="*/ 78 w 2523"/>
                  <a:gd name="T3" fmla="*/ 965 h 965"/>
                  <a:gd name="T4" fmla="*/ 0 w 2523"/>
                  <a:gd name="T5" fmla="*/ 288 h 965"/>
                  <a:gd name="T6" fmla="*/ 2443 w 2523"/>
                  <a:gd name="T7" fmla="*/ 0 h 965"/>
                  <a:gd name="T8" fmla="*/ 2523 w 2523"/>
                  <a:gd name="T9" fmla="*/ 679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3" h="965">
                    <a:moveTo>
                      <a:pt x="2523" y="679"/>
                    </a:moveTo>
                    <a:lnTo>
                      <a:pt x="78" y="965"/>
                    </a:lnTo>
                    <a:lnTo>
                      <a:pt x="0" y="288"/>
                    </a:lnTo>
                    <a:lnTo>
                      <a:pt x="2443" y="0"/>
                    </a:lnTo>
                    <a:lnTo>
                      <a:pt x="2523" y="679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98"/>
              <p:cNvSpPr>
                <a:spLocks/>
              </p:cNvSpPr>
              <p:nvPr/>
            </p:nvSpPr>
            <p:spPr bwMode="auto">
              <a:xfrm>
                <a:off x="10564" y="5019"/>
                <a:ext cx="660" cy="206"/>
              </a:xfrm>
              <a:custGeom>
                <a:avLst/>
                <a:gdLst>
                  <a:gd name="T0" fmla="*/ 660 w 660"/>
                  <a:gd name="T1" fmla="*/ 130 h 206"/>
                  <a:gd name="T2" fmla="*/ 14 w 660"/>
                  <a:gd name="T3" fmla="*/ 206 h 206"/>
                  <a:gd name="T4" fmla="*/ 0 w 660"/>
                  <a:gd name="T5" fmla="*/ 76 h 206"/>
                  <a:gd name="T6" fmla="*/ 646 w 660"/>
                  <a:gd name="T7" fmla="*/ 0 h 206"/>
                  <a:gd name="T8" fmla="*/ 660 w 660"/>
                  <a:gd name="T9" fmla="*/ 13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206">
                    <a:moveTo>
                      <a:pt x="660" y="130"/>
                    </a:moveTo>
                    <a:lnTo>
                      <a:pt x="14" y="206"/>
                    </a:lnTo>
                    <a:lnTo>
                      <a:pt x="0" y="76"/>
                    </a:lnTo>
                    <a:lnTo>
                      <a:pt x="646" y="0"/>
                    </a:lnTo>
                    <a:lnTo>
                      <a:pt x="66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99"/>
              <p:cNvSpPr>
                <a:spLocks/>
              </p:cNvSpPr>
              <p:nvPr/>
            </p:nvSpPr>
            <p:spPr bwMode="auto">
              <a:xfrm>
                <a:off x="10392" y="5100"/>
                <a:ext cx="160" cy="146"/>
              </a:xfrm>
              <a:custGeom>
                <a:avLst/>
                <a:gdLst>
                  <a:gd name="T0" fmla="*/ 160 w 160"/>
                  <a:gd name="T1" fmla="*/ 129 h 146"/>
                  <a:gd name="T2" fmla="*/ 14 w 160"/>
                  <a:gd name="T3" fmla="*/ 146 h 146"/>
                  <a:gd name="T4" fmla="*/ 0 w 160"/>
                  <a:gd name="T5" fmla="*/ 16 h 146"/>
                  <a:gd name="T6" fmla="*/ 146 w 160"/>
                  <a:gd name="T7" fmla="*/ 0 h 146"/>
                  <a:gd name="T8" fmla="*/ 160 w 160"/>
                  <a:gd name="T9" fmla="*/ 129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46">
                    <a:moveTo>
                      <a:pt x="160" y="129"/>
                    </a:moveTo>
                    <a:lnTo>
                      <a:pt x="14" y="146"/>
                    </a:lnTo>
                    <a:lnTo>
                      <a:pt x="0" y="16"/>
                    </a:lnTo>
                    <a:lnTo>
                      <a:pt x="146" y="0"/>
                    </a:lnTo>
                    <a:lnTo>
                      <a:pt x="160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100"/>
              <p:cNvSpPr>
                <a:spLocks/>
              </p:cNvSpPr>
              <p:nvPr/>
            </p:nvSpPr>
            <p:spPr bwMode="auto">
              <a:xfrm>
                <a:off x="10253" y="5118"/>
                <a:ext cx="130" cy="144"/>
              </a:xfrm>
              <a:custGeom>
                <a:avLst/>
                <a:gdLst>
                  <a:gd name="T0" fmla="*/ 130 w 130"/>
                  <a:gd name="T1" fmla="*/ 130 h 144"/>
                  <a:gd name="T2" fmla="*/ 14 w 130"/>
                  <a:gd name="T3" fmla="*/ 144 h 144"/>
                  <a:gd name="T4" fmla="*/ 0 w 130"/>
                  <a:gd name="T5" fmla="*/ 15 h 144"/>
                  <a:gd name="T6" fmla="*/ 115 w 130"/>
                  <a:gd name="T7" fmla="*/ 0 h 144"/>
                  <a:gd name="T8" fmla="*/ 130 w 130"/>
                  <a:gd name="T9" fmla="*/ 1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4">
                    <a:moveTo>
                      <a:pt x="130" y="130"/>
                    </a:moveTo>
                    <a:lnTo>
                      <a:pt x="14" y="144"/>
                    </a:lnTo>
                    <a:lnTo>
                      <a:pt x="0" y="15"/>
                    </a:lnTo>
                    <a:lnTo>
                      <a:pt x="115" y="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101"/>
              <p:cNvSpPr>
                <a:spLocks/>
              </p:cNvSpPr>
              <p:nvPr/>
            </p:nvSpPr>
            <p:spPr bwMode="auto">
              <a:xfrm>
                <a:off x="10097" y="5135"/>
                <a:ext cx="147" cy="146"/>
              </a:xfrm>
              <a:custGeom>
                <a:avLst/>
                <a:gdLst>
                  <a:gd name="T0" fmla="*/ 147 w 147"/>
                  <a:gd name="T1" fmla="*/ 130 h 146"/>
                  <a:gd name="T2" fmla="*/ 14 w 147"/>
                  <a:gd name="T3" fmla="*/ 146 h 146"/>
                  <a:gd name="T4" fmla="*/ 0 w 147"/>
                  <a:gd name="T5" fmla="*/ 16 h 146"/>
                  <a:gd name="T6" fmla="*/ 132 w 147"/>
                  <a:gd name="T7" fmla="*/ 0 h 146"/>
                  <a:gd name="T8" fmla="*/ 147 w 147"/>
                  <a:gd name="T9" fmla="*/ 13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46">
                    <a:moveTo>
                      <a:pt x="147" y="130"/>
                    </a:moveTo>
                    <a:lnTo>
                      <a:pt x="14" y="146"/>
                    </a:lnTo>
                    <a:lnTo>
                      <a:pt x="0" y="16"/>
                    </a:lnTo>
                    <a:lnTo>
                      <a:pt x="132" y="0"/>
                    </a:lnTo>
                    <a:lnTo>
                      <a:pt x="147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102"/>
              <p:cNvSpPr>
                <a:spLocks/>
              </p:cNvSpPr>
              <p:nvPr/>
            </p:nvSpPr>
            <p:spPr bwMode="auto">
              <a:xfrm>
                <a:off x="11533" y="4970"/>
                <a:ext cx="116" cy="141"/>
              </a:xfrm>
              <a:custGeom>
                <a:avLst/>
                <a:gdLst>
                  <a:gd name="T0" fmla="*/ 116 w 116"/>
                  <a:gd name="T1" fmla="*/ 130 h 141"/>
                  <a:gd name="T2" fmla="*/ 14 w 116"/>
                  <a:gd name="T3" fmla="*/ 141 h 141"/>
                  <a:gd name="T4" fmla="*/ 0 w 116"/>
                  <a:gd name="T5" fmla="*/ 12 h 141"/>
                  <a:gd name="T6" fmla="*/ 102 w 116"/>
                  <a:gd name="T7" fmla="*/ 0 h 141"/>
                  <a:gd name="T8" fmla="*/ 116 w 116"/>
                  <a:gd name="T9" fmla="*/ 13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30"/>
                    </a:moveTo>
                    <a:lnTo>
                      <a:pt x="14" y="141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103"/>
              <p:cNvSpPr>
                <a:spLocks/>
              </p:cNvSpPr>
              <p:nvPr/>
            </p:nvSpPr>
            <p:spPr bwMode="auto">
              <a:xfrm>
                <a:off x="11656" y="4960"/>
                <a:ext cx="80" cy="137"/>
              </a:xfrm>
              <a:custGeom>
                <a:avLst/>
                <a:gdLst>
                  <a:gd name="T0" fmla="*/ 80 w 80"/>
                  <a:gd name="T1" fmla="*/ 130 h 137"/>
                  <a:gd name="T2" fmla="*/ 14 w 80"/>
                  <a:gd name="T3" fmla="*/ 137 h 137"/>
                  <a:gd name="T4" fmla="*/ 0 w 80"/>
                  <a:gd name="T5" fmla="*/ 7 h 137"/>
                  <a:gd name="T6" fmla="*/ 66 w 80"/>
                  <a:gd name="T7" fmla="*/ 0 h 137"/>
                  <a:gd name="T8" fmla="*/ 80 w 80"/>
                  <a:gd name="T9" fmla="*/ 13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37">
                    <a:moveTo>
                      <a:pt x="80" y="130"/>
                    </a:moveTo>
                    <a:lnTo>
                      <a:pt x="14" y="137"/>
                    </a:lnTo>
                    <a:lnTo>
                      <a:pt x="0" y="7"/>
                    </a:lnTo>
                    <a:lnTo>
                      <a:pt x="66" y="0"/>
                    </a:lnTo>
                    <a:lnTo>
                      <a:pt x="8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104"/>
              <p:cNvSpPr>
                <a:spLocks/>
              </p:cNvSpPr>
              <p:nvPr/>
            </p:nvSpPr>
            <p:spPr bwMode="auto">
              <a:xfrm>
                <a:off x="11840" y="4939"/>
                <a:ext cx="80" cy="137"/>
              </a:xfrm>
              <a:custGeom>
                <a:avLst/>
                <a:gdLst>
                  <a:gd name="T0" fmla="*/ 80 w 80"/>
                  <a:gd name="T1" fmla="*/ 130 h 137"/>
                  <a:gd name="T2" fmla="*/ 14 w 80"/>
                  <a:gd name="T3" fmla="*/ 137 h 137"/>
                  <a:gd name="T4" fmla="*/ 0 w 80"/>
                  <a:gd name="T5" fmla="*/ 7 h 137"/>
                  <a:gd name="T6" fmla="*/ 63 w 80"/>
                  <a:gd name="T7" fmla="*/ 0 h 137"/>
                  <a:gd name="T8" fmla="*/ 80 w 80"/>
                  <a:gd name="T9" fmla="*/ 13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37">
                    <a:moveTo>
                      <a:pt x="80" y="130"/>
                    </a:moveTo>
                    <a:lnTo>
                      <a:pt x="14" y="137"/>
                    </a:lnTo>
                    <a:lnTo>
                      <a:pt x="0" y="7"/>
                    </a:lnTo>
                    <a:lnTo>
                      <a:pt x="63" y="0"/>
                    </a:lnTo>
                    <a:lnTo>
                      <a:pt x="8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105"/>
              <p:cNvSpPr>
                <a:spLocks/>
              </p:cNvSpPr>
              <p:nvPr/>
            </p:nvSpPr>
            <p:spPr bwMode="auto">
              <a:xfrm>
                <a:off x="11394" y="4986"/>
                <a:ext cx="130" cy="142"/>
              </a:xfrm>
              <a:custGeom>
                <a:avLst/>
                <a:gdLst>
                  <a:gd name="T0" fmla="*/ 130 w 130"/>
                  <a:gd name="T1" fmla="*/ 130 h 142"/>
                  <a:gd name="T2" fmla="*/ 14 w 130"/>
                  <a:gd name="T3" fmla="*/ 142 h 142"/>
                  <a:gd name="T4" fmla="*/ 0 w 130"/>
                  <a:gd name="T5" fmla="*/ 12 h 142"/>
                  <a:gd name="T6" fmla="*/ 116 w 130"/>
                  <a:gd name="T7" fmla="*/ 0 h 142"/>
                  <a:gd name="T8" fmla="*/ 130 w 130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2">
                    <a:moveTo>
                      <a:pt x="130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116" y="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106"/>
              <p:cNvSpPr>
                <a:spLocks/>
              </p:cNvSpPr>
              <p:nvPr/>
            </p:nvSpPr>
            <p:spPr bwMode="auto">
              <a:xfrm>
                <a:off x="11743" y="4949"/>
                <a:ext cx="80" cy="61"/>
              </a:xfrm>
              <a:custGeom>
                <a:avLst/>
                <a:gdLst>
                  <a:gd name="T0" fmla="*/ 80 w 80"/>
                  <a:gd name="T1" fmla="*/ 51 h 61"/>
                  <a:gd name="T2" fmla="*/ 5 w 80"/>
                  <a:gd name="T3" fmla="*/ 61 h 61"/>
                  <a:gd name="T4" fmla="*/ 0 w 80"/>
                  <a:gd name="T5" fmla="*/ 9 h 61"/>
                  <a:gd name="T6" fmla="*/ 75 w 80"/>
                  <a:gd name="T7" fmla="*/ 0 h 61"/>
                  <a:gd name="T8" fmla="*/ 80 w 80"/>
                  <a:gd name="T9" fmla="*/ 5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1">
                    <a:moveTo>
                      <a:pt x="80" y="51"/>
                    </a:moveTo>
                    <a:lnTo>
                      <a:pt x="5" y="61"/>
                    </a:lnTo>
                    <a:lnTo>
                      <a:pt x="0" y="9"/>
                    </a:lnTo>
                    <a:lnTo>
                      <a:pt x="75" y="0"/>
                    </a:lnTo>
                    <a:lnTo>
                      <a:pt x="80" y="51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107"/>
              <p:cNvSpPr>
                <a:spLocks/>
              </p:cNvSpPr>
              <p:nvPr/>
            </p:nvSpPr>
            <p:spPr bwMode="auto">
              <a:xfrm>
                <a:off x="11752" y="5029"/>
                <a:ext cx="81" cy="59"/>
              </a:xfrm>
              <a:custGeom>
                <a:avLst/>
                <a:gdLst>
                  <a:gd name="T0" fmla="*/ 81 w 81"/>
                  <a:gd name="T1" fmla="*/ 49 h 59"/>
                  <a:gd name="T2" fmla="*/ 5 w 81"/>
                  <a:gd name="T3" fmla="*/ 59 h 59"/>
                  <a:gd name="T4" fmla="*/ 0 w 81"/>
                  <a:gd name="T5" fmla="*/ 7 h 59"/>
                  <a:gd name="T6" fmla="*/ 74 w 81"/>
                  <a:gd name="T7" fmla="*/ 0 h 59"/>
                  <a:gd name="T8" fmla="*/ 81 w 81"/>
                  <a:gd name="T9" fmla="*/ 4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9">
                    <a:moveTo>
                      <a:pt x="81" y="49"/>
                    </a:moveTo>
                    <a:lnTo>
                      <a:pt x="5" y="59"/>
                    </a:lnTo>
                    <a:lnTo>
                      <a:pt x="0" y="7"/>
                    </a:lnTo>
                    <a:lnTo>
                      <a:pt x="74" y="0"/>
                    </a:lnTo>
                    <a:lnTo>
                      <a:pt x="81" y="4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108"/>
              <p:cNvSpPr>
                <a:spLocks/>
              </p:cNvSpPr>
              <p:nvPr/>
            </p:nvSpPr>
            <p:spPr bwMode="auto">
              <a:xfrm>
                <a:off x="11238" y="5003"/>
                <a:ext cx="147" cy="144"/>
              </a:xfrm>
              <a:custGeom>
                <a:avLst/>
                <a:gdLst>
                  <a:gd name="T0" fmla="*/ 147 w 147"/>
                  <a:gd name="T1" fmla="*/ 127 h 144"/>
                  <a:gd name="T2" fmla="*/ 15 w 147"/>
                  <a:gd name="T3" fmla="*/ 144 h 144"/>
                  <a:gd name="T4" fmla="*/ 0 w 147"/>
                  <a:gd name="T5" fmla="*/ 14 h 144"/>
                  <a:gd name="T6" fmla="*/ 133 w 147"/>
                  <a:gd name="T7" fmla="*/ 0 h 144"/>
                  <a:gd name="T8" fmla="*/ 147 w 147"/>
                  <a:gd name="T9" fmla="*/ 12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44">
                    <a:moveTo>
                      <a:pt x="147" y="127"/>
                    </a:moveTo>
                    <a:lnTo>
                      <a:pt x="15" y="144"/>
                    </a:lnTo>
                    <a:lnTo>
                      <a:pt x="0" y="14"/>
                    </a:lnTo>
                    <a:lnTo>
                      <a:pt x="133" y="0"/>
                    </a:lnTo>
                    <a:lnTo>
                      <a:pt x="147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109"/>
              <p:cNvSpPr>
                <a:spLocks/>
              </p:cNvSpPr>
              <p:nvPr/>
            </p:nvSpPr>
            <p:spPr bwMode="auto">
              <a:xfrm>
                <a:off x="10293" y="4946"/>
                <a:ext cx="116" cy="139"/>
              </a:xfrm>
              <a:custGeom>
                <a:avLst/>
                <a:gdLst>
                  <a:gd name="T0" fmla="*/ 116 w 116"/>
                  <a:gd name="T1" fmla="*/ 128 h 139"/>
                  <a:gd name="T2" fmla="*/ 17 w 116"/>
                  <a:gd name="T3" fmla="*/ 139 h 139"/>
                  <a:gd name="T4" fmla="*/ 0 w 116"/>
                  <a:gd name="T5" fmla="*/ 10 h 139"/>
                  <a:gd name="T6" fmla="*/ 99 w 116"/>
                  <a:gd name="T7" fmla="*/ 0 h 139"/>
                  <a:gd name="T8" fmla="*/ 116 w 116"/>
                  <a:gd name="T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39">
                    <a:moveTo>
                      <a:pt x="116" y="128"/>
                    </a:moveTo>
                    <a:lnTo>
                      <a:pt x="17" y="139"/>
                    </a:lnTo>
                    <a:lnTo>
                      <a:pt x="0" y="10"/>
                    </a:lnTo>
                    <a:lnTo>
                      <a:pt x="99" y="0"/>
                    </a:lnTo>
                    <a:lnTo>
                      <a:pt x="116" y="128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110"/>
              <p:cNvSpPr>
                <a:spLocks/>
              </p:cNvSpPr>
              <p:nvPr/>
            </p:nvSpPr>
            <p:spPr bwMode="auto">
              <a:xfrm>
                <a:off x="10076" y="4960"/>
                <a:ext cx="203" cy="151"/>
              </a:xfrm>
              <a:custGeom>
                <a:avLst/>
                <a:gdLst>
                  <a:gd name="T0" fmla="*/ 203 w 203"/>
                  <a:gd name="T1" fmla="*/ 130 h 151"/>
                  <a:gd name="T2" fmla="*/ 17 w 203"/>
                  <a:gd name="T3" fmla="*/ 151 h 151"/>
                  <a:gd name="T4" fmla="*/ 0 w 203"/>
                  <a:gd name="T5" fmla="*/ 22 h 151"/>
                  <a:gd name="T6" fmla="*/ 189 w 203"/>
                  <a:gd name="T7" fmla="*/ 0 h 151"/>
                  <a:gd name="T8" fmla="*/ 203 w 203"/>
                  <a:gd name="T9" fmla="*/ 13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151">
                    <a:moveTo>
                      <a:pt x="203" y="130"/>
                    </a:moveTo>
                    <a:lnTo>
                      <a:pt x="17" y="151"/>
                    </a:lnTo>
                    <a:lnTo>
                      <a:pt x="0" y="22"/>
                    </a:lnTo>
                    <a:lnTo>
                      <a:pt x="189" y="0"/>
                    </a:lnTo>
                    <a:lnTo>
                      <a:pt x="20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Freeform 111"/>
              <p:cNvSpPr>
                <a:spLocks/>
              </p:cNvSpPr>
              <p:nvPr/>
            </p:nvSpPr>
            <p:spPr bwMode="auto">
              <a:xfrm>
                <a:off x="10418" y="4930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6 w 116"/>
                  <a:gd name="T3" fmla="*/ 141 h 141"/>
                  <a:gd name="T4" fmla="*/ 0 w 116"/>
                  <a:gd name="T5" fmla="*/ 12 h 141"/>
                  <a:gd name="T6" fmla="*/ 99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6" y="141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112"/>
              <p:cNvSpPr>
                <a:spLocks/>
              </p:cNvSpPr>
              <p:nvPr/>
            </p:nvSpPr>
            <p:spPr bwMode="auto">
              <a:xfrm>
                <a:off x="10543" y="4916"/>
                <a:ext cx="115" cy="141"/>
              </a:xfrm>
              <a:custGeom>
                <a:avLst/>
                <a:gdLst>
                  <a:gd name="T0" fmla="*/ 115 w 115"/>
                  <a:gd name="T1" fmla="*/ 129 h 141"/>
                  <a:gd name="T2" fmla="*/ 16 w 115"/>
                  <a:gd name="T3" fmla="*/ 141 h 141"/>
                  <a:gd name="T4" fmla="*/ 0 w 115"/>
                  <a:gd name="T5" fmla="*/ 11 h 141"/>
                  <a:gd name="T6" fmla="*/ 99 w 115"/>
                  <a:gd name="T7" fmla="*/ 0 h 141"/>
                  <a:gd name="T8" fmla="*/ 115 w 115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1">
                    <a:moveTo>
                      <a:pt x="115" y="129"/>
                    </a:moveTo>
                    <a:lnTo>
                      <a:pt x="16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5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113"/>
              <p:cNvSpPr>
                <a:spLocks/>
              </p:cNvSpPr>
              <p:nvPr/>
            </p:nvSpPr>
            <p:spPr bwMode="auto">
              <a:xfrm>
                <a:off x="10668" y="4901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114"/>
              <p:cNvSpPr>
                <a:spLocks/>
              </p:cNvSpPr>
              <p:nvPr/>
            </p:nvSpPr>
            <p:spPr bwMode="auto">
              <a:xfrm>
                <a:off x="10793" y="4887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115"/>
              <p:cNvSpPr>
                <a:spLocks/>
              </p:cNvSpPr>
              <p:nvPr/>
            </p:nvSpPr>
            <p:spPr bwMode="auto">
              <a:xfrm>
                <a:off x="10918" y="4873"/>
                <a:ext cx="115" cy="139"/>
              </a:xfrm>
              <a:custGeom>
                <a:avLst/>
                <a:gdLst>
                  <a:gd name="T0" fmla="*/ 115 w 115"/>
                  <a:gd name="T1" fmla="*/ 127 h 139"/>
                  <a:gd name="T2" fmla="*/ 16 w 115"/>
                  <a:gd name="T3" fmla="*/ 139 h 139"/>
                  <a:gd name="T4" fmla="*/ 0 w 115"/>
                  <a:gd name="T5" fmla="*/ 10 h 139"/>
                  <a:gd name="T6" fmla="*/ 99 w 115"/>
                  <a:gd name="T7" fmla="*/ 0 h 139"/>
                  <a:gd name="T8" fmla="*/ 115 w 115"/>
                  <a:gd name="T9" fmla="*/ 12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9">
                    <a:moveTo>
                      <a:pt x="115" y="127"/>
                    </a:moveTo>
                    <a:lnTo>
                      <a:pt x="16" y="139"/>
                    </a:lnTo>
                    <a:lnTo>
                      <a:pt x="0" y="10"/>
                    </a:lnTo>
                    <a:lnTo>
                      <a:pt x="99" y="0"/>
                    </a:lnTo>
                    <a:lnTo>
                      <a:pt x="115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Freeform 116"/>
              <p:cNvSpPr>
                <a:spLocks/>
              </p:cNvSpPr>
              <p:nvPr/>
            </p:nvSpPr>
            <p:spPr bwMode="auto">
              <a:xfrm>
                <a:off x="11043" y="4857"/>
                <a:ext cx="115" cy="141"/>
              </a:xfrm>
              <a:custGeom>
                <a:avLst/>
                <a:gdLst>
                  <a:gd name="T0" fmla="*/ 115 w 115"/>
                  <a:gd name="T1" fmla="*/ 129 h 141"/>
                  <a:gd name="T2" fmla="*/ 16 w 115"/>
                  <a:gd name="T3" fmla="*/ 141 h 141"/>
                  <a:gd name="T4" fmla="*/ 0 w 115"/>
                  <a:gd name="T5" fmla="*/ 11 h 141"/>
                  <a:gd name="T6" fmla="*/ 99 w 115"/>
                  <a:gd name="T7" fmla="*/ 0 h 141"/>
                  <a:gd name="T8" fmla="*/ 115 w 115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1">
                    <a:moveTo>
                      <a:pt x="115" y="129"/>
                    </a:moveTo>
                    <a:lnTo>
                      <a:pt x="16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5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117"/>
              <p:cNvSpPr>
                <a:spLocks/>
              </p:cNvSpPr>
              <p:nvPr/>
            </p:nvSpPr>
            <p:spPr bwMode="auto">
              <a:xfrm>
                <a:off x="11168" y="4842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118"/>
              <p:cNvSpPr>
                <a:spLocks/>
              </p:cNvSpPr>
              <p:nvPr/>
            </p:nvSpPr>
            <p:spPr bwMode="auto">
              <a:xfrm>
                <a:off x="11293" y="4828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119"/>
              <p:cNvSpPr>
                <a:spLocks/>
              </p:cNvSpPr>
              <p:nvPr/>
            </p:nvSpPr>
            <p:spPr bwMode="auto">
              <a:xfrm>
                <a:off x="11418" y="4814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120"/>
              <p:cNvSpPr>
                <a:spLocks/>
              </p:cNvSpPr>
              <p:nvPr/>
            </p:nvSpPr>
            <p:spPr bwMode="auto">
              <a:xfrm>
                <a:off x="11543" y="4800"/>
                <a:ext cx="115" cy="139"/>
              </a:xfrm>
              <a:custGeom>
                <a:avLst/>
                <a:gdLst>
                  <a:gd name="T0" fmla="*/ 115 w 115"/>
                  <a:gd name="T1" fmla="*/ 130 h 139"/>
                  <a:gd name="T2" fmla="*/ 16 w 115"/>
                  <a:gd name="T3" fmla="*/ 139 h 139"/>
                  <a:gd name="T4" fmla="*/ 0 w 115"/>
                  <a:gd name="T5" fmla="*/ 12 h 139"/>
                  <a:gd name="T6" fmla="*/ 99 w 115"/>
                  <a:gd name="T7" fmla="*/ 0 h 139"/>
                  <a:gd name="T8" fmla="*/ 115 w 115"/>
                  <a:gd name="T9" fmla="*/ 1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9">
                    <a:moveTo>
                      <a:pt x="115" y="130"/>
                    </a:moveTo>
                    <a:lnTo>
                      <a:pt x="16" y="139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121"/>
              <p:cNvSpPr>
                <a:spLocks/>
              </p:cNvSpPr>
              <p:nvPr/>
            </p:nvSpPr>
            <p:spPr bwMode="auto">
              <a:xfrm>
                <a:off x="11668" y="4783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122"/>
              <p:cNvSpPr>
                <a:spLocks/>
              </p:cNvSpPr>
              <p:nvPr/>
            </p:nvSpPr>
            <p:spPr bwMode="auto">
              <a:xfrm>
                <a:off x="10211" y="4783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123"/>
              <p:cNvSpPr>
                <a:spLocks/>
              </p:cNvSpPr>
              <p:nvPr/>
            </p:nvSpPr>
            <p:spPr bwMode="auto">
              <a:xfrm>
                <a:off x="10057" y="4800"/>
                <a:ext cx="142" cy="144"/>
              </a:xfrm>
              <a:custGeom>
                <a:avLst/>
                <a:gdLst>
                  <a:gd name="T0" fmla="*/ 142 w 142"/>
                  <a:gd name="T1" fmla="*/ 127 h 144"/>
                  <a:gd name="T2" fmla="*/ 14 w 142"/>
                  <a:gd name="T3" fmla="*/ 144 h 144"/>
                  <a:gd name="T4" fmla="*/ 0 w 142"/>
                  <a:gd name="T5" fmla="*/ 14 h 144"/>
                  <a:gd name="T6" fmla="*/ 128 w 142"/>
                  <a:gd name="T7" fmla="*/ 0 h 144"/>
                  <a:gd name="T8" fmla="*/ 142 w 142"/>
                  <a:gd name="T9" fmla="*/ 12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44">
                    <a:moveTo>
                      <a:pt x="142" y="127"/>
                    </a:moveTo>
                    <a:lnTo>
                      <a:pt x="14" y="144"/>
                    </a:lnTo>
                    <a:lnTo>
                      <a:pt x="0" y="14"/>
                    </a:lnTo>
                    <a:lnTo>
                      <a:pt x="128" y="0"/>
                    </a:lnTo>
                    <a:lnTo>
                      <a:pt x="142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124"/>
              <p:cNvSpPr>
                <a:spLocks/>
              </p:cNvSpPr>
              <p:nvPr/>
            </p:nvSpPr>
            <p:spPr bwMode="auto">
              <a:xfrm>
                <a:off x="10335" y="4769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125"/>
              <p:cNvSpPr>
                <a:spLocks/>
              </p:cNvSpPr>
              <p:nvPr/>
            </p:nvSpPr>
            <p:spPr bwMode="auto">
              <a:xfrm>
                <a:off x="10460" y="4755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126"/>
              <p:cNvSpPr>
                <a:spLocks/>
              </p:cNvSpPr>
              <p:nvPr/>
            </p:nvSpPr>
            <p:spPr bwMode="auto">
              <a:xfrm>
                <a:off x="10585" y="4741"/>
                <a:ext cx="116" cy="139"/>
              </a:xfrm>
              <a:custGeom>
                <a:avLst/>
                <a:gdLst>
                  <a:gd name="T0" fmla="*/ 116 w 116"/>
                  <a:gd name="T1" fmla="*/ 130 h 139"/>
                  <a:gd name="T2" fmla="*/ 17 w 116"/>
                  <a:gd name="T3" fmla="*/ 139 h 139"/>
                  <a:gd name="T4" fmla="*/ 0 w 116"/>
                  <a:gd name="T5" fmla="*/ 12 h 139"/>
                  <a:gd name="T6" fmla="*/ 102 w 116"/>
                  <a:gd name="T7" fmla="*/ 0 h 139"/>
                  <a:gd name="T8" fmla="*/ 116 w 116"/>
                  <a:gd name="T9" fmla="*/ 1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39">
                    <a:moveTo>
                      <a:pt x="116" y="130"/>
                    </a:moveTo>
                    <a:lnTo>
                      <a:pt x="17" y="139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127"/>
              <p:cNvSpPr>
                <a:spLocks/>
              </p:cNvSpPr>
              <p:nvPr/>
            </p:nvSpPr>
            <p:spPr bwMode="auto">
              <a:xfrm>
                <a:off x="10710" y="4725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7 w 116"/>
                  <a:gd name="T3" fmla="*/ 141 h 141"/>
                  <a:gd name="T4" fmla="*/ 0 w 116"/>
                  <a:gd name="T5" fmla="*/ 11 h 141"/>
                  <a:gd name="T6" fmla="*/ 102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7" y="141"/>
                    </a:lnTo>
                    <a:lnTo>
                      <a:pt x="0" y="11"/>
                    </a:lnTo>
                    <a:lnTo>
                      <a:pt x="102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Freeform 128"/>
              <p:cNvSpPr>
                <a:spLocks/>
              </p:cNvSpPr>
              <p:nvPr/>
            </p:nvSpPr>
            <p:spPr bwMode="auto">
              <a:xfrm>
                <a:off x="10835" y="4710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Freeform 129"/>
              <p:cNvSpPr>
                <a:spLocks/>
              </p:cNvSpPr>
              <p:nvPr/>
            </p:nvSpPr>
            <p:spPr bwMode="auto">
              <a:xfrm>
                <a:off x="10960" y="4696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Freeform 130"/>
              <p:cNvSpPr>
                <a:spLocks/>
              </p:cNvSpPr>
              <p:nvPr/>
            </p:nvSpPr>
            <p:spPr bwMode="auto">
              <a:xfrm>
                <a:off x="11085" y="4682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131"/>
              <p:cNvSpPr>
                <a:spLocks/>
              </p:cNvSpPr>
              <p:nvPr/>
            </p:nvSpPr>
            <p:spPr bwMode="auto">
              <a:xfrm>
                <a:off x="11213" y="4668"/>
                <a:ext cx="113" cy="141"/>
              </a:xfrm>
              <a:custGeom>
                <a:avLst/>
                <a:gdLst>
                  <a:gd name="T0" fmla="*/ 113 w 113"/>
                  <a:gd name="T1" fmla="*/ 130 h 141"/>
                  <a:gd name="T2" fmla="*/ 14 w 113"/>
                  <a:gd name="T3" fmla="*/ 141 h 141"/>
                  <a:gd name="T4" fmla="*/ 0 w 113"/>
                  <a:gd name="T5" fmla="*/ 12 h 141"/>
                  <a:gd name="T6" fmla="*/ 99 w 113"/>
                  <a:gd name="T7" fmla="*/ 0 h 141"/>
                  <a:gd name="T8" fmla="*/ 113 w 113"/>
                  <a:gd name="T9" fmla="*/ 13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1">
                    <a:moveTo>
                      <a:pt x="113" y="130"/>
                    </a:moveTo>
                    <a:lnTo>
                      <a:pt x="14" y="141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Freeform 132"/>
              <p:cNvSpPr>
                <a:spLocks/>
              </p:cNvSpPr>
              <p:nvPr/>
            </p:nvSpPr>
            <p:spPr bwMode="auto">
              <a:xfrm>
                <a:off x="11338" y="4651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133"/>
              <p:cNvSpPr>
                <a:spLocks/>
              </p:cNvSpPr>
              <p:nvPr/>
            </p:nvSpPr>
            <p:spPr bwMode="auto">
              <a:xfrm>
                <a:off x="11462" y="4637"/>
                <a:ext cx="114" cy="142"/>
              </a:xfrm>
              <a:custGeom>
                <a:avLst/>
                <a:gdLst>
                  <a:gd name="T0" fmla="*/ 114 w 114"/>
                  <a:gd name="T1" fmla="*/ 130 h 142"/>
                  <a:gd name="T2" fmla="*/ 15 w 114"/>
                  <a:gd name="T3" fmla="*/ 142 h 142"/>
                  <a:gd name="T4" fmla="*/ 0 w 114"/>
                  <a:gd name="T5" fmla="*/ 12 h 142"/>
                  <a:gd name="T6" fmla="*/ 100 w 114"/>
                  <a:gd name="T7" fmla="*/ 0 h 142"/>
                  <a:gd name="T8" fmla="*/ 114 w 114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42">
                    <a:moveTo>
                      <a:pt x="114" y="130"/>
                    </a:moveTo>
                    <a:lnTo>
                      <a:pt x="15" y="142"/>
                    </a:lnTo>
                    <a:lnTo>
                      <a:pt x="0" y="12"/>
                    </a:lnTo>
                    <a:lnTo>
                      <a:pt x="100" y="0"/>
                    </a:lnTo>
                    <a:lnTo>
                      <a:pt x="114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134"/>
              <p:cNvSpPr>
                <a:spLocks/>
              </p:cNvSpPr>
              <p:nvPr/>
            </p:nvSpPr>
            <p:spPr bwMode="auto">
              <a:xfrm>
                <a:off x="11587" y="4623"/>
                <a:ext cx="114" cy="142"/>
              </a:xfrm>
              <a:custGeom>
                <a:avLst/>
                <a:gdLst>
                  <a:gd name="T0" fmla="*/ 114 w 114"/>
                  <a:gd name="T1" fmla="*/ 130 h 142"/>
                  <a:gd name="T2" fmla="*/ 15 w 114"/>
                  <a:gd name="T3" fmla="*/ 142 h 142"/>
                  <a:gd name="T4" fmla="*/ 0 w 114"/>
                  <a:gd name="T5" fmla="*/ 12 h 142"/>
                  <a:gd name="T6" fmla="*/ 99 w 114"/>
                  <a:gd name="T7" fmla="*/ 0 h 142"/>
                  <a:gd name="T8" fmla="*/ 114 w 114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42">
                    <a:moveTo>
                      <a:pt x="114" y="130"/>
                    </a:moveTo>
                    <a:lnTo>
                      <a:pt x="15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4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135"/>
              <p:cNvSpPr>
                <a:spLocks/>
              </p:cNvSpPr>
              <p:nvPr/>
            </p:nvSpPr>
            <p:spPr bwMode="auto">
              <a:xfrm>
                <a:off x="11708" y="4602"/>
                <a:ext cx="193" cy="309"/>
              </a:xfrm>
              <a:custGeom>
                <a:avLst/>
                <a:gdLst>
                  <a:gd name="T0" fmla="*/ 89 w 193"/>
                  <a:gd name="T1" fmla="*/ 9 h 309"/>
                  <a:gd name="T2" fmla="*/ 59 w 193"/>
                  <a:gd name="T3" fmla="*/ 12 h 309"/>
                  <a:gd name="T4" fmla="*/ 0 w 193"/>
                  <a:gd name="T5" fmla="*/ 19 h 309"/>
                  <a:gd name="T6" fmla="*/ 14 w 193"/>
                  <a:gd name="T7" fmla="*/ 148 h 309"/>
                  <a:gd name="T8" fmla="*/ 73 w 193"/>
                  <a:gd name="T9" fmla="*/ 141 h 309"/>
                  <a:gd name="T10" fmla="*/ 92 w 193"/>
                  <a:gd name="T11" fmla="*/ 309 h 309"/>
                  <a:gd name="T12" fmla="*/ 193 w 193"/>
                  <a:gd name="T13" fmla="*/ 299 h 309"/>
                  <a:gd name="T14" fmla="*/ 158 w 193"/>
                  <a:gd name="T15" fmla="*/ 0 h 309"/>
                  <a:gd name="T16" fmla="*/ 89 w 193"/>
                  <a:gd name="T17" fmla="*/ 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309">
                    <a:moveTo>
                      <a:pt x="89" y="9"/>
                    </a:moveTo>
                    <a:lnTo>
                      <a:pt x="59" y="12"/>
                    </a:lnTo>
                    <a:lnTo>
                      <a:pt x="0" y="19"/>
                    </a:lnTo>
                    <a:lnTo>
                      <a:pt x="14" y="148"/>
                    </a:lnTo>
                    <a:lnTo>
                      <a:pt x="73" y="141"/>
                    </a:lnTo>
                    <a:lnTo>
                      <a:pt x="92" y="309"/>
                    </a:lnTo>
                    <a:lnTo>
                      <a:pt x="193" y="299"/>
                    </a:lnTo>
                    <a:lnTo>
                      <a:pt x="158" y="0"/>
                    </a:lnTo>
                    <a:lnTo>
                      <a:pt x="89" y="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Freeform 136"/>
              <p:cNvSpPr>
                <a:spLocks/>
              </p:cNvSpPr>
              <p:nvPr/>
            </p:nvSpPr>
            <p:spPr bwMode="auto">
              <a:xfrm>
                <a:off x="11906" y="4585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Freeform 137"/>
              <p:cNvSpPr>
                <a:spLocks/>
              </p:cNvSpPr>
              <p:nvPr/>
            </p:nvSpPr>
            <p:spPr bwMode="auto">
              <a:xfrm>
                <a:off x="12031" y="4571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138"/>
              <p:cNvSpPr>
                <a:spLocks/>
              </p:cNvSpPr>
              <p:nvPr/>
            </p:nvSpPr>
            <p:spPr bwMode="auto">
              <a:xfrm>
                <a:off x="12156" y="4557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139"/>
              <p:cNvSpPr>
                <a:spLocks/>
              </p:cNvSpPr>
              <p:nvPr/>
            </p:nvSpPr>
            <p:spPr bwMode="auto">
              <a:xfrm>
                <a:off x="12292" y="4666"/>
                <a:ext cx="111" cy="110"/>
              </a:xfrm>
              <a:custGeom>
                <a:avLst/>
                <a:gdLst>
                  <a:gd name="T0" fmla="*/ 111 w 111"/>
                  <a:gd name="T1" fmla="*/ 99 h 110"/>
                  <a:gd name="T2" fmla="*/ 12 w 111"/>
                  <a:gd name="T3" fmla="*/ 110 h 110"/>
                  <a:gd name="T4" fmla="*/ 0 w 111"/>
                  <a:gd name="T5" fmla="*/ 11 h 110"/>
                  <a:gd name="T6" fmla="*/ 99 w 111"/>
                  <a:gd name="T7" fmla="*/ 0 h 110"/>
                  <a:gd name="T8" fmla="*/ 111 w 111"/>
                  <a:gd name="T9" fmla="*/ 9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0">
                    <a:moveTo>
                      <a:pt x="111" y="99"/>
                    </a:moveTo>
                    <a:lnTo>
                      <a:pt x="12" y="110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1" y="9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140"/>
              <p:cNvSpPr>
                <a:spLocks/>
              </p:cNvSpPr>
              <p:nvPr/>
            </p:nvSpPr>
            <p:spPr bwMode="auto">
              <a:xfrm>
                <a:off x="12278" y="4543"/>
                <a:ext cx="111" cy="108"/>
              </a:xfrm>
              <a:custGeom>
                <a:avLst/>
                <a:gdLst>
                  <a:gd name="T0" fmla="*/ 111 w 111"/>
                  <a:gd name="T1" fmla="*/ 97 h 108"/>
                  <a:gd name="T2" fmla="*/ 12 w 111"/>
                  <a:gd name="T3" fmla="*/ 108 h 108"/>
                  <a:gd name="T4" fmla="*/ 0 w 111"/>
                  <a:gd name="T5" fmla="*/ 12 h 108"/>
                  <a:gd name="T6" fmla="*/ 99 w 111"/>
                  <a:gd name="T7" fmla="*/ 0 h 108"/>
                  <a:gd name="T8" fmla="*/ 111 w 111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8">
                    <a:moveTo>
                      <a:pt x="111" y="97"/>
                    </a:moveTo>
                    <a:lnTo>
                      <a:pt x="12" y="108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1" y="9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141"/>
              <p:cNvSpPr>
                <a:spLocks/>
              </p:cNvSpPr>
              <p:nvPr/>
            </p:nvSpPr>
            <p:spPr bwMode="auto">
              <a:xfrm>
                <a:off x="12307" y="4788"/>
                <a:ext cx="125" cy="231"/>
              </a:xfrm>
              <a:custGeom>
                <a:avLst/>
                <a:gdLst>
                  <a:gd name="T0" fmla="*/ 125 w 125"/>
                  <a:gd name="T1" fmla="*/ 222 h 231"/>
                  <a:gd name="T2" fmla="*/ 25 w 125"/>
                  <a:gd name="T3" fmla="*/ 231 h 231"/>
                  <a:gd name="T4" fmla="*/ 0 w 125"/>
                  <a:gd name="T5" fmla="*/ 10 h 231"/>
                  <a:gd name="T6" fmla="*/ 99 w 125"/>
                  <a:gd name="T7" fmla="*/ 0 h 231"/>
                  <a:gd name="T8" fmla="*/ 125 w 125"/>
                  <a:gd name="T9" fmla="*/ 22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231">
                    <a:moveTo>
                      <a:pt x="125" y="222"/>
                    </a:moveTo>
                    <a:lnTo>
                      <a:pt x="25" y="231"/>
                    </a:lnTo>
                    <a:lnTo>
                      <a:pt x="0" y="10"/>
                    </a:lnTo>
                    <a:lnTo>
                      <a:pt x="99" y="0"/>
                    </a:lnTo>
                    <a:lnTo>
                      <a:pt x="125" y="22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142"/>
              <p:cNvSpPr>
                <a:spLocks/>
              </p:cNvSpPr>
              <p:nvPr/>
            </p:nvSpPr>
            <p:spPr bwMode="auto">
              <a:xfrm>
                <a:off x="11925" y="4755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Freeform 143"/>
              <p:cNvSpPr>
                <a:spLocks/>
              </p:cNvSpPr>
              <p:nvPr/>
            </p:nvSpPr>
            <p:spPr bwMode="auto">
              <a:xfrm>
                <a:off x="12050" y="4741"/>
                <a:ext cx="113" cy="139"/>
              </a:xfrm>
              <a:custGeom>
                <a:avLst/>
                <a:gdLst>
                  <a:gd name="T0" fmla="*/ 113 w 113"/>
                  <a:gd name="T1" fmla="*/ 127 h 139"/>
                  <a:gd name="T2" fmla="*/ 14 w 113"/>
                  <a:gd name="T3" fmla="*/ 139 h 139"/>
                  <a:gd name="T4" fmla="*/ 0 w 113"/>
                  <a:gd name="T5" fmla="*/ 9 h 139"/>
                  <a:gd name="T6" fmla="*/ 99 w 113"/>
                  <a:gd name="T7" fmla="*/ 0 h 139"/>
                  <a:gd name="T8" fmla="*/ 113 w 113"/>
                  <a:gd name="T9" fmla="*/ 12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39">
                    <a:moveTo>
                      <a:pt x="113" y="127"/>
                    </a:moveTo>
                    <a:lnTo>
                      <a:pt x="14" y="139"/>
                    </a:lnTo>
                    <a:lnTo>
                      <a:pt x="0" y="9"/>
                    </a:lnTo>
                    <a:lnTo>
                      <a:pt x="99" y="0"/>
                    </a:lnTo>
                    <a:lnTo>
                      <a:pt x="113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" name="Freeform 144"/>
              <p:cNvSpPr>
                <a:spLocks/>
              </p:cNvSpPr>
              <p:nvPr/>
            </p:nvSpPr>
            <p:spPr bwMode="auto">
              <a:xfrm>
                <a:off x="12175" y="4725"/>
                <a:ext cx="113" cy="141"/>
              </a:xfrm>
              <a:custGeom>
                <a:avLst/>
                <a:gdLst>
                  <a:gd name="T0" fmla="*/ 113 w 113"/>
                  <a:gd name="T1" fmla="*/ 129 h 141"/>
                  <a:gd name="T2" fmla="*/ 14 w 113"/>
                  <a:gd name="T3" fmla="*/ 141 h 141"/>
                  <a:gd name="T4" fmla="*/ 0 w 113"/>
                  <a:gd name="T5" fmla="*/ 11 h 141"/>
                  <a:gd name="T6" fmla="*/ 99 w 113"/>
                  <a:gd name="T7" fmla="*/ 0 h 141"/>
                  <a:gd name="T8" fmla="*/ 113 w 113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1">
                    <a:moveTo>
                      <a:pt x="113" y="129"/>
                    </a:moveTo>
                    <a:lnTo>
                      <a:pt x="14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3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" name="Freeform 145"/>
              <p:cNvSpPr>
                <a:spLocks/>
              </p:cNvSpPr>
              <p:nvPr/>
            </p:nvSpPr>
            <p:spPr bwMode="auto">
              <a:xfrm>
                <a:off x="11943" y="4923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7 w 116"/>
                  <a:gd name="T3" fmla="*/ 141 h 141"/>
                  <a:gd name="T4" fmla="*/ 0 w 116"/>
                  <a:gd name="T5" fmla="*/ 11 h 141"/>
                  <a:gd name="T6" fmla="*/ 99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7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" name="Freeform 146"/>
              <p:cNvSpPr>
                <a:spLocks/>
              </p:cNvSpPr>
              <p:nvPr/>
            </p:nvSpPr>
            <p:spPr bwMode="auto">
              <a:xfrm>
                <a:off x="12068" y="4909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7 w 116"/>
                  <a:gd name="T3" fmla="*/ 141 h 141"/>
                  <a:gd name="T4" fmla="*/ 0 w 116"/>
                  <a:gd name="T5" fmla="*/ 11 h 141"/>
                  <a:gd name="T6" fmla="*/ 99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7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" name="Freeform 147"/>
              <p:cNvSpPr>
                <a:spLocks/>
              </p:cNvSpPr>
              <p:nvPr/>
            </p:nvSpPr>
            <p:spPr bwMode="auto">
              <a:xfrm>
                <a:off x="12193" y="4894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99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" name="Freeform 148"/>
              <p:cNvSpPr>
                <a:spLocks/>
              </p:cNvSpPr>
              <p:nvPr/>
            </p:nvSpPr>
            <p:spPr bwMode="auto">
              <a:xfrm>
                <a:off x="10048" y="4710"/>
                <a:ext cx="132" cy="78"/>
              </a:xfrm>
              <a:custGeom>
                <a:avLst/>
                <a:gdLst>
                  <a:gd name="T0" fmla="*/ 132 w 132"/>
                  <a:gd name="T1" fmla="*/ 64 h 78"/>
                  <a:gd name="T2" fmla="*/ 7 w 132"/>
                  <a:gd name="T3" fmla="*/ 78 h 78"/>
                  <a:gd name="T4" fmla="*/ 0 w 132"/>
                  <a:gd name="T5" fmla="*/ 17 h 78"/>
                  <a:gd name="T6" fmla="*/ 125 w 132"/>
                  <a:gd name="T7" fmla="*/ 0 h 78"/>
                  <a:gd name="T8" fmla="*/ 132 w 132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8">
                    <a:moveTo>
                      <a:pt x="132" y="64"/>
                    </a:moveTo>
                    <a:lnTo>
                      <a:pt x="7" y="78"/>
                    </a:lnTo>
                    <a:lnTo>
                      <a:pt x="0" y="17"/>
                    </a:lnTo>
                    <a:lnTo>
                      <a:pt x="125" y="0"/>
                    </a:lnTo>
                    <a:lnTo>
                      <a:pt x="132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" name="Freeform 149"/>
              <p:cNvSpPr>
                <a:spLocks/>
              </p:cNvSpPr>
              <p:nvPr/>
            </p:nvSpPr>
            <p:spPr bwMode="auto">
              <a:xfrm>
                <a:off x="10194" y="4694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4 h 78"/>
                  <a:gd name="T6" fmla="*/ 125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" name="Freeform 150"/>
              <p:cNvSpPr>
                <a:spLocks/>
              </p:cNvSpPr>
              <p:nvPr/>
            </p:nvSpPr>
            <p:spPr bwMode="auto">
              <a:xfrm>
                <a:off x="10340" y="4677"/>
                <a:ext cx="135" cy="78"/>
              </a:xfrm>
              <a:custGeom>
                <a:avLst/>
                <a:gdLst>
                  <a:gd name="T0" fmla="*/ 135 w 135"/>
                  <a:gd name="T1" fmla="*/ 64 h 78"/>
                  <a:gd name="T2" fmla="*/ 7 w 135"/>
                  <a:gd name="T3" fmla="*/ 78 h 78"/>
                  <a:gd name="T4" fmla="*/ 0 w 135"/>
                  <a:gd name="T5" fmla="*/ 15 h 78"/>
                  <a:gd name="T6" fmla="*/ 127 w 135"/>
                  <a:gd name="T7" fmla="*/ 0 h 78"/>
                  <a:gd name="T8" fmla="*/ 135 w 135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135" y="64"/>
                    </a:moveTo>
                    <a:lnTo>
                      <a:pt x="7" y="78"/>
                    </a:lnTo>
                    <a:lnTo>
                      <a:pt x="0" y="15"/>
                    </a:lnTo>
                    <a:lnTo>
                      <a:pt x="127" y="0"/>
                    </a:lnTo>
                    <a:lnTo>
                      <a:pt x="135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" name="Freeform 151"/>
              <p:cNvSpPr>
                <a:spLocks/>
              </p:cNvSpPr>
              <p:nvPr/>
            </p:nvSpPr>
            <p:spPr bwMode="auto">
              <a:xfrm>
                <a:off x="10486" y="4661"/>
                <a:ext cx="135" cy="78"/>
              </a:xfrm>
              <a:custGeom>
                <a:avLst/>
                <a:gdLst>
                  <a:gd name="T0" fmla="*/ 135 w 135"/>
                  <a:gd name="T1" fmla="*/ 61 h 78"/>
                  <a:gd name="T2" fmla="*/ 7 w 135"/>
                  <a:gd name="T3" fmla="*/ 78 h 78"/>
                  <a:gd name="T4" fmla="*/ 0 w 135"/>
                  <a:gd name="T5" fmla="*/ 14 h 78"/>
                  <a:gd name="T6" fmla="*/ 128 w 135"/>
                  <a:gd name="T7" fmla="*/ 0 h 78"/>
                  <a:gd name="T8" fmla="*/ 135 w 135"/>
                  <a:gd name="T9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135" y="61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8" y="0"/>
                    </a:lnTo>
                    <a:lnTo>
                      <a:pt x="135" y="61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" name="Freeform 152"/>
              <p:cNvSpPr>
                <a:spLocks/>
              </p:cNvSpPr>
              <p:nvPr/>
            </p:nvSpPr>
            <p:spPr bwMode="auto">
              <a:xfrm>
                <a:off x="10633" y="4642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6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6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" name="Freeform 153"/>
              <p:cNvSpPr>
                <a:spLocks/>
              </p:cNvSpPr>
              <p:nvPr/>
            </p:nvSpPr>
            <p:spPr bwMode="auto">
              <a:xfrm>
                <a:off x="10779" y="4625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5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5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" name="Freeform 154"/>
              <p:cNvSpPr>
                <a:spLocks/>
              </p:cNvSpPr>
              <p:nvPr/>
            </p:nvSpPr>
            <p:spPr bwMode="auto">
              <a:xfrm>
                <a:off x="10925" y="4609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9 w 134"/>
                  <a:gd name="T3" fmla="*/ 78 h 78"/>
                  <a:gd name="T4" fmla="*/ 0 w 134"/>
                  <a:gd name="T5" fmla="*/ 14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9" y="78"/>
                    </a:lnTo>
                    <a:lnTo>
                      <a:pt x="0" y="14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" name="Freeform 155"/>
              <p:cNvSpPr>
                <a:spLocks/>
              </p:cNvSpPr>
              <p:nvPr/>
            </p:nvSpPr>
            <p:spPr bwMode="auto">
              <a:xfrm>
                <a:off x="11073" y="4590"/>
                <a:ext cx="132" cy="80"/>
              </a:xfrm>
              <a:custGeom>
                <a:avLst/>
                <a:gdLst>
                  <a:gd name="T0" fmla="*/ 132 w 132"/>
                  <a:gd name="T1" fmla="*/ 64 h 80"/>
                  <a:gd name="T2" fmla="*/ 8 w 132"/>
                  <a:gd name="T3" fmla="*/ 80 h 80"/>
                  <a:gd name="T4" fmla="*/ 0 w 132"/>
                  <a:gd name="T5" fmla="*/ 17 h 80"/>
                  <a:gd name="T6" fmla="*/ 125 w 132"/>
                  <a:gd name="T7" fmla="*/ 0 h 80"/>
                  <a:gd name="T8" fmla="*/ 132 w 132"/>
                  <a:gd name="T9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80">
                    <a:moveTo>
                      <a:pt x="132" y="64"/>
                    </a:moveTo>
                    <a:lnTo>
                      <a:pt x="8" y="80"/>
                    </a:lnTo>
                    <a:lnTo>
                      <a:pt x="0" y="17"/>
                    </a:lnTo>
                    <a:lnTo>
                      <a:pt x="125" y="0"/>
                    </a:lnTo>
                    <a:lnTo>
                      <a:pt x="132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" name="Freeform 156"/>
              <p:cNvSpPr>
                <a:spLocks/>
              </p:cNvSpPr>
              <p:nvPr/>
            </p:nvSpPr>
            <p:spPr bwMode="auto">
              <a:xfrm>
                <a:off x="11220" y="4574"/>
                <a:ext cx="132" cy="77"/>
              </a:xfrm>
              <a:custGeom>
                <a:avLst/>
                <a:gdLst>
                  <a:gd name="T0" fmla="*/ 132 w 132"/>
                  <a:gd name="T1" fmla="*/ 63 h 77"/>
                  <a:gd name="T2" fmla="*/ 7 w 132"/>
                  <a:gd name="T3" fmla="*/ 77 h 77"/>
                  <a:gd name="T4" fmla="*/ 0 w 132"/>
                  <a:gd name="T5" fmla="*/ 14 h 77"/>
                  <a:gd name="T6" fmla="*/ 125 w 132"/>
                  <a:gd name="T7" fmla="*/ 0 h 77"/>
                  <a:gd name="T8" fmla="*/ 132 w 132"/>
                  <a:gd name="T9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7">
                    <a:moveTo>
                      <a:pt x="132" y="63"/>
                    </a:moveTo>
                    <a:lnTo>
                      <a:pt x="7" y="77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2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" name="Freeform 157"/>
              <p:cNvSpPr>
                <a:spLocks/>
              </p:cNvSpPr>
              <p:nvPr/>
            </p:nvSpPr>
            <p:spPr bwMode="auto">
              <a:xfrm>
                <a:off x="11366" y="4557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4 h 78"/>
                  <a:gd name="T6" fmla="*/ 125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" name="Freeform 158"/>
              <p:cNvSpPr>
                <a:spLocks/>
              </p:cNvSpPr>
              <p:nvPr/>
            </p:nvSpPr>
            <p:spPr bwMode="auto">
              <a:xfrm>
                <a:off x="11512" y="4541"/>
                <a:ext cx="134" cy="77"/>
              </a:xfrm>
              <a:custGeom>
                <a:avLst/>
                <a:gdLst>
                  <a:gd name="T0" fmla="*/ 134 w 134"/>
                  <a:gd name="T1" fmla="*/ 63 h 77"/>
                  <a:gd name="T2" fmla="*/ 7 w 134"/>
                  <a:gd name="T3" fmla="*/ 77 h 77"/>
                  <a:gd name="T4" fmla="*/ 0 w 134"/>
                  <a:gd name="T5" fmla="*/ 14 h 77"/>
                  <a:gd name="T6" fmla="*/ 125 w 134"/>
                  <a:gd name="T7" fmla="*/ 0 h 77"/>
                  <a:gd name="T8" fmla="*/ 134 w 134"/>
                  <a:gd name="T9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7">
                    <a:moveTo>
                      <a:pt x="134" y="63"/>
                    </a:moveTo>
                    <a:lnTo>
                      <a:pt x="7" y="77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4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" name="Freeform 159"/>
              <p:cNvSpPr>
                <a:spLocks/>
              </p:cNvSpPr>
              <p:nvPr/>
            </p:nvSpPr>
            <p:spPr bwMode="auto">
              <a:xfrm>
                <a:off x="11658" y="4522"/>
                <a:ext cx="135" cy="80"/>
              </a:xfrm>
              <a:custGeom>
                <a:avLst/>
                <a:gdLst>
                  <a:gd name="T0" fmla="*/ 135 w 135"/>
                  <a:gd name="T1" fmla="*/ 63 h 80"/>
                  <a:gd name="T2" fmla="*/ 7 w 135"/>
                  <a:gd name="T3" fmla="*/ 80 h 80"/>
                  <a:gd name="T4" fmla="*/ 0 w 135"/>
                  <a:gd name="T5" fmla="*/ 16 h 80"/>
                  <a:gd name="T6" fmla="*/ 127 w 135"/>
                  <a:gd name="T7" fmla="*/ 0 h 80"/>
                  <a:gd name="T8" fmla="*/ 135 w 135"/>
                  <a:gd name="T9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80">
                    <a:moveTo>
                      <a:pt x="135" y="63"/>
                    </a:moveTo>
                    <a:lnTo>
                      <a:pt x="7" y="80"/>
                    </a:lnTo>
                    <a:lnTo>
                      <a:pt x="0" y="16"/>
                    </a:lnTo>
                    <a:lnTo>
                      <a:pt x="127" y="0"/>
                    </a:lnTo>
                    <a:lnTo>
                      <a:pt x="135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" name="Freeform 160"/>
              <p:cNvSpPr>
                <a:spLocks/>
              </p:cNvSpPr>
              <p:nvPr/>
            </p:nvSpPr>
            <p:spPr bwMode="auto">
              <a:xfrm>
                <a:off x="11804" y="4505"/>
                <a:ext cx="135" cy="78"/>
              </a:xfrm>
              <a:custGeom>
                <a:avLst/>
                <a:gdLst>
                  <a:gd name="T0" fmla="*/ 135 w 135"/>
                  <a:gd name="T1" fmla="*/ 64 h 78"/>
                  <a:gd name="T2" fmla="*/ 7 w 135"/>
                  <a:gd name="T3" fmla="*/ 78 h 78"/>
                  <a:gd name="T4" fmla="*/ 0 w 135"/>
                  <a:gd name="T5" fmla="*/ 14 h 78"/>
                  <a:gd name="T6" fmla="*/ 128 w 135"/>
                  <a:gd name="T7" fmla="*/ 0 h 78"/>
                  <a:gd name="T8" fmla="*/ 135 w 135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135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8" y="0"/>
                    </a:lnTo>
                    <a:lnTo>
                      <a:pt x="135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" name="Freeform 161"/>
              <p:cNvSpPr>
                <a:spLocks/>
              </p:cNvSpPr>
              <p:nvPr/>
            </p:nvSpPr>
            <p:spPr bwMode="auto">
              <a:xfrm>
                <a:off x="11951" y="4489"/>
                <a:ext cx="134" cy="78"/>
              </a:xfrm>
              <a:custGeom>
                <a:avLst/>
                <a:gdLst>
                  <a:gd name="T0" fmla="*/ 134 w 134"/>
                  <a:gd name="T1" fmla="*/ 63 h 78"/>
                  <a:gd name="T2" fmla="*/ 7 w 134"/>
                  <a:gd name="T3" fmla="*/ 78 h 78"/>
                  <a:gd name="T4" fmla="*/ 0 w 134"/>
                  <a:gd name="T5" fmla="*/ 14 h 78"/>
                  <a:gd name="T6" fmla="*/ 127 w 134"/>
                  <a:gd name="T7" fmla="*/ 0 h 78"/>
                  <a:gd name="T8" fmla="*/ 134 w 134"/>
                  <a:gd name="T9" fmla="*/ 6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3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7" y="0"/>
                    </a:lnTo>
                    <a:lnTo>
                      <a:pt x="134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" name="Freeform 162"/>
              <p:cNvSpPr>
                <a:spLocks/>
              </p:cNvSpPr>
              <p:nvPr/>
            </p:nvSpPr>
            <p:spPr bwMode="auto">
              <a:xfrm>
                <a:off x="12097" y="4472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4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" name="Freeform 163"/>
              <p:cNvSpPr>
                <a:spLocks/>
              </p:cNvSpPr>
              <p:nvPr/>
            </p:nvSpPr>
            <p:spPr bwMode="auto">
              <a:xfrm>
                <a:off x="12243" y="4453"/>
                <a:ext cx="134" cy="80"/>
              </a:xfrm>
              <a:custGeom>
                <a:avLst/>
                <a:gdLst>
                  <a:gd name="T0" fmla="*/ 134 w 134"/>
                  <a:gd name="T1" fmla="*/ 64 h 80"/>
                  <a:gd name="T2" fmla="*/ 9 w 134"/>
                  <a:gd name="T3" fmla="*/ 80 h 80"/>
                  <a:gd name="T4" fmla="*/ 0 w 134"/>
                  <a:gd name="T5" fmla="*/ 17 h 80"/>
                  <a:gd name="T6" fmla="*/ 127 w 134"/>
                  <a:gd name="T7" fmla="*/ 0 h 80"/>
                  <a:gd name="T8" fmla="*/ 134 w 134"/>
                  <a:gd name="T9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80">
                    <a:moveTo>
                      <a:pt x="134" y="64"/>
                    </a:moveTo>
                    <a:lnTo>
                      <a:pt x="9" y="80"/>
                    </a:lnTo>
                    <a:lnTo>
                      <a:pt x="0" y="17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" name="Freeform 164"/>
              <p:cNvSpPr>
                <a:spLocks/>
              </p:cNvSpPr>
              <p:nvPr/>
            </p:nvSpPr>
            <p:spPr bwMode="auto">
              <a:xfrm>
                <a:off x="10057" y="5062"/>
                <a:ext cx="2448" cy="318"/>
              </a:xfrm>
              <a:custGeom>
                <a:avLst/>
                <a:gdLst>
                  <a:gd name="T0" fmla="*/ 2443 w 2448"/>
                  <a:gd name="T1" fmla="*/ 0 h 318"/>
                  <a:gd name="T2" fmla="*/ 0 w 2448"/>
                  <a:gd name="T3" fmla="*/ 285 h 318"/>
                  <a:gd name="T4" fmla="*/ 5 w 2448"/>
                  <a:gd name="T5" fmla="*/ 318 h 318"/>
                  <a:gd name="T6" fmla="*/ 2448 w 2448"/>
                  <a:gd name="T7" fmla="*/ 33 h 318"/>
                  <a:gd name="T8" fmla="*/ 2443 w 2448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8" h="318">
                    <a:moveTo>
                      <a:pt x="2443" y="0"/>
                    </a:moveTo>
                    <a:lnTo>
                      <a:pt x="0" y="285"/>
                    </a:lnTo>
                    <a:lnTo>
                      <a:pt x="5" y="318"/>
                    </a:lnTo>
                    <a:lnTo>
                      <a:pt x="2448" y="33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" name="Freeform 165"/>
              <p:cNvSpPr>
                <a:spLocks/>
              </p:cNvSpPr>
              <p:nvPr/>
            </p:nvSpPr>
            <p:spPr bwMode="auto">
              <a:xfrm>
                <a:off x="9975" y="4357"/>
                <a:ext cx="2449" cy="327"/>
              </a:xfrm>
              <a:custGeom>
                <a:avLst/>
                <a:gdLst>
                  <a:gd name="T0" fmla="*/ 2449 w 2449"/>
                  <a:gd name="T1" fmla="*/ 42 h 327"/>
                  <a:gd name="T2" fmla="*/ 4 w 2449"/>
                  <a:gd name="T3" fmla="*/ 327 h 327"/>
                  <a:gd name="T4" fmla="*/ 0 w 2449"/>
                  <a:gd name="T5" fmla="*/ 285 h 327"/>
                  <a:gd name="T6" fmla="*/ 2445 w 2449"/>
                  <a:gd name="T7" fmla="*/ 0 h 327"/>
                  <a:gd name="T8" fmla="*/ 2449 w 2449"/>
                  <a:gd name="T9" fmla="*/ 4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327">
                    <a:moveTo>
                      <a:pt x="2449" y="42"/>
                    </a:moveTo>
                    <a:lnTo>
                      <a:pt x="4" y="327"/>
                    </a:lnTo>
                    <a:lnTo>
                      <a:pt x="0" y="285"/>
                    </a:lnTo>
                    <a:lnTo>
                      <a:pt x="2445" y="0"/>
                    </a:lnTo>
                    <a:lnTo>
                      <a:pt x="2449" y="4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" name="Freeform 167"/>
              <p:cNvSpPr>
                <a:spLocks noEditPoints="1"/>
              </p:cNvSpPr>
              <p:nvPr/>
            </p:nvSpPr>
            <p:spPr bwMode="auto">
              <a:xfrm>
                <a:off x="12549" y="3321"/>
                <a:ext cx="486" cy="444"/>
              </a:xfrm>
              <a:custGeom>
                <a:avLst/>
                <a:gdLst>
                  <a:gd name="T0" fmla="*/ 0 w 206"/>
                  <a:gd name="T1" fmla="*/ 154 h 188"/>
                  <a:gd name="T2" fmla="*/ 12 w 206"/>
                  <a:gd name="T3" fmla="*/ 172 h 188"/>
                  <a:gd name="T4" fmla="*/ 48 w 206"/>
                  <a:gd name="T5" fmla="*/ 149 h 188"/>
                  <a:gd name="T6" fmla="*/ 156 w 206"/>
                  <a:gd name="T7" fmla="*/ 165 h 188"/>
                  <a:gd name="T8" fmla="*/ 180 w 206"/>
                  <a:gd name="T9" fmla="*/ 49 h 188"/>
                  <a:gd name="T10" fmla="*/ 65 w 206"/>
                  <a:gd name="T11" fmla="*/ 25 h 188"/>
                  <a:gd name="T12" fmla="*/ 35 w 206"/>
                  <a:gd name="T13" fmla="*/ 131 h 188"/>
                  <a:gd name="T14" fmla="*/ 0 w 206"/>
                  <a:gd name="T15" fmla="*/ 154 h 188"/>
                  <a:gd name="T16" fmla="*/ 76 w 206"/>
                  <a:gd name="T17" fmla="*/ 42 h 188"/>
                  <a:gd name="T18" fmla="*/ 164 w 206"/>
                  <a:gd name="T19" fmla="*/ 60 h 188"/>
                  <a:gd name="T20" fmla="*/ 145 w 206"/>
                  <a:gd name="T21" fmla="*/ 148 h 188"/>
                  <a:gd name="T22" fmla="*/ 58 w 206"/>
                  <a:gd name="T23" fmla="*/ 129 h 188"/>
                  <a:gd name="T24" fmla="*/ 76 w 206"/>
                  <a:gd name="T25" fmla="*/ 4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88">
                    <a:moveTo>
                      <a:pt x="0" y="154"/>
                    </a:moveTo>
                    <a:cubicBezTo>
                      <a:pt x="12" y="172"/>
                      <a:pt x="12" y="172"/>
                      <a:pt x="12" y="172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74" y="180"/>
                      <a:pt x="121" y="188"/>
                      <a:pt x="156" y="165"/>
                    </a:cubicBezTo>
                    <a:cubicBezTo>
                      <a:pt x="195" y="140"/>
                      <a:pt x="206" y="88"/>
                      <a:pt x="180" y="49"/>
                    </a:cubicBezTo>
                    <a:cubicBezTo>
                      <a:pt x="155" y="11"/>
                      <a:pt x="104" y="0"/>
                      <a:pt x="65" y="25"/>
                    </a:cubicBezTo>
                    <a:cubicBezTo>
                      <a:pt x="30" y="48"/>
                      <a:pt x="18" y="93"/>
                      <a:pt x="35" y="131"/>
                    </a:cubicBezTo>
                    <a:lnTo>
                      <a:pt x="0" y="154"/>
                    </a:lnTo>
                    <a:close/>
                    <a:moveTo>
                      <a:pt x="76" y="42"/>
                    </a:moveTo>
                    <a:cubicBezTo>
                      <a:pt x="105" y="23"/>
                      <a:pt x="145" y="31"/>
                      <a:pt x="164" y="60"/>
                    </a:cubicBezTo>
                    <a:cubicBezTo>
                      <a:pt x="183" y="90"/>
                      <a:pt x="174" y="129"/>
                      <a:pt x="145" y="148"/>
                    </a:cubicBezTo>
                    <a:cubicBezTo>
                      <a:pt x="116" y="167"/>
                      <a:pt x="77" y="159"/>
                      <a:pt x="58" y="129"/>
                    </a:cubicBezTo>
                    <a:cubicBezTo>
                      <a:pt x="39" y="100"/>
                      <a:pt x="47" y="61"/>
                      <a:pt x="76" y="4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" name="Freeform 170"/>
              <p:cNvSpPr>
                <a:spLocks/>
              </p:cNvSpPr>
              <p:nvPr/>
            </p:nvSpPr>
            <p:spPr bwMode="auto">
              <a:xfrm>
                <a:off x="12132" y="3661"/>
                <a:ext cx="465" cy="339"/>
              </a:xfrm>
              <a:custGeom>
                <a:avLst/>
                <a:gdLst>
                  <a:gd name="T0" fmla="*/ 176 w 197"/>
                  <a:gd name="T1" fmla="*/ 0 h 144"/>
                  <a:gd name="T2" fmla="*/ 172 w 197"/>
                  <a:gd name="T3" fmla="*/ 3 h 144"/>
                  <a:gd name="T4" fmla="*/ 19 w 197"/>
                  <a:gd name="T5" fmla="*/ 102 h 144"/>
                  <a:gd name="T6" fmla="*/ 6 w 197"/>
                  <a:gd name="T7" fmla="*/ 135 h 144"/>
                  <a:gd name="T8" fmla="*/ 41 w 197"/>
                  <a:gd name="T9" fmla="*/ 135 h 144"/>
                  <a:gd name="T10" fmla="*/ 194 w 197"/>
                  <a:gd name="T11" fmla="*/ 36 h 144"/>
                  <a:gd name="T12" fmla="*/ 197 w 197"/>
                  <a:gd name="T13" fmla="*/ 33 h 144"/>
                  <a:gd name="T14" fmla="*/ 176 w 197"/>
                  <a:gd name="T1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144">
                    <a:moveTo>
                      <a:pt x="176" y="0"/>
                    </a:moveTo>
                    <a:cubicBezTo>
                      <a:pt x="175" y="1"/>
                      <a:pt x="173" y="2"/>
                      <a:pt x="172" y="3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6" y="111"/>
                      <a:pt x="0" y="126"/>
                      <a:pt x="6" y="135"/>
                    </a:cubicBezTo>
                    <a:cubicBezTo>
                      <a:pt x="12" y="144"/>
                      <a:pt x="27" y="144"/>
                      <a:pt x="41" y="135"/>
                    </a:cubicBezTo>
                    <a:cubicBezTo>
                      <a:pt x="194" y="36"/>
                      <a:pt x="194" y="36"/>
                      <a:pt x="194" y="36"/>
                    </a:cubicBezTo>
                    <a:cubicBezTo>
                      <a:pt x="195" y="35"/>
                      <a:pt x="196" y="34"/>
                      <a:pt x="197" y="33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" name="Freeform 171"/>
              <p:cNvSpPr>
                <a:spLocks/>
              </p:cNvSpPr>
              <p:nvPr/>
            </p:nvSpPr>
            <p:spPr bwMode="auto">
              <a:xfrm>
                <a:off x="10602" y="3691"/>
                <a:ext cx="952" cy="309"/>
              </a:xfrm>
              <a:custGeom>
                <a:avLst/>
                <a:gdLst>
                  <a:gd name="T0" fmla="*/ 404 w 404"/>
                  <a:gd name="T1" fmla="*/ 0 h 131"/>
                  <a:gd name="T2" fmla="*/ 401 w 404"/>
                  <a:gd name="T3" fmla="*/ 0 h 131"/>
                  <a:gd name="T4" fmla="*/ 199 w 404"/>
                  <a:gd name="T5" fmla="*/ 125 h 131"/>
                  <a:gd name="T6" fmla="*/ 197 w 404"/>
                  <a:gd name="T7" fmla="*/ 125 h 131"/>
                  <a:gd name="T8" fmla="*/ 190 w 404"/>
                  <a:gd name="T9" fmla="*/ 125 h 131"/>
                  <a:gd name="T10" fmla="*/ 97 w 404"/>
                  <a:gd name="T11" fmla="*/ 102 h 131"/>
                  <a:gd name="T12" fmla="*/ 3 w 404"/>
                  <a:gd name="T13" fmla="*/ 21 h 131"/>
                  <a:gd name="T14" fmla="*/ 0 w 404"/>
                  <a:gd name="T15" fmla="*/ 15 h 131"/>
                  <a:gd name="T16" fmla="*/ 199 w 404"/>
                  <a:gd name="T17" fmla="*/ 131 h 131"/>
                  <a:gd name="T18" fmla="*/ 200 w 404"/>
                  <a:gd name="T19" fmla="*/ 131 h 131"/>
                  <a:gd name="T20" fmla="*/ 404 w 404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4" h="131">
                    <a:moveTo>
                      <a:pt x="404" y="0"/>
                    </a:moveTo>
                    <a:cubicBezTo>
                      <a:pt x="401" y="0"/>
                      <a:pt x="401" y="0"/>
                      <a:pt x="401" y="0"/>
                    </a:cubicBezTo>
                    <a:cubicBezTo>
                      <a:pt x="381" y="56"/>
                      <a:pt x="298" y="124"/>
                      <a:pt x="199" y="125"/>
                    </a:cubicBezTo>
                    <a:cubicBezTo>
                      <a:pt x="198" y="125"/>
                      <a:pt x="198" y="125"/>
                      <a:pt x="197" y="125"/>
                    </a:cubicBezTo>
                    <a:cubicBezTo>
                      <a:pt x="195" y="125"/>
                      <a:pt x="192" y="125"/>
                      <a:pt x="190" y="125"/>
                    </a:cubicBezTo>
                    <a:cubicBezTo>
                      <a:pt x="156" y="124"/>
                      <a:pt x="125" y="115"/>
                      <a:pt x="97" y="102"/>
                    </a:cubicBezTo>
                    <a:cubicBezTo>
                      <a:pt x="55" y="82"/>
                      <a:pt x="21" y="51"/>
                      <a:pt x="3" y="21"/>
                    </a:cubicBezTo>
                    <a:cubicBezTo>
                      <a:pt x="2" y="19"/>
                      <a:pt x="1" y="17"/>
                      <a:pt x="0" y="15"/>
                    </a:cubicBezTo>
                    <a:cubicBezTo>
                      <a:pt x="26" y="69"/>
                      <a:pt x="105" y="131"/>
                      <a:pt x="199" y="131"/>
                    </a:cubicBezTo>
                    <a:cubicBezTo>
                      <a:pt x="199" y="131"/>
                      <a:pt x="200" y="131"/>
                      <a:pt x="200" y="131"/>
                    </a:cubicBezTo>
                    <a:cubicBezTo>
                      <a:pt x="301" y="131"/>
                      <a:pt x="385" y="57"/>
                      <a:pt x="404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" name="Freeform 172"/>
              <p:cNvSpPr>
                <a:spLocks/>
              </p:cNvSpPr>
              <p:nvPr/>
            </p:nvSpPr>
            <p:spPr bwMode="auto">
              <a:xfrm>
                <a:off x="10576" y="3385"/>
                <a:ext cx="983" cy="604"/>
              </a:xfrm>
              <a:custGeom>
                <a:avLst/>
                <a:gdLst>
                  <a:gd name="T0" fmla="*/ 417 w 417"/>
                  <a:gd name="T1" fmla="*/ 105 h 256"/>
                  <a:gd name="T2" fmla="*/ 210 w 417"/>
                  <a:gd name="T3" fmla="*/ 255 h 256"/>
                  <a:gd name="T4" fmla="*/ 1 w 417"/>
                  <a:gd name="T5" fmla="*/ 107 h 256"/>
                  <a:gd name="T6" fmla="*/ 208 w 417"/>
                  <a:gd name="T7" fmla="*/ 1 h 256"/>
                  <a:gd name="T8" fmla="*/ 417 w 417"/>
                  <a:gd name="T9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6">
                    <a:moveTo>
                      <a:pt x="417" y="105"/>
                    </a:moveTo>
                    <a:cubicBezTo>
                      <a:pt x="417" y="163"/>
                      <a:pt x="324" y="254"/>
                      <a:pt x="210" y="255"/>
                    </a:cubicBezTo>
                    <a:cubicBezTo>
                      <a:pt x="94" y="256"/>
                      <a:pt x="1" y="166"/>
                      <a:pt x="1" y="107"/>
                    </a:cubicBezTo>
                    <a:cubicBezTo>
                      <a:pt x="0" y="49"/>
                      <a:pt x="93" y="1"/>
                      <a:pt x="208" y="1"/>
                    </a:cubicBezTo>
                    <a:cubicBezTo>
                      <a:pt x="323" y="0"/>
                      <a:pt x="417" y="47"/>
                      <a:pt x="417" y="105"/>
                    </a:cubicBezTo>
                  </a:path>
                </a:pathLst>
              </a:custGeom>
              <a:solidFill>
                <a:srgbClr val="4B72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" name="Freeform 173"/>
              <p:cNvSpPr>
                <a:spLocks/>
              </p:cNvSpPr>
              <p:nvPr/>
            </p:nvSpPr>
            <p:spPr bwMode="auto">
              <a:xfrm>
                <a:off x="10571" y="3375"/>
                <a:ext cx="983" cy="614"/>
              </a:xfrm>
              <a:custGeom>
                <a:avLst/>
                <a:gdLst>
                  <a:gd name="T0" fmla="*/ 417 w 417"/>
                  <a:gd name="T1" fmla="*/ 105 h 260"/>
                  <a:gd name="T2" fmla="*/ 210 w 417"/>
                  <a:gd name="T3" fmla="*/ 259 h 260"/>
                  <a:gd name="T4" fmla="*/ 1 w 417"/>
                  <a:gd name="T5" fmla="*/ 108 h 260"/>
                  <a:gd name="T6" fmla="*/ 208 w 417"/>
                  <a:gd name="T7" fmla="*/ 1 h 260"/>
                  <a:gd name="T8" fmla="*/ 417 w 417"/>
                  <a:gd name="T9" fmla="*/ 10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60">
                    <a:moveTo>
                      <a:pt x="417" y="105"/>
                    </a:moveTo>
                    <a:cubicBezTo>
                      <a:pt x="417" y="163"/>
                      <a:pt x="325" y="258"/>
                      <a:pt x="210" y="259"/>
                    </a:cubicBezTo>
                    <a:cubicBezTo>
                      <a:pt x="94" y="260"/>
                      <a:pt x="1" y="166"/>
                      <a:pt x="1" y="108"/>
                    </a:cubicBezTo>
                    <a:cubicBezTo>
                      <a:pt x="0" y="49"/>
                      <a:pt x="93" y="2"/>
                      <a:pt x="208" y="1"/>
                    </a:cubicBezTo>
                    <a:cubicBezTo>
                      <a:pt x="323" y="0"/>
                      <a:pt x="417" y="47"/>
                      <a:pt x="417" y="105"/>
                    </a:cubicBezTo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" name="Freeform 174"/>
              <p:cNvSpPr>
                <a:spLocks/>
              </p:cNvSpPr>
              <p:nvPr/>
            </p:nvSpPr>
            <p:spPr bwMode="auto">
              <a:xfrm>
                <a:off x="9463" y="2857"/>
                <a:ext cx="3244" cy="150"/>
              </a:xfrm>
              <a:custGeom>
                <a:avLst/>
                <a:gdLst>
                  <a:gd name="T0" fmla="*/ 1376 w 1376"/>
                  <a:gd name="T1" fmla="*/ 42 h 64"/>
                  <a:gd name="T2" fmla="*/ 1358 w 1376"/>
                  <a:gd name="T3" fmla="*/ 56 h 64"/>
                  <a:gd name="T4" fmla="*/ 18 w 1376"/>
                  <a:gd name="T5" fmla="*/ 64 h 64"/>
                  <a:gd name="T6" fmla="*/ 0 w 1376"/>
                  <a:gd name="T7" fmla="*/ 51 h 64"/>
                  <a:gd name="T8" fmla="*/ 0 w 1376"/>
                  <a:gd name="T9" fmla="*/ 22 h 64"/>
                  <a:gd name="T10" fmla="*/ 18 w 1376"/>
                  <a:gd name="T11" fmla="*/ 8 h 64"/>
                  <a:gd name="T12" fmla="*/ 1357 w 1376"/>
                  <a:gd name="T13" fmla="*/ 0 h 64"/>
                  <a:gd name="T14" fmla="*/ 1376 w 1376"/>
                  <a:gd name="T15" fmla="*/ 14 h 64"/>
                  <a:gd name="T16" fmla="*/ 1376 w 1376"/>
                  <a:gd name="T17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6" h="64">
                    <a:moveTo>
                      <a:pt x="1376" y="42"/>
                    </a:moveTo>
                    <a:cubicBezTo>
                      <a:pt x="1376" y="50"/>
                      <a:pt x="1368" y="56"/>
                      <a:pt x="1358" y="56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8" y="64"/>
                      <a:pt x="0" y="58"/>
                      <a:pt x="0" y="5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4"/>
                      <a:pt x="8" y="8"/>
                      <a:pt x="18" y="8"/>
                    </a:cubicBezTo>
                    <a:cubicBezTo>
                      <a:pt x="1357" y="0"/>
                      <a:pt x="1357" y="0"/>
                      <a:pt x="1357" y="0"/>
                    </a:cubicBezTo>
                    <a:cubicBezTo>
                      <a:pt x="1367" y="0"/>
                      <a:pt x="1376" y="6"/>
                      <a:pt x="1376" y="14"/>
                    </a:cubicBezTo>
                    <a:lnTo>
                      <a:pt x="1376" y="42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" name="Freeform 175"/>
              <p:cNvSpPr>
                <a:spLocks/>
              </p:cNvSpPr>
              <p:nvPr/>
            </p:nvSpPr>
            <p:spPr bwMode="auto">
              <a:xfrm>
                <a:off x="11554" y="3663"/>
                <a:ext cx="712" cy="28"/>
              </a:xfrm>
              <a:custGeom>
                <a:avLst/>
                <a:gdLst>
                  <a:gd name="T0" fmla="*/ 302 w 302"/>
                  <a:gd name="T1" fmla="*/ 0 h 12"/>
                  <a:gd name="T2" fmla="*/ 286 w 302"/>
                  <a:gd name="T3" fmla="*/ 6 h 12"/>
                  <a:gd name="T4" fmla="*/ 1 w 302"/>
                  <a:gd name="T5" fmla="*/ 7 h 12"/>
                  <a:gd name="T6" fmla="*/ 0 w 302"/>
                  <a:gd name="T7" fmla="*/ 12 h 12"/>
                  <a:gd name="T8" fmla="*/ 282 w 302"/>
                  <a:gd name="T9" fmla="*/ 10 h 12"/>
                  <a:gd name="T10" fmla="*/ 301 w 302"/>
                  <a:gd name="T11" fmla="*/ 1 h 12"/>
                  <a:gd name="T12" fmla="*/ 302 w 30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" h="12">
                    <a:moveTo>
                      <a:pt x="302" y="0"/>
                    </a:moveTo>
                    <a:cubicBezTo>
                      <a:pt x="298" y="3"/>
                      <a:pt x="291" y="6"/>
                      <a:pt x="286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282" y="10"/>
                      <a:pt x="282" y="10"/>
                      <a:pt x="282" y="10"/>
                    </a:cubicBezTo>
                    <a:cubicBezTo>
                      <a:pt x="289" y="10"/>
                      <a:pt x="298" y="6"/>
                      <a:pt x="301" y="1"/>
                    </a:cubicBezTo>
                    <a:cubicBezTo>
                      <a:pt x="302" y="0"/>
                      <a:pt x="302" y="0"/>
                      <a:pt x="302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" name="Freeform 176"/>
              <p:cNvSpPr>
                <a:spLocks/>
              </p:cNvSpPr>
              <p:nvPr/>
            </p:nvSpPr>
            <p:spPr bwMode="auto">
              <a:xfrm>
                <a:off x="11547" y="3680"/>
                <a:ext cx="10" cy="11"/>
              </a:xfrm>
              <a:custGeom>
                <a:avLst/>
                <a:gdLst>
                  <a:gd name="T0" fmla="*/ 4 w 4"/>
                  <a:gd name="T1" fmla="*/ 0 h 5"/>
                  <a:gd name="T2" fmla="*/ 2 w 4"/>
                  <a:gd name="T3" fmla="*/ 0 h 5"/>
                  <a:gd name="T4" fmla="*/ 0 w 4"/>
                  <a:gd name="T5" fmla="*/ 5 h 5"/>
                  <a:gd name="T6" fmla="*/ 3 w 4"/>
                  <a:gd name="T7" fmla="*/ 5 h 5"/>
                  <a:gd name="T8" fmla="*/ 4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3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3"/>
                      <a:pt x="4" y="2"/>
                      <a:pt x="4" y="0"/>
                    </a:cubicBezTo>
                  </a:path>
                </a:pathLst>
              </a:custGeom>
              <a:solidFill>
                <a:srgbClr val="8C8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" name="Freeform 177"/>
              <p:cNvSpPr>
                <a:spLocks/>
              </p:cNvSpPr>
              <p:nvPr/>
            </p:nvSpPr>
            <p:spPr bwMode="auto">
              <a:xfrm>
                <a:off x="11540" y="3680"/>
                <a:ext cx="12" cy="11"/>
              </a:xfrm>
              <a:custGeom>
                <a:avLst/>
                <a:gdLst>
                  <a:gd name="T0" fmla="*/ 5 w 5"/>
                  <a:gd name="T1" fmla="*/ 0 h 5"/>
                  <a:gd name="T2" fmla="*/ 2 w 5"/>
                  <a:gd name="T3" fmla="*/ 0 h 5"/>
                  <a:gd name="T4" fmla="*/ 0 w 5"/>
                  <a:gd name="T5" fmla="*/ 5 h 5"/>
                  <a:gd name="T6" fmla="*/ 3 w 5"/>
                  <a:gd name="T7" fmla="*/ 5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3"/>
                      <a:pt x="4" y="2"/>
                      <a:pt x="5" y="0"/>
                    </a:cubicBezTo>
                  </a:path>
                </a:pathLst>
              </a:custGeom>
              <a:solidFill>
                <a:srgbClr val="385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" name="Freeform 178"/>
              <p:cNvSpPr>
                <a:spLocks/>
              </p:cNvSpPr>
              <p:nvPr/>
            </p:nvSpPr>
            <p:spPr bwMode="auto">
              <a:xfrm>
                <a:off x="10529" y="3687"/>
                <a:ext cx="59" cy="9"/>
              </a:xfrm>
              <a:custGeom>
                <a:avLst/>
                <a:gdLst>
                  <a:gd name="T0" fmla="*/ 23 w 25"/>
                  <a:gd name="T1" fmla="*/ 0 h 4"/>
                  <a:gd name="T2" fmla="*/ 0 w 25"/>
                  <a:gd name="T3" fmla="*/ 0 h 4"/>
                  <a:gd name="T4" fmla="*/ 6 w 25"/>
                  <a:gd name="T5" fmla="*/ 4 h 4"/>
                  <a:gd name="T6" fmla="*/ 25 w 25"/>
                  <a:gd name="T7" fmla="*/ 4 h 4"/>
                  <a:gd name="T8" fmla="*/ 23 w 2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4" y="1"/>
                      <a:pt x="23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" name="Freeform 179"/>
              <p:cNvSpPr>
                <a:spLocks/>
              </p:cNvSpPr>
              <p:nvPr/>
            </p:nvSpPr>
            <p:spPr bwMode="auto">
              <a:xfrm>
                <a:off x="10416" y="3687"/>
                <a:ext cx="127" cy="12"/>
              </a:xfrm>
              <a:custGeom>
                <a:avLst/>
                <a:gdLst>
                  <a:gd name="T0" fmla="*/ 113 w 127"/>
                  <a:gd name="T1" fmla="*/ 0 h 12"/>
                  <a:gd name="T2" fmla="*/ 7 w 127"/>
                  <a:gd name="T3" fmla="*/ 0 h 12"/>
                  <a:gd name="T4" fmla="*/ 0 w 127"/>
                  <a:gd name="T5" fmla="*/ 12 h 12"/>
                  <a:gd name="T6" fmla="*/ 33 w 127"/>
                  <a:gd name="T7" fmla="*/ 12 h 12"/>
                  <a:gd name="T8" fmla="*/ 35 w 127"/>
                  <a:gd name="T9" fmla="*/ 9 h 12"/>
                  <a:gd name="T10" fmla="*/ 37 w 127"/>
                  <a:gd name="T11" fmla="*/ 12 h 12"/>
                  <a:gd name="T12" fmla="*/ 127 w 127"/>
                  <a:gd name="T13" fmla="*/ 9 h 12"/>
                  <a:gd name="T14" fmla="*/ 113 w 127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2">
                    <a:moveTo>
                      <a:pt x="113" y="0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3" y="12"/>
                    </a:lnTo>
                    <a:lnTo>
                      <a:pt x="35" y="9"/>
                    </a:lnTo>
                    <a:lnTo>
                      <a:pt x="37" y="12"/>
                    </a:lnTo>
                    <a:lnTo>
                      <a:pt x="127" y="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" name="Freeform 180"/>
              <p:cNvSpPr>
                <a:spLocks/>
              </p:cNvSpPr>
              <p:nvPr/>
            </p:nvSpPr>
            <p:spPr bwMode="auto">
              <a:xfrm>
                <a:off x="10416" y="3687"/>
                <a:ext cx="127" cy="12"/>
              </a:xfrm>
              <a:custGeom>
                <a:avLst/>
                <a:gdLst>
                  <a:gd name="T0" fmla="*/ 113 w 127"/>
                  <a:gd name="T1" fmla="*/ 0 h 12"/>
                  <a:gd name="T2" fmla="*/ 7 w 127"/>
                  <a:gd name="T3" fmla="*/ 0 h 12"/>
                  <a:gd name="T4" fmla="*/ 0 w 127"/>
                  <a:gd name="T5" fmla="*/ 12 h 12"/>
                  <a:gd name="T6" fmla="*/ 33 w 127"/>
                  <a:gd name="T7" fmla="*/ 12 h 12"/>
                  <a:gd name="T8" fmla="*/ 35 w 127"/>
                  <a:gd name="T9" fmla="*/ 9 h 12"/>
                  <a:gd name="T10" fmla="*/ 37 w 127"/>
                  <a:gd name="T11" fmla="*/ 12 h 12"/>
                  <a:gd name="T12" fmla="*/ 127 w 127"/>
                  <a:gd name="T13" fmla="*/ 9 h 12"/>
                  <a:gd name="T14" fmla="*/ 113 w 127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2">
                    <a:moveTo>
                      <a:pt x="113" y="0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3" y="12"/>
                    </a:lnTo>
                    <a:lnTo>
                      <a:pt x="35" y="9"/>
                    </a:lnTo>
                    <a:lnTo>
                      <a:pt x="37" y="12"/>
                    </a:lnTo>
                    <a:lnTo>
                      <a:pt x="127" y="9"/>
                    </a:lnTo>
                    <a:lnTo>
                      <a:pt x="1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" name="Freeform 181"/>
              <p:cNvSpPr>
                <a:spLocks/>
              </p:cNvSpPr>
              <p:nvPr/>
            </p:nvSpPr>
            <p:spPr bwMode="auto">
              <a:xfrm>
                <a:off x="10416" y="3687"/>
                <a:ext cx="7" cy="12"/>
              </a:xfrm>
              <a:custGeom>
                <a:avLst/>
                <a:gdLst>
                  <a:gd name="T0" fmla="*/ 7 w 7"/>
                  <a:gd name="T1" fmla="*/ 0 h 12"/>
                  <a:gd name="T2" fmla="*/ 2 w 7"/>
                  <a:gd name="T3" fmla="*/ 0 h 12"/>
                  <a:gd name="T4" fmla="*/ 0 w 7"/>
                  <a:gd name="T5" fmla="*/ 12 h 12"/>
                  <a:gd name="T6" fmla="*/ 0 w 7"/>
                  <a:gd name="T7" fmla="*/ 12 h 12"/>
                  <a:gd name="T8" fmla="*/ 7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" name="Freeform 182"/>
              <p:cNvSpPr>
                <a:spLocks/>
              </p:cNvSpPr>
              <p:nvPr/>
            </p:nvSpPr>
            <p:spPr bwMode="auto">
              <a:xfrm>
                <a:off x="10416" y="3687"/>
                <a:ext cx="7" cy="12"/>
              </a:xfrm>
              <a:custGeom>
                <a:avLst/>
                <a:gdLst>
                  <a:gd name="T0" fmla="*/ 7 w 7"/>
                  <a:gd name="T1" fmla="*/ 0 h 12"/>
                  <a:gd name="T2" fmla="*/ 2 w 7"/>
                  <a:gd name="T3" fmla="*/ 0 h 12"/>
                  <a:gd name="T4" fmla="*/ 0 w 7"/>
                  <a:gd name="T5" fmla="*/ 12 h 12"/>
                  <a:gd name="T6" fmla="*/ 0 w 7"/>
                  <a:gd name="T7" fmla="*/ 12 h 12"/>
                  <a:gd name="T8" fmla="*/ 7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" name="Freeform 183"/>
              <p:cNvSpPr>
                <a:spLocks/>
              </p:cNvSpPr>
              <p:nvPr/>
            </p:nvSpPr>
            <p:spPr bwMode="auto">
              <a:xfrm>
                <a:off x="10449" y="3696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2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" name="Freeform 184"/>
              <p:cNvSpPr>
                <a:spLocks/>
              </p:cNvSpPr>
              <p:nvPr/>
            </p:nvSpPr>
            <p:spPr bwMode="auto">
              <a:xfrm>
                <a:off x="10449" y="3696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2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" name="Freeform 185"/>
              <p:cNvSpPr>
                <a:spLocks noEditPoints="1"/>
              </p:cNvSpPr>
              <p:nvPr/>
            </p:nvSpPr>
            <p:spPr bwMode="auto">
              <a:xfrm>
                <a:off x="9871" y="3680"/>
                <a:ext cx="547" cy="21"/>
              </a:xfrm>
              <a:custGeom>
                <a:avLst/>
                <a:gdLst>
                  <a:gd name="T0" fmla="*/ 35 w 232"/>
                  <a:gd name="T1" fmla="*/ 4 h 9"/>
                  <a:gd name="T2" fmla="*/ 23 w 232"/>
                  <a:gd name="T3" fmla="*/ 5 h 9"/>
                  <a:gd name="T4" fmla="*/ 21 w 232"/>
                  <a:gd name="T5" fmla="*/ 9 h 9"/>
                  <a:gd name="T6" fmla="*/ 34 w 232"/>
                  <a:gd name="T7" fmla="*/ 9 h 9"/>
                  <a:gd name="T8" fmla="*/ 35 w 232"/>
                  <a:gd name="T9" fmla="*/ 4 h 9"/>
                  <a:gd name="T10" fmla="*/ 58 w 232"/>
                  <a:gd name="T11" fmla="*/ 4 h 9"/>
                  <a:gd name="T12" fmla="*/ 46 w 232"/>
                  <a:gd name="T13" fmla="*/ 4 h 9"/>
                  <a:gd name="T14" fmla="*/ 44 w 232"/>
                  <a:gd name="T15" fmla="*/ 9 h 9"/>
                  <a:gd name="T16" fmla="*/ 57 w 232"/>
                  <a:gd name="T17" fmla="*/ 9 h 9"/>
                  <a:gd name="T18" fmla="*/ 58 w 232"/>
                  <a:gd name="T19" fmla="*/ 4 h 9"/>
                  <a:gd name="T20" fmla="*/ 81 w 232"/>
                  <a:gd name="T21" fmla="*/ 4 h 9"/>
                  <a:gd name="T22" fmla="*/ 69 w 232"/>
                  <a:gd name="T23" fmla="*/ 4 h 9"/>
                  <a:gd name="T24" fmla="*/ 68 w 232"/>
                  <a:gd name="T25" fmla="*/ 9 h 9"/>
                  <a:gd name="T26" fmla="*/ 80 w 232"/>
                  <a:gd name="T27" fmla="*/ 9 h 9"/>
                  <a:gd name="T28" fmla="*/ 81 w 232"/>
                  <a:gd name="T29" fmla="*/ 4 h 9"/>
                  <a:gd name="T30" fmla="*/ 105 w 232"/>
                  <a:gd name="T31" fmla="*/ 4 h 9"/>
                  <a:gd name="T32" fmla="*/ 92 w 232"/>
                  <a:gd name="T33" fmla="*/ 4 h 9"/>
                  <a:gd name="T34" fmla="*/ 91 w 232"/>
                  <a:gd name="T35" fmla="*/ 9 h 9"/>
                  <a:gd name="T36" fmla="*/ 103 w 232"/>
                  <a:gd name="T37" fmla="*/ 9 h 9"/>
                  <a:gd name="T38" fmla="*/ 105 w 232"/>
                  <a:gd name="T39" fmla="*/ 4 h 9"/>
                  <a:gd name="T40" fmla="*/ 128 w 232"/>
                  <a:gd name="T41" fmla="*/ 4 h 9"/>
                  <a:gd name="T42" fmla="*/ 115 w 232"/>
                  <a:gd name="T43" fmla="*/ 4 h 9"/>
                  <a:gd name="T44" fmla="*/ 114 w 232"/>
                  <a:gd name="T45" fmla="*/ 8 h 9"/>
                  <a:gd name="T46" fmla="*/ 127 w 232"/>
                  <a:gd name="T47" fmla="*/ 8 h 9"/>
                  <a:gd name="T48" fmla="*/ 128 w 232"/>
                  <a:gd name="T49" fmla="*/ 4 h 9"/>
                  <a:gd name="T50" fmla="*/ 151 w 232"/>
                  <a:gd name="T51" fmla="*/ 4 h 9"/>
                  <a:gd name="T52" fmla="*/ 139 w 232"/>
                  <a:gd name="T53" fmla="*/ 4 h 9"/>
                  <a:gd name="T54" fmla="*/ 137 w 232"/>
                  <a:gd name="T55" fmla="*/ 8 h 9"/>
                  <a:gd name="T56" fmla="*/ 150 w 232"/>
                  <a:gd name="T57" fmla="*/ 8 h 9"/>
                  <a:gd name="T58" fmla="*/ 151 w 232"/>
                  <a:gd name="T59" fmla="*/ 4 h 9"/>
                  <a:gd name="T60" fmla="*/ 174 w 232"/>
                  <a:gd name="T61" fmla="*/ 4 h 9"/>
                  <a:gd name="T62" fmla="*/ 162 w 232"/>
                  <a:gd name="T63" fmla="*/ 4 h 9"/>
                  <a:gd name="T64" fmla="*/ 160 w 232"/>
                  <a:gd name="T65" fmla="*/ 8 h 9"/>
                  <a:gd name="T66" fmla="*/ 173 w 232"/>
                  <a:gd name="T67" fmla="*/ 8 h 9"/>
                  <a:gd name="T68" fmla="*/ 174 w 232"/>
                  <a:gd name="T69" fmla="*/ 4 h 9"/>
                  <a:gd name="T70" fmla="*/ 232 w 232"/>
                  <a:gd name="T71" fmla="*/ 3 h 9"/>
                  <a:gd name="T72" fmla="*/ 183 w 232"/>
                  <a:gd name="T73" fmla="*/ 4 h 9"/>
                  <a:gd name="T74" fmla="*/ 185 w 232"/>
                  <a:gd name="T75" fmla="*/ 4 h 9"/>
                  <a:gd name="T76" fmla="*/ 184 w 232"/>
                  <a:gd name="T77" fmla="*/ 8 h 9"/>
                  <a:gd name="T78" fmla="*/ 196 w 232"/>
                  <a:gd name="T79" fmla="*/ 8 h 9"/>
                  <a:gd name="T80" fmla="*/ 196 w 232"/>
                  <a:gd name="T81" fmla="*/ 7 h 9"/>
                  <a:gd name="T82" fmla="*/ 198 w 232"/>
                  <a:gd name="T83" fmla="*/ 8 h 9"/>
                  <a:gd name="T84" fmla="*/ 231 w 232"/>
                  <a:gd name="T85" fmla="*/ 8 h 9"/>
                  <a:gd name="T86" fmla="*/ 232 w 232"/>
                  <a:gd name="T87" fmla="*/ 3 h 9"/>
                  <a:gd name="T88" fmla="*/ 1 w 232"/>
                  <a:gd name="T89" fmla="*/ 0 h 9"/>
                  <a:gd name="T90" fmla="*/ 0 w 232"/>
                  <a:gd name="T91" fmla="*/ 1 h 9"/>
                  <a:gd name="T92" fmla="*/ 11 w 232"/>
                  <a:gd name="T93" fmla="*/ 8 h 9"/>
                  <a:gd name="T94" fmla="*/ 12 w 232"/>
                  <a:gd name="T95" fmla="*/ 4 h 9"/>
                  <a:gd name="T96" fmla="*/ 1 w 232"/>
                  <a:gd name="T9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9">
                    <a:moveTo>
                      <a:pt x="35" y="4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5" y="4"/>
                      <a:pt x="35" y="4"/>
                      <a:pt x="35" y="4"/>
                    </a:cubicBezTo>
                    <a:moveTo>
                      <a:pt x="58" y="4"/>
                    </a:moveTo>
                    <a:cubicBezTo>
                      <a:pt x="46" y="4"/>
                      <a:pt x="46" y="4"/>
                      <a:pt x="46" y="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8" y="4"/>
                      <a:pt x="58" y="4"/>
                      <a:pt x="58" y="4"/>
                    </a:cubicBezTo>
                    <a:moveTo>
                      <a:pt x="81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1" y="4"/>
                      <a:pt x="81" y="4"/>
                      <a:pt x="81" y="4"/>
                    </a:cubicBezTo>
                    <a:moveTo>
                      <a:pt x="105" y="4"/>
                    </a:moveTo>
                    <a:cubicBezTo>
                      <a:pt x="92" y="4"/>
                      <a:pt x="92" y="4"/>
                      <a:pt x="92" y="4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4"/>
                      <a:pt x="105" y="4"/>
                      <a:pt x="105" y="4"/>
                    </a:cubicBezTo>
                    <a:moveTo>
                      <a:pt x="128" y="4"/>
                    </a:moveTo>
                    <a:cubicBezTo>
                      <a:pt x="115" y="4"/>
                      <a:pt x="115" y="4"/>
                      <a:pt x="115" y="4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8" y="4"/>
                      <a:pt x="128" y="4"/>
                      <a:pt x="128" y="4"/>
                    </a:cubicBezTo>
                    <a:moveTo>
                      <a:pt x="151" y="4"/>
                    </a:moveTo>
                    <a:cubicBezTo>
                      <a:pt x="139" y="4"/>
                      <a:pt x="139" y="4"/>
                      <a:pt x="139" y="4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50" y="8"/>
                      <a:pt x="150" y="8"/>
                      <a:pt x="150" y="8"/>
                    </a:cubicBezTo>
                    <a:cubicBezTo>
                      <a:pt x="151" y="4"/>
                      <a:pt x="151" y="4"/>
                      <a:pt x="151" y="4"/>
                    </a:cubicBezTo>
                    <a:moveTo>
                      <a:pt x="174" y="4"/>
                    </a:moveTo>
                    <a:cubicBezTo>
                      <a:pt x="162" y="4"/>
                      <a:pt x="162" y="4"/>
                      <a:pt x="162" y="4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73" y="8"/>
                      <a:pt x="173" y="8"/>
                      <a:pt x="173" y="8"/>
                    </a:cubicBezTo>
                    <a:cubicBezTo>
                      <a:pt x="174" y="4"/>
                      <a:pt x="174" y="4"/>
                      <a:pt x="174" y="4"/>
                    </a:cubicBezTo>
                    <a:moveTo>
                      <a:pt x="232" y="3"/>
                    </a:moveTo>
                    <a:cubicBezTo>
                      <a:pt x="183" y="4"/>
                      <a:pt x="183" y="4"/>
                      <a:pt x="183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96" y="8"/>
                      <a:pt x="196" y="8"/>
                      <a:pt x="196" y="8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8" y="8"/>
                      <a:pt x="198" y="8"/>
                      <a:pt x="198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2" y="3"/>
                      <a:pt x="232" y="3"/>
                      <a:pt x="232" y="3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4"/>
                      <a:pt x="7" y="6"/>
                      <a:pt x="11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4" y="2"/>
                      <a:pt x="1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" name="Freeform 186"/>
              <p:cNvSpPr>
                <a:spLocks/>
              </p:cNvSpPr>
              <p:nvPr/>
            </p:nvSpPr>
            <p:spPr bwMode="auto">
              <a:xfrm>
                <a:off x="9869" y="3677"/>
                <a:ext cx="4" cy="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" name="Freeform 187"/>
              <p:cNvSpPr>
                <a:spLocks/>
              </p:cNvSpPr>
              <p:nvPr/>
            </p:nvSpPr>
            <p:spPr bwMode="auto">
              <a:xfrm>
                <a:off x="9897" y="3689"/>
                <a:ext cx="28" cy="12"/>
              </a:xfrm>
              <a:custGeom>
                <a:avLst/>
                <a:gdLst>
                  <a:gd name="T0" fmla="*/ 1 w 12"/>
                  <a:gd name="T1" fmla="*/ 0 h 5"/>
                  <a:gd name="T2" fmla="*/ 0 w 12"/>
                  <a:gd name="T3" fmla="*/ 4 h 5"/>
                  <a:gd name="T4" fmla="*/ 7 w 12"/>
                  <a:gd name="T5" fmla="*/ 5 h 5"/>
                  <a:gd name="T6" fmla="*/ 7 w 12"/>
                  <a:gd name="T7" fmla="*/ 5 h 5"/>
                  <a:gd name="T8" fmla="*/ 10 w 12"/>
                  <a:gd name="T9" fmla="*/ 5 h 5"/>
                  <a:gd name="T10" fmla="*/ 12 w 12"/>
                  <a:gd name="T11" fmla="*/ 1 h 5"/>
                  <a:gd name="T12" fmla="*/ 4 w 12"/>
                  <a:gd name="T13" fmla="*/ 1 h 5"/>
                  <a:gd name="T14" fmla="*/ 4 w 12"/>
                  <a:gd name="T15" fmla="*/ 1 h 5"/>
                  <a:gd name="T16" fmla="*/ 1 w 12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">
                    <a:moveTo>
                      <a:pt x="1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5"/>
                      <a:pt x="5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1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" name="Freeform 188"/>
              <p:cNvSpPr>
                <a:spLocks/>
              </p:cNvSpPr>
              <p:nvPr/>
            </p:nvSpPr>
            <p:spPr bwMode="auto">
              <a:xfrm>
                <a:off x="9951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3 w 28"/>
                  <a:gd name="T3" fmla="*/ 0 h 12"/>
                  <a:gd name="T4" fmla="*/ 0 w 28"/>
                  <a:gd name="T5" fmla="*/ 12 h 12"/>
                  <a:gd name="T6" fmla="*/ 24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" name="Freeform 189"/>
              <p:cNvSpPr>
                <a:spLocks/>
              </p:cNvSpPr>
              <p:nvPr/>
            </p:nvSpPr>
            <p:spPr bwMode="auto">
              <a:xfrm>
                <a:off x="9951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3 w 28"/>
                  <a:gd name="T3" fmla="*/ 0 h 12"/>
                  <a:gd name="T4" fmla="*/ 0 w 28"/>
                  <a:gd name="T5" fmla="*/ 12 h 12"/>
                  <a:gd name="T6" fmla="*/ 24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" name="Freeform 190"/>
              <p:cNvSpPr>
                <a:spLocks/>
              </p:cNvSpPr>
              <p:nvPr/>
            </p:nvSpPr>
            <p:spPr bwMode="auto">
              <a:xfrm>
                <a:off x="10005" y="3689"/>
                <a:ext cx="29" cy="12"/>
              </a:xfrm>
              <a:custGeom>
                <a:avLst/>
                <a:gdLst>
                  <a:gd name="T0" fmla="*/ 29 w 29"/>
                  <a:gd name="T1" fmla="*/ 0 h 12"/>
                  <a:gd name="T2" fmla="*/ 3 w 29"/>
                  <a:gd name="T3" fmla="*/ 0 h 12"/>
                  <a:gd name="T4" fmla="*/ 0 w 29"/>
                  <a:gd name="T5" fmla="*/ 12 h 12"/>
                  <a:gd name="T6" fmla="*/ 26 w 29"/>
                  <a:gd name="T7" fmla="*/ 12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" name="Freeform 191"/>
              <p:cNvSpPr>
                <a:spLocks/>
              </p:cNvSpPr>
              <p:nvPr/>
            </p:nvSpPr>
            <p:spPr bwMode="auto">
              <a:xfrm>
                <a:off x="10005" y="3689"/>
                <a:ext cx="29" cy="12"/>
              </a:xfrm>
              <a:custGeom>
                <a:avLst/>
                <a:gdLst>
                  <a:gd name="T0" fmla="*/ 29 w 29"/>
                  <a:gd name="T1" fmla="*/ 0 h 12"/>
                  <a:gd name="T2" fmla="*/ 3 w 29"/>
                  <a:gd name="T3" fmla="*/ 0 h 12"/>
                  <a:gd name="T4" fmla="*/ 0 w 29"/>
                  <a:gd name="T5" fmla="*/ 12 h 12"/>
                  <a:gd name="T6" fmla="*/ 26 w 29"/>
                  <a:gd name="T7" fmla="*/ 12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" name="Freeform 192"/>
              <p:cNvSpPr>
                <a:spLocks/>
              </p:cNvSpPr>
              <p:nvPr/>
            </p:nvSpPr>
            <p:spPr bwMode="auto">
              <a:xfrm>
                <a:off x="10060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2 w 28"/>
                  <a:gd name="T3" fmla="*/ 0 h 12"/>
                  <a:gd name="T4" fmla="*/ 0 w 28"/>
                  <a:gd name="T5" fmla="*/ 12 h 12"/>
                  <a:gd name="T6" fmla="*/ 26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" name="Freeform 193"/>
              <p:cNvSpPr>
                <a:spLocks/>
              </p:cNvSpPr>
              <p:nvPr/>
            </p:nvSpPr>
            <p:spPr bwMode="auto">
              <a:xfrm>
                <a:off x="10060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2 w 28"/>
                  <a:gd name="T3" fmla="*/ 0 h 12"/>
                  <a:gd name="T4" fmla="*/ 0 w 28"/>
                  <a:gd name="T5" fmla="*/ 12 h 12"/>
                  <a:gd name="T6" fmla="*/ 26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" name="Freeform 194"/>
              <p:cNvSpPr>
                <a:spLocks/>
              </p:cNvSpPr>
              <p:nvPr/>
            </p:nvSpPr>
            <p:spPr bwMode="auto">
              <a:xfrm>
                <a:off x="10114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5 w 28"/>
                  <a:gd name="T3" fmla="*/ 0 h 12"/>
                  <a:gd name="T4" fmla="*/ 0 w 28"/>
                  <a:gd name="T5" fmla="*/ 12 h 12"/>
                  <a:gd name="T6" fmla="*/ 26 w 28"/>
                  <a:gd name="T7" fmla="*/ 10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5" y="0"/>
                    </a:lnTo>
                    <a:lnTo>
                      <a:pt x="0" y="12"/>
                    </a:lnTo>
                    <a:lnTo>
                      <a:pt x="26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" name="Freeform 195"/>
              <p:cNvSpPr>
                <a:spLocks/>
              </p:cNvSpPr>
              <p:nvPr/>
            </p:nvSpPr>
            <p:spPr bwMode="auto">
              <a:xfrm>
                <a:off x="10114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5 w 28"/>
                  <a:gd name="T3" fmla="*/ 0 h 12"/>
                  <a:gd name="T4" fmla="*/ 0 w 28"/>
                  <a:gd name="T5" fmla="*/ 12 h 12"/>
                  <a:gd name="T6" fmla="*/ 26 w 28"/>
                  <a:gd name="T7" fmla="*/ 10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5" y="0"/>
                    </a:lnTo>
                    <a:lnTo>
                      <a:pt x="0" y="12"/>
                    </a:lnTo>
                    <a:lnTo>
                      <a:pt x="26" y="10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" name="Freeform 196"/>
              <p:cNvSpPr>
                <a:spLocks/>
              </p:cNvSpPr>
              <p:nvPr/>
            </p:nvSpPr>
            <p:spPr bwMode="auto">
              <a:xfrm>
                <a:off x="10170" y="3689"/>
                <a:ext cx="29" cy="10"/>
              </a:xfrm>
              <a:custGeom>
                <a:avLst/>
                <a:gdLst>
                  <a:gd name="T0" fmla="*/ 29 w 29"/>
                  <a:gd name="T1" fmla="*/ 0 h 10"/>
                  <a:gd name="T2" fmla="*/ 3 w 29"/>
                  <a:gd name="T3" fmla="*/ 0 h 10"/>
                  <a:gd name="T4" fmla="*/ 0 w 29"/>
                  <a:gd name="T5" fmla="*/ 10 h 10"/>
                  <a:gd name="T6" fmla="*/ 24 w 29"/>
                  <a:gd name="T7" fmla="*/ 10 h 10"/>
                  <a:gd name="T8" fmla="*/ 29 w 2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0">
                    <a:moveTo>
                      <a:pt x="29" y="0"/>
                    </a:moveTo>
                    <a:lnTo>
                      <a:pt x="3" y="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" name="Freeform 197"/>
              <p:cNvSpPr>
                <a:spLocks/>
              </p:cNvSpPr>
              <p:nvPr/>
            </p:nvSpPr>
            <p:spPr bwMode="auto">
              <a:xfrm>
                <a:off x="10170" y="3689"/>
                <a:ext cx="29" cy="10"/>
              </a:xfrm>
              <a:custGeom>
                <a:avLst/>
                <a:gdLst>
                  <a:gd name="T0" fmla="*/ 29 w 29"/>
                  <a:gd name="T1" fmla="*/ 0 h 10"/>
                  <a:gd name="T2" fmla="*/ 3 w 29"/>
                  <a:gd name="T3" fmla="*/ 0 h 10"/>
                  <a:gd name="T4" fmla="*/ 0 w 29"/>
                  <a:gd name="T5" fmla="*/ 10 h 10"/>
                  <a:gd name="T6" fmla="*/ 24 w 29"/>
                  <a:gd name="T7" fmla="*/ 10 h 10"/>
                  <a:gd name="T8" fmla="*/ 29 w 2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0">
                    <a:moveTo>
                      <a:pt x="29" y="0"/>
                    </a:moveTo>
                    <a:lnTo>
                      <a:pt x="3" y="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" name="Freeform 198"/>
              <p:cNvSpPr>
                <a:spLocks/>
              </p:cNvSpPr>
              <p:nvPr/>
            </p:nvSpPr>
            <p:spPr bwMode="auto">
              <a:xfrm>
                <a:off x="10225" y="3689"/>
                <a:ext cx="28" cy="10"/>
              </a:xfrm>
              <a:custGeom>
                <a:avLst/>
                <a:gdLst>
                  <a:gd name="T0" fmla="*/ 28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3 w 28"/>
                  <a:gd name="T7" fmla="*/ 10 h 10"/>
                  <a:gd name="T8" fmla="*/ 28 w 2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0">
                    <a:moveTo>
                      <a:pt x="28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3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" name="Freeform 199"/>
              <p:cNvSpPr>
                <a:spLocks/>
              </p:cNvSpPr>
              <p:nvPr/>
            </p:nvSpPr>
            <p:spPr bwMode="auto">
              <a:xfrm>
                <a:off x="10225" y="3689"/>
                <a:ext cx="28" cy="10"/>
              </a:xfrm>
              <a:custGeom>
                <a:avLst/>
                <a:gdLst>
                  <a:gd name="T0" fmla="*/ 28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3 w 28"/>
                  <a:gd name="T7" fmla="*/ 10 h 10"/>
                  <a:gd name="T8" fmla="*/ 28 w 2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0">
                    <a:moveTo>
                      <a:pt x="28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3" y="10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" name="Freeform 200"/>
              <p:cNvSpPr>
                <a:spLocks/>
              </p:cNvSpPr>
              <p:nvPr/>
            </p:nvSpPr>
            <p:spPr bwMode="auto">
              <a:xfrm>
                <a:off x="10279" y="3689"/>
                <a:ext cx="28" cy="10"/>
              </a:xfrm>
              <a:custGeom>
                <a:avLst/>
                <a:gdLst>
                  <a:gd name="T0" fmla="*/ 23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6 w 28"/>
                  <a:gd name="T7" fmla="*/ 10 h 10"/>
                  <a:gd name="T8" fmla="*/ 28 w 28"/>
                  <a:gd name="T9" fmla="*/ 0 h 10"/>
                  <a:gd name="T10" fmla="*/ 23 w 28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">
                    <a:moveTo>
                      <a:pt x="23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6" y="10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" name="Freeform 201"/>
              <p:cNvSpPr>
                <a:spLocks/>
              </p:cNvSpPr>
              <p:nvPr/>
            </p:nvSpPr>
            <p:spPr bwMode="auto">
              <a:xfrm>
                <a:off x="10279" y="3689"/>
                <a:ext cx="28" cy="10"/>
              </a:xfrm>
              <a:custGeom>
                <a:avLst/>
                <a:gdLst>
                  <a:gd name="T0" fmla="*/ 23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6 w 28"/>
                  <a:gd name="T7" fmla="*/ 10 h 10"/>
                  <a:gd name="T8" fmla="*/ 28 w 28"/>
                  <a:gd name="T9" fmla="*/ 0 h 10"/>
                  <a:gd name="T10" fmla="*/ 23 w 28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">
                    <a:moveTo>
                      <a:pt x="23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6" y="10"/>
                    </a:lnTo>
                    <a:lnTo>
                      <a:pt x="28" y="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" name="Freeform 202"/>
              <p:cNvSpPr>
                <a:spLocks/>
              </p:cNvSpPr>
              <p:nvPr/>
            </p:nvSpPr>
            <p:spPr bwMode="auto">
              <a:xfrm>
                <a:off x="10333" y="36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0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" name="Freeform 203"/>
              <p:cNvSpPr>
                <a:spLocks/>
              </p:cNvSpPr>
              <p:nvPr/>
            </p:nvSpPr>
            <p:spPr bwMode="auto">
              <a:xfrm>
                <a:off x="10333" y="36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0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" name="Freeform 204"/>
              <p:cNvSpPr>
                <a:spLocks/>
              </p:cNvSpPr>
              <p:nvPr/>
            </p:nvSpPr>
            <p:spPr bwMode="auto">
              <a:xfrm>
                <a:off x="10583" y="3680"/>
                <a:ext cx="962" cy="16"/>
              </a:xfrm>
              <a:custGeom>
                <a:avLst/>
                <a:gdLst>
                  <a:gd name="T0" fmla="*/ 408 w 408"/>
                  <a:gd name="T1" fmla="*/ 0 h 7"/>
                  <a:gd name="T2" fmla="*/ 0 w 408"/>
                  <a:gd name="T3" fmla="*/ 3 h 7"/>
                  <a:gd name="T4" fmla="*/ 2 w 408"/>
                  <a:gd name="T5" fmla="*/ 7 h 7"/>
                  <a:gd name="T6" fmla="*/ 406 w 408"/>
                  <a:gd name="T7" fmla="*/ 5 h 7"/>
                  <a:gd name="T8" fmla="*/ 408 w 40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7">
                    <a:moveTo>
                      <a:pt x="408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6"/>
                      <a:pt x="2" y="7"/>
                    </a:cubicBezTo>
                    <a:cubicBezTo>
                      <a:pt x="406" y="5"/>
                      <a:pt x="406" y="5"/>
                      <a:pt x="406" y="5"/>
                    </a:cubicBezTo>
                    <a:cubicBezTo>
                      <a:pt x="406" y="3"/>
                      <a:pt x="407" y="2"/>
                      <a:pt x="408" y="0"/>
                    </a:cubicBezTo>
                  </a:path>
                </a:pathLst>
              </a:custGeom>
              <a:solidFill>
                <a:srgbClr val="212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38" name="Freeform 206"/>
            <p:cNvSpPr>
              <a:spLocks/>
            </p:cNvSpPr>
            <p:nvPr/>
          </p:nvSpPr>
          <p:spPr bwMode="auto">
            <a:xfrm>
              <a:off x="9458" y="2951"/>
              <a:ext cx="3254" cy="740"/>
            </a:xfrm>
            <a:custGeom>
              <a:avLst/>
              <a:gdLst>
                <a:gd name="T0" fmla="*/ 1367 w 1380"/>
                <a:gd name="T1" fmla="*/ 0 h 314"/>
                <a:gd name="T2" fmla="*/ 14 w 1380"/>
                <a:gd name="T3" fmla="*/ 8 h 314"/>
                <a:gd name="T4" fmla="*/ 5 w 1380"/>
                <a:gd name="T5" fmla="*/ 25 h 314"/>
                <a:gd name="T6" fmla="*/ 150 w 1380"/>
                <a:gd name="T7" fmla="*/ 273 h 314"/>
                <a:gd name="T8" fmla="*/ 151 w 1380"/>
                <a:gd name="T9" fmla="*/ 274 h 314"/>
                <a:gd name="T10" fmla="*/ 151 w 1380"/>
                <a:gd name="T11" fmla="*/ 274 h 314"/>
                <a:gd name="T12" fmla="*/ 171 w 1380"/>
                <a:gd name="T13" fmla="*/ 305 h 314"/>
                <a:gd name="T14" fmla="*/ 190 w 1380"/>
                <a:gd name="T15" fmla="*/ 314 h 314"/>
                <a:gd name="T16" fmla="*/ 1175 w 1380"/>
                <a:gd name="T17" fmla="*/ 308 h 314"/>
                <a:gd name="T18" fmla="*/ 1194 w 1380"/>
                <a:gd name="T19" fmla="*/ 298 h 314"/>
                <a:gd name="T20" fmla="*/ 1214 w 1380"/>
                <a:gd name="T21" fmla="*/ 267 h 314"/>
                <a:gd name="T22" fmla="*/ 1214 w 1380"/>
                <a:gd name="T23" fmla="*/ 267 h 314"/>
                <a:gd name="T24" fmla="*/ 1214 w 1380"/>
                <a:gd name="T25" fmla="*/ 267 h 314"/>
                <a:gd name="T26" fmla="*/ 1374 w 1380"/>
                <a:gd name="T27" fmla="*/ 17 h 314"/>
                <a:gd name="T28" fmla="*/ 1367 w 1380"/>
                <a:gd name="T2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0" h="314">
                  <a:moveTo>
                    <a:pt x="1367" y="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0" y="16"/>
                    <a:pt x="5" y="25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74" y="310"/>
                    <a:pt x="182" y="314"/>
                    <a:pt x="190" y="314"/>
                  </a:cubicBezTo>
                  <a:cubicBezTo>
                    <a:pt x="1175" y="308"/>
                    <a:pt x="1175" y="308"/>
                    <a:pt x="1175" y="308"/>
                  </a:cubicBezTo>
                  <a:cubicBezTo>
                    <a:pt x="1182" y="308"/>
                    <a:pt x="1191" y="304"/>
                    <a:pt x="1194" y="298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374" y="17"/>
                    <a:pt x="1374" y="17"/>
                    <a:pt x="1374" y="17"/>
                  </a:cubicBezTo>
                  <a:cubicBezTo>
                    <a:pt x="1380" y="8"/>
                    <a:pt x="1377" y="0"/>
                    <a:pt x="1367" y="0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07"/>
            <p:cNvSpPr>
              <a:spLocks/>
            </p:cNvSpPr>
            <p:nvPr/>
          </p:nvSpPr>
          <p:spPr bwMode="auto">
            <a:xfrm>
              <a:off x="9515" y="2993"/>
              <a:ext cx="3124" cy="642"/>
            </a:xfrm>
            <a:custGeom>
              <a:avLst/>
              <a:gdLst>
                <a:gd name="T0" fmla="*/ 0 w 1325"/>
                <a:gd name="T1" fmla="*/ 8 h 272"/>
                <a:gd name="T2" fmla="*/ 160 w 1325"/>
                <a:gd name="T3" fmla="*/ 272 h 272"/>
                <a:gd name="T4" fmla="*/ 1156 w 1325"/>
                <a:gd name="T5" fmla="*/ 265 h 272"/>
                <a:gd name="T6" fmla="*/ 1324 w 1325"/>
                <a:gd name="T7" fmla="*/ 2 h 272"/>
                <a:gd name="T8" fmla="*/ 0 w 1325"/>
                <a:gd name="T9" fmla="*/ 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272">
                  <a:moveTo>
                    <a:pt x="0" y="8"/>
                  </a:moveTo>
                  <a:cubicBezTo>
                    <a:pt x="160" y="272"/>
                    <a:pt x="160" y="272"/>
                    <a:pt x="160" y="272"/>
                  </a:cubicBezTo>
                  <a:cubicBezTo>
                    <a:pt x="1156" y="265"/>
                    <a:pt x="1156" y="265"/>
                    <a:pt x="1156" y="265"/>
                  </a:cubicBezTo>
                  <a:cubicBezTo>
                    <a:pt x="1324" y="2"/>
                    <a:pt x="1324" y="2"/>
                    <a:pt x="1324" y="2"/>
                  </a:cubicBezTo>
                  <a:cubicBezTo>
                    <a:pt x="1325" y="0"/>
                    <a:pt x="0" y="8"/>
                    <a:pt x="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08"/>
            <p:cNvSpPr>
              <a:spLocks/>
            </p:cNvSpPr>
            <p:nvPr/>
          </p:nvSpPr>
          <p:spPr bwMode="auto">
            <a:xfrm>
              <a:off x="9506" y="2996"/>
              <a:ext cx="3131" cy="651"/>
            </a:xfrm>
            <a:custGeom>
              <a:avLst/>
              <a:gdLst>
                <a:gd name="T0" fmla="*/ 0 w 3131"/>
                <a:gd name="T1" fmla="*/ 16 h 651"/>
                <a:gd name="T2" fmla="*/ 374 w 3131"/>
                <a:gd name="T3" fmla="*/ 651 h 651"/>
                <a:gd name="T4" fmla="*/ 2742 w 3131"/>
                <a:gd name="T5" fmla="*/ 625 h 651"/>
                <a:gd name="T6" fmla="*/ 3131 w 3131"/>
                <a:gd name="T7" fmla="*/ 0 h 651"/>
                <a:gd name="T8" fmla="*/ 0 w 3131"/>
                <a:gd name="T9" fmla="*/ 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1" h="651">
                  <a:moveTo>
                    <a:pt x="0" y="16"/>
                  </a:moveTo>
                  <a:lnTo>
                    <a:pt x="374" y="651"/>
                  </a:lnTo>
                  <a:lnTo>
                    <a:pt x="2742" y="625"/>
                  </a:lnTo>
                  <a:lnTo>
                    <a:pt x="3131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09"/>
            <p:cNvSpPr>
              <a:spLocks/>
            </p:cNvSpPr>
            <p:nvPr/>
          </p:nvSpPr>
          <p:spPr bwMode="auto">
            <a:xfrm>
              <a:off x="9506" y="2996"/>
              <a:ext cx="3131" cy="651"/>
            </a:xfrm>
            <a:custGeom>
              <a:avLst/>
              <a:gdLst>
                <a:gd name="T0" fmla="*/ 0 w 3131"/>
                <a:gd name="T1" fmla="*/ 16 h 651"/>
                <a:gd name="T2" fmla="*/ 374 w 3131"/>
                <a:gd name="T3" fmla="*/ 651 h 651"/>
                <a:gd name="T4" fmla="*/ 2742 w 3131"/>
                <a:gd name="T5" fmla="*/ 625 h 651"/>
                <a:gd name="T6" fmla="*/ 3131 w 3131"/>
                <a:gd name="T7" fmla="*/ 0 h 651"/>
                <a:gd name="T8" fmla="*/ 0 w 3131"/>
                <a:gd name="T9" fmla="*/ 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1" h="651">
                  <a:moveTo>
                    <a:pt x="0" y="16"/>
                  </a:moveTo>
                  <a:lnTo>
                    <a:pt x="374" y="651"/>
                  </a:lnTo>
                  <a:lnTo>
                    <a:pt x="2742" y="625"/>
                  </a:lnTo>
                  <a:lnTo>
                    <a:pt x="3131" y="0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11"/>
            <p:cNvSpPr>
              <a:spLocks noEditPoints="1"/>
            </p:cNvSpPr>
            <p:nvPr/>
          </p:nvSpPr>
          <p:spPr bwMode="auto">
            <a:xfrm>
              <a:off x="9506" y="3012"/>
              <a:ext cx="1579" cy="635"/>
            </a:xfrm>
            <a:custGeom>
              <a:avLst/>
              <a:gdLst>
                <a:gd name="T0" fmla="*/ 476 w 1579"/>
                <a:gd name="T1" fmla="*/ 590 h 635"/>
                <a:gd name="T2" fmla="*/ 438 w 1579"/>
                <a:gd name="T3" fmla="*/ 517 h 635"/>
                <a:gd name="T4" fmla="*/ 1242 w 1579"/>
                <a:gd name="T5" fmla="*/ 512 h 635"/>
                <a:gd name="T6" fmla="*/ 1254 w 1579"/>
                <a:gd name="T7" fmla="*/ 587 h 635"/>
                <a:gd name="T8" fmla="*/ 476 w 1579"/>
                <a:gd name="T9" fmla="*/ 590 h 635"/>
                <a:gd name="T10" fmla="*/ 0 w 1579"/>
                <a:gd name="T11" fmla="*/ 0 h 635"/>
                <a:gd name="T12" fmla="*/ 374 w 1579"/>
                <a:gd name="T13" fmla="*/ 635 h 635"/>
                <a:gd name="T14" fmla="*/ 1579 w 1579"/>
                <a:gd name="T15" fmla="*/ 616 h 635"/>
                <a:gd name="T16" fmla="*/ 1218 w 1579"/>
                <a:gd name="T17" fmla="*/ 474 h 635"/>
                <a:gd name="T18" fmla="*/ 417 w 1579"/>
                <a:gd name="T19" fmla="*/ 479 h 635"/>
                <a:gd name="T20" fmla="*/ 407 w 1579"/>
                <a:gd name="T21" fmla="*/ 460 h 635"/>
                <a:gd name="T22" fmla="*/ 1174 w 1579"/>
                <a:gd name="T23" fmla="*/ 458 h 635"/>
                <a:gd name="T24" fmla="*/ 1063 w 1579"/>
                <a:gd name="T25" fmla="*/ 413 h 635"/>
                <a:gd name="T26" fmla="*/ 386 w 1579"/>
                <a:gd name="T27" fmla="*/ 418 h 635"/>
                <a:gd name="T28" fmla="*/ 377 w 1579"/>
                <a:gd name="T29" fmla="*/ 399 h 635"/>
                <a:gd name="T30" fmla="*/ 1016 w 1579"/>
                <a:gd name="T31" fmla="*/ 396 h 635"/>
                <a:gd name="T32" fmla="*/ 898 w 1579"/>
                <a:gd name="T33" fmla="*/ 349 h 635"/>
                <a:gd name="T34" fmla="*/ 351 w 1579"/>
                <a:gd name="T35" fmla="*/ 354 h 635"/>
                <a:gd name="T36" fmla="*/ 341 w 1579"/>
                <a:gd name="T37" fmla="*/ 333 h 635"/>
                <a:gd name="T38" fmla="*/ 848 w 1579"/>
                <a:gd name="T39" fmla="*/ 330 h 635"/>
                <a:gd name="T40" fmla="*/ 726 w 1579"/>
                <a:gd name="T41" fmla="*/ 283 h 635"/>
                <a:gd name="T42" fmla="*/ 315 w 1579"/>
                <a:gd name="T43" fmla="*/ 286 h 635"/>
                <a:gd name="T44" fmla="*/ 306 w 1579"/>
                <a:gd name="T45" fmla="*/ 264 h 635"/>
                <a:gd name="T46" fmla="*/ 674 w 1579"/>
                <a:gd name="T47" fmla="*/ 262 h 635"/>
                <a:gd name="T48" fmla="*/ 542 w 1579"/>
                <a:gd name="T49" fmla="*/ 210 h 635"/>
                <a:gd name="T50" fmla="*/ 278 w 1579"/>
                <a:gd name="T51" fmla="*/ 212 h 635"/>
                <a:gd name="T52" fmla="*/ 266 w 1579"/>
                <a:gd name="T53" fmla="*/ 191 h 635"/>
                <a:gd name="T54" fmla="*/ 485 w 1579"/>
                <a:gd name="T55" fmla="*/ 189 h 635"/>
                <a:gd name="T56" fmla="*/ 346 w 1579"/>
                <a:gd name="T57" fmla="*/ 135 h 635"/>
                <a:gd name="T58" fmla="*/ 238 w 1579"/>
                <a:gd name="T59" fmla="*/ 135 h 635"/>
                <a:gd name="T60" fmla="*/ 226 w 1579"/>
                <a:gd name="T61" fmla="*/ 113 h 635"/>
                <a:gd name="T62" fmla="*/ 287 w 1579"/>
                <a:gd name="T63" fmla="*/ 111 h 635"/>
                <a:gd name="T64" fmla="*/ 0 w 1579"/>
                <a:gd name="T6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9" h="635">
                  <a:moveTo>
                    <a:pt x="476" y="590"/>
                  </a:moveTo>
                  <a:lnTo>
                    <a:pt x="438" y="517"/>
                  </a:lnTo>
                  <a:lnTo>
                    <a:pt x="1242" y="512"/>
                  </a:lnTo>
                  <a:lnTo>
                    <a:pt x="1254" y="587"/>
                  </a:lnTo>
                  <a:lnTo>
                    <a:pt x="476" y="590"/>
                  </a:lnTo>
                  <a:moveTo>
                    <a:pt x="0" y="0"/>
                  </a:moveTo>
                  <a:lnTo>
                    <a:pt x="374" y="635"/>
                  </a:lnTo>
                  <a:lnTo>
                    <a:pt x="1579" y="616"/>
                  </a:lnTo>
                  <a:lnTo>
                    <a:pt x="1218" y="474"/>
                  </a:lnTo>
                  <a:lnTo>
                    <a:pt x="417" y="479"/>
                  </a:lnTo>
                  <a:lnTo>
                    <a:pt x="407" y="460"/>
                  </a:lnTo>
                  <a:lnTo>
                    <a:pt x="1174" y="458"/>
                  </a:lnTo>
                  <a:lnTo>
                    <a:pt x="1063" y="413"/>
                  </a:lnTo>
                  <a:lnTo>
                    <a:pt x="386" y="418"/>
                  </a:lnTo>
                  <a:lnTo>
                    <a:pt x="377" y="399"/>
                  </a:lnTo>
                  <a:lnTo>
                    <a:pt x="1016" y="396"/>
                  </a:lnTo>
                  <a:lnTo>
                    <a:pt x="898" y="349"/>
                  </a:lnTo>
                  <a:lnTo>
                    <a:pt x="351" y="354"/>
                  </a:lnTo>
                  <a:lnTo>
                    <a:pt x="341" y="333"/>
                  </a:lnTo>
                  <a:lnTo>
                    <a:pt x="848" y="330"/>
                  </a:lnTo>
                  <a:lnTo>
                    <a:pt x="726" y="283"/>
                  </a:lnTo>
                  <a:lnTo>
                    <a:pt x="315" y="286"/>
                  </a:lnTo>
                  <a:lnTo>
                    <a:pt x="306" y="264"/>
                  </a:lnTo>
                  <a:lnTo>
                    <a:pt x="674" y="262"/>
                  </a:lnTo>
                  <a:lnTo>
                    <a:pt x="542" y="210"/>
                  </a:lnTo>
                  <a:lnTo>
                    <a:pt x="278" y="212"/>
                  </a:lnTo>
                  <a:lnTo>
                    <a:pt x="266" y="191"/>
                  </a:lnTo>
                  <a:lnTo>
                    <a:pt x="485" y="189"/>
                  </a:lnTo>
                  <a:lnTo>
                    <a:pt x="346" y="135"/>
                  </a:lnTo>
                  <a:lnTo>
                    <a:pt x="238" y="135"/>
                  </a:lnTo>
                  <a:lnTo>
                    <a:pt x="226" y="113"/>
                  </a:lnTo>
                  <a:lnTo>
                    <a:pt x="287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12"/>
            <p:cNvSpPr>
              <a:spLocks/>
            </p:cNvSpPr>
            <p:nvPr/>
          </p:nvSpPr>
          <p:spPr bwMode="auto">
            <a:xfrm>
              <a:off x="12797" y="3656"/>
              <a:ext cx="620" cy="852"/>
            </a:xfrm>
            <a:custGeom>
              <a:avLst/>
              <a:gdLst>
                <a:gd name="T0" fmla="*/ 163 w 263"/>
                <a:gd name="T1" fmla="*/ 361 h 361"/>
                <a:gd name="T2" fmla="*/ 3 w 263"/>
                <a:gd name="T3" fmla="*/ 311 h 361"/>
                <a:gd name="T4" fmla="*/ 1 w 263"/>
                <a:gd name="T5" fmla="*/ 306 h 361"/>
                <a:gd name="T6" fmla="*/ 94 w 263"/>
                <a:gd name="T7" fmla="*/ 6 h 361"/>
                <a:gd name="T8" fmla="*/ 104 w 263"/>
                <a:gd name="T9" fmla="*/ 1 h 361"/>
                <a:gd name="T10" fmla="*/ 256 w 263"/>
                <a:gd name="T11" fmla="*/ 49 h 361"/>
                <a:gd name="T12" fmla="*/ 262 w 263"/>
                <a:gd name="T13" fmla="*/ 59 h 361"/>
                <a:gd name="T14" fmla="*/ 168 w 263"/>
                <a:gd name="T15" fmla="*/ 358 h 361"/>
                <a:gd name="T16" fmla="*/ 163 w 263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361">
                  <a:moveTo>
                    <a:pt x="163" y="361"/>
                  </a:moveTo>
                  <a:cubicBezTo>
                    <a:pt x="3" y="311"/>
                    <a:pt x="3" y="311"/>
                    <a:pt x="3" y="311"/>
                  </a:cubicBezTo>
                  <a:cubicBezTo>
                    <a:pt x="1" y="310"/>
                    <a:pt x="0" y="308"/>
                    <a:pt x="1" y="30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5" y="2"/>
                    <a:pt x="100" y="0"/>
                    <a:pt x="104" y="1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61" y="50"/>
                    <a:pt x="263" y="54"/>
                    <a:pt x="262" y="59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68" y="360"/>
                    <a:pt x="166" y="361"/>
                    <a:pt x="163" y="361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13"/>
            <p:cNvSpPr>
              <a:spLocks/>
            </p:cNvSpPr>
            <p:nvPr/>
          </p:nvSpPr>
          <p:spPr bwMode="auto">
            <a:xfrm>
              <a:off x="12844" y="3734"/>
              <a:ext cx="533" cy="672"/>
            </a:xfrm>
            <a:custGeom>
              <a:avLst/>
              <a:gdLst>
                <a:gd name="T0" fmla="*/ 153 w 226"/>
                <a:gd name="T1" fmla="*/ 285 h 285"/>
                <a:gd name="T2" fmla="*/ 0 w 226"/>
                <a:gd name="T3" fmla="*/ 237 h 285"/>
                <a:gd name="T4" fmla="*/ 73 w 226"/>
                <a:gd name="T5" fmla="*/ 3 h 285"/>
                <a:gd name="T6" fmla="*/ 78 w 226"/>
                <a:gd name="T7" fmla="*/ 1 h 285"/>
                <a:gd name="T8" fmla="*/ 223 w 226"/>
                <a:gd name="T9" fmla="*/ 46 h 285"/>
                <a:gd name="T10" fmla="*/ 225 w 226"/>
                <a:gd name="T11" fmla="*/ 51 h 285"/>
                <a:gd name="T12" fmla="*/ 153 w 22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5">
                  <a:moveTo>
                    <a:pt x="153" y="285"/>
                  </a:moveTo>
                  <a:cubicBezTo>
                    <a:pt x="0" y="237"/>
                    <a:pt x="0" y="237"/>
                    <a:pt x="0" y="23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1"/>
                    <a:pt x="76" y="0"/>
                    <a:pt x="78" y="1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5" y="47"/>
                    <a:pt x="226" y="49"/>
                    <a:pt x="225" y="51"/>
                  </a:cubicBezTo>
                  <a:cubicBezTo>
                    <a:pt x="153" y="285"/>
                    <a:pt x="153" y="285"/>
                    <a:pt x="153" y="285"/>
                  </a:cubicBezTo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14"/>
            <p:cNvSpPr>
              <a:spLocks/>
            </p:cNvSpPr>
            <p:nvPr/>
          </p:nvSpPr>
          <p:spPr bwMode="auto">
            <a:xfrm>
              <a:off x="13174" y="3741"/>
              <a:ext cx="71" cy="26"/>
            </a:xfrm>
            <a:custGeom>
              <a:avLst/>
              <a:gdLst>
                <a:gd name="T0" fmla="*/ 28 w 30"/>
                <a:gd name="T1" fmla="*/ 11 h 11"/>
                <a:gd name="T2" fmla="*/ 1 w 30"/>
                <a:gd name="T3" fmla="*/ 2 h 11"/>
                <a:gd name="T4" fmla="*/ 0 w 30"/>
                <a:gd name="T5" fmla="*/ 1 h 11"/>
                <a:gd name="T6" fmla="*/ 2 w 30"/>
                <a:gd name="T7" fmla="*/ 1 h 11"/>
                <a:gd name="T8" fmla="*/ 29 w 30"/>
                <a:gd name="T9" fmla="*/ 9 h 11"/>
                <a:gd name="T10" fmla="*/ 29 w 30"/>
                <a:gd name="T11" fmla="*/ 10 h 11"/>
                <a:gd name="T12" fmla="*/ 28 w 3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8" y="1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10"/>
                    <a:pt x="29" y="10"/>
                  </a:cubicBezTo>
                  <a:cubicBezTo>
                    <a:pt x="29" y="11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15"/>
            <p:cNvSpPr>
              <a:spLocks/>
            </p:cNvSpPr>
            <p:nvPr/>
          </p:nvSpPr>
          <p:spPr bwMode="auto">
            <a:xfrm>
              <a:off x="13151" y="3732"/>
              <a:ext cx="11" cy="11"/>
            </a:xfrm>
            <a:custGeom>
              <a:avLst/>
              <a:gdLst>
                <a:gd name="T0" fmla="*/ 5 w 5"/>
                <a:gd name="T1" fmla="*/ 4 h 5"/>
                <a:gd name="T2" fmla="*/ 2 w 5"/>
                <a:gd name="T3" fmla="*/ 5 h 5"/>
                <a:gd name="T4" fmla="*/ 1 w 5"/>
                <a:gd name="T5" fmla="*/ 2 h 5"/>
                <a:gd name="T6" fmla="*/ 4 w 5"/>
                <a:gd name="T7" fmla="*/ 1 h 5"/>
                <a:gd name="T8" fmla="*/ 5 w 5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5"/>
                    <a:pt x="3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5" y="1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16"/>
            <p:cNvSpPr>
              <a:spLocks/>
            </p:cNvSpPr>
            <p:nvPr/>
          </p:nvSpPr>
          <p:spPr bwMode="auto">
            <a:xfrm>
              <a:off x="12974" y="4364"/>
              <a:ext cx="71" cy="68"/>
            </a:xfrm>
            <a:custGeom>
              <a:avLst/>
              <a:gdLst>
                <a:gd name="T0" fmla="*/ 27 w 30"/>
                <a:gd name="T1" fmla="*/ 19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7 w 30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7" y="19"/>
                  </a:moveTo>
                  <a:cubicBezTo>
                    <a:pt x="25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2"/>
                    <a:pt x="27" y="19"/>
                  </a:cubicBez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17"/>
            <p:cNvSpPr>
              <a:spLocks noEditPoints="1"/>
            </p:cNvSpPr>
            <p:nvPr/>
          </p:nvSpPr>
          <p:spPr bwMode="auto">
            <a:xfrm>
              <a:off x="12997" y="4385"/>
              <a:ext cx="24" cy="26"/>
            </a:xfrm>
            <a:custGeom>
              <a:avLst/>
              <a:gdLst>
                <a:gd name="T0" fmla="*/ 6 w 10"/>
                <a:gd name="T1" fmla="*/ 11 h 11"/>
                <a:gd name="T2" fmla="*/ 1 w 10"/>
                <a:gd name="T3" fmla="*/ 9 h 11"/>
                <a:gd name="T4" fmla="*/ 0 w 10"/>
                <a:gd name="T5" fmla="*/ 7 h 11"/>
                <a:gd name="T6" fmla="*/ 2 w 10"/>
                <a:gd name="T7" fmla="*/ 1 h 11"/>
                <a:gd name="T8" fmla="*/ 4 w 10"/>
                <a:gd name="T9" fmla="*/ 0 h 11"/>
                <a:gd name="T10" fmla="*/ 9 w 10"/>
                <a:gd name="T11" fmla="*/ 2 h 11"/>
                <a:gd name="T12" fmla="*/ 10 w 10"/>
                <a:gd name="T13" fmla="*/ 4 h 11"/>
                <a:gd name="T14" fmla="*/ 8 w 10"/>
                <a:gd name="T15" fmla="*/ 10 h 11"/>
                <a:gd name="T16" fmla="*/ 6 w 10"/>
                <a:gd name="T17" fmla="*/ 11 h 11"/>
                <a:gd name="T18" fmla="*/ 3 w 10"/>
                <a:gd name="T19" fmla="*/ 1 h 11"/>
                <a:gd name="T20" fmla="*/ 2 w 10"/>
                <a:gd name="T21" fmla="*/ 1 h 11"/>
                <a:gd name="T22" fmla="*/ 0 w 10"/>
                <a:gd name="T23" fmla="*/ 8 h 11"/>
                <a:gd name="T24" fmla="*/ 1 w 10"/>
                <a:gd name="T25" fmla="*/ 9 h 11"/>
                <a:gd name="T26" fmla="*/ 6 w 10"/>
                <a:gd name="T27" fmla="*/ 11 h 11"/>
                <a:gd name="T28" fmla="*/ 8 w 10"/>
                <a:gd name="T29" fmla="*/ 10 h 11"/>
                <a:gd name="T30" fmla="*/ 10 w 10"/>
                <a:gd name="T31" fmla="*/ 4 h 11"/>
                <a:gd name="T32" fmla="*/ 9 w 10"/>
                <a:gd name="T33" fmla="*/ 2 h 11"/>
                <a:gd name="T34" fmla="*/ 3 w 10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6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6" y="11"/>
                  </a:cubicBezTo>
                  <a:close/>
                  <a:moveTo>
                    <a:pt x="3" y="1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0"/>
                    <a:pt x="8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3"/>
                    <a:pt x="9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8"/>
            <p:cNvSpPr>
              <a:spLocks noEditPoints="1"/>
            </p:cNvSpPr>
            <p:nvPr/>
          </p:nvSpPr>
          <p:spPr bwMode="auto">
            <a:xfrm>
              <a:off x="12938" y="3736"/>
              <a:ext cx="439" cy="250"/>
            </a:xfrm>
            <a:custGeom>
              <a:avLst/>
              <a:gdLst>
                <a:gd name="T0" fmla="*/ 185 w 186"/>
                <a:gd name="T1" fmla="*/ 50 h 106"/>
                <a:gd name="T2" fmla="*/ 183 w 186"/>
                <a:gd name="T3" fmla="*/ 45 h 106"/>
                <a:gd name="T4" fmla="*/ 183 w 186"/>
                <a:gd name="T5" fmla="*/ 45 h 106"/>
                <a:gd name="T6" fmla="*/ 183 w 186"/>
                <a:gd name="T7" fmla="*/ 45 h 106"/>
                <a:gd name="T8" fmla="*/ 183 w 186"/>
                <a:gd name="T9" fmla="*/ 45 h 106"/>
                <a:gd name="T10" fmla="*/ 182 w 186"/>
                <a:gd name="T11" fmla="*/ 45 h 106"/>
                <a:gd name="T12" fmla="*/ 182 w 186"/>
                <a:gd name="T13" fmla="*/ 45 h 106"/>
                <a:gd name="T14" fmla="*/ 182 w 186"/>
                <a:gd name="T15" fmla="*/ 45 h 106"/>
                <a:gd name="T16" fmla="*/ 182 w 186"/>
                <a:gd name="T17" fmla="*/ 45 h 106"/>
                <a:gd name="T18" fmla="*/ 182 w 186"/>
                <a:gd name="T19" fmla="*/ 45 h 106"/>
                <a:gd name="T20" fmla="*/ 182 w 186"/>
                <a:gd name="T21" fmla="*/ 45 h 106"/>
                <a:gd name="T22" fmla="*/ 182 w 186"/>
                <a:gd name="T23" fmla="*/ 45 h 106"/>
                <a:gd name="T24" fmla="*/ 182 w 186"/>
                <a:gd name="T25" fmla="*/ 45 h 106"/>
                <a:gd name="T26" fmla="*/ 182 w 186"/>
                <a:gd name="T27" fmla="*/ 45 h 106"/>
                <a:gd name="T28" fmla="*/ 182 w 186"/>
                <a:gd name="T29" fmla="*/ 45 h 106"/>
                <a:gd name="T30" fmla="*/ 182 w 186"/>
                <a:gd name="T31" fmla="*/ 45 h 106"/>
                <a:gd name="T32" fmla="*/ 182 w 186"/>
                <a:gd name="T33" fmla="*/ 45 h 106"/>
                <a:gd name="T34" fmla="*/ 182 w 186"/>
                <a:gd name="T35" fmla="*/ 45 h 106"/>
                <a:gd name="T36" fmla="*/ 182 w 186"/>
                <a:gd name="T37" fmla="*/ 45 h 106"/>
                <a:gd name="T38" fmla="*/ 182 w 186"/>
                <a:gd name="T39" fmla="*/ 45 h 106"/>
                <a:gd name="T40" fmla="*/ 182 w 186"/>
                <a:gd name="T41" fmla="*/ 45 h 106"/>
                <a:gd name="T42" fmla="*/ 182 w 186"/>
                <a:gd name="T43" fmla="*/ 45 h 106"/>
                <a:gd name="T44" fmla="*/ 182 w 186"/>
                <a:gd name="T45" fmla="*/ 45 h 106"/>
                <a:gd name="T46" fmla="*/ 182 w 186"/>
                <a:gd name="T47" fmla="*/ 45 h 106"/>
                <a:gd name="T48" fmla="*/ 182 w 186"/>
                <a:gd name="T49" fmla="*/ 45 h 106"/>
                <a:gd name="T50" fmla="*/ 181 w 186"/>
                <a:gd name="T51" fmla="*/ 45 h 106"/>
                <a:gd name="T52" fmla="*/ 181 w 186"/>
                <a:gd name="T53" fmla="*/ 44 h 106"/>
                <a:gd name="T54" fmla="*/ 181 w 186"/>
                <a:gd name="T55" fmla="*/ 44 h 106"/>
                <a:gd name="T56" fmla="*/ 181 w 186"/>
                <a:gd name="T57" fmla="*/ 44 h 106"/>
                <a:gd name="T58" fmla="*/ 33 w 186"/>
                <a:gd name="T59" fmla="*/ 2 h 106"/>
                <a:gd name="T60" fmla="*/ 0 w 186"/>
                <a:gd name="T61" fmla="*/ 106 h 106"/>
                <a:gd name="T62" fmla="*/ 33 w 186"/>
                <a:gd name="T63" fmla="*/ 2 h 106"/>
                <a:gd name="T64" fmla="*/ 38 w 186"/>
                <a:gd name="T65" fmla="*/ 0 h 106"/>
                <a:gd name="T66" fmla="*/ 38 w 186"/>
                <a:gd name="T6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6" h="106">
                  <a:moveTo>
                    <a:pt x="185" y="46"/>
                  </a:moveTo>
                  <a:cubicBezTo>
                    <a:pt x="186" y="47"/>
                    <a:pt x="186" y="49"/>
                    <a:pt x="185" y="50"/>
                  </a:cubicBezTo>
                  <a:cubicBezTo>
                    <a:pt x="186" y="48"/>
                    <a:pt x="185" y="47"/>
                    <a:pt x="185" y="46"/>
                  </a:cubicBezTo>
                  <a:moveTo>
                    <a:pt x="183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moveTo>
                    <a:pt x="183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moveTo>
                    <a:pt x="182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1" y="45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33" y="2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F6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>
              <a:off x="12938" y="3736"/>
              <a:ext cx="439" cy="250"/>
            </a:xfrm>
            <a:custGeom>
              <a:avLst/>
              <a:gdLst>
                <a:gd name="T0" fmla="*/ 37 w 186"/>
                <a:gd name="T1" fmla="*/ 0 h 106"/>
                <a:gd name="T2" fmla="*/ 33 w 186"/>
                <a:gd name="T3" fmla="*/ 2 h 106"/>
                <a:gd name="T4" fmla="*/ 33 w 186"/>
                <a:gd name="T5" fmla="*/ 2 h 106"/>
                <a:gd name="T6" fmla="*/ 0 w 186"/>
                <a:gd name="T7" fmla="*/ 106 h 106"/>
                <a:gd name="T8" fmla="*/ 185 w 186"/>
                <a:gd name="T9" fmla="*/ 50 h 106"/>
                <a:gd name="T10" fmla="*/ 185 w 186"/>
                <a:gd name="T11" fmla="*/ 50 h 106"/>
                <a:gd name="T12" fmla="*/ 185 w 186"/>
                <a:gd name="T13" fmla="*/ 46 h 106"/>
                <a:gd name="T14" fmla="*/ 183 w 186"/>
                <a:gd name="T15" fmla="*/ 45 h 106"/>
                <a:gd name="T16" fmla="*/ 183 w 186"/>
                <a:gd name="T17" fmla="*/ 45 h 106"/>
                <a:gd name="T18" fmla="*/ 183 w 186"/>
                <a:gd name="T19" fmla="*/ 45 h 106"/>
                <a:gd name="T20" fmla="*/ 183 w 186"/>
                <a:gd name="T21" fmla="*/ 45 h 106"/>
                <a:gd name="T22" fmla="*/ 183 w 186"/>
                <a:gd name="T23" fmla="*/ 45 h 106"/>
                <a:gd name="T24" fmla="*/ 183 w 186"/>
                <a:gd name="T25" fmla="*/ 45 h 106"/>
                <a:gd name="T26" fmla="*/ 182 w 186"/>
                <a:gd name="T27" fmla="*/ 45 h 106"/>
                <a:gd name="T28" fmla="*/ 182 w 186"/>
                <a:gd name="T29" fmla="*/ 45 h 106"/>
                <a:gd name="T30" fmla="*/ 182 w 186"/>
                <a:gd name="T31" fmla="*/ 45 h 106"/>
                <a:gd name="T32" fmla="*/ 182 w 186"/>
                <a:gd name="T33" fmla="*/ 45 h 106"/>
                <a:gd name="T34" fmla="*/ 182 w 186"/>
                <a:gd name="T35" fmla="*/ 45 h 106"/>
                <a:gd name="T36" fmla="*/ 182 w 186"/>
                <a:gd name="T37" fmla="*/ 45 h 106"/>
                <a:gd name="T38" fmla="*/ 182 w 186"/>
                <a:gd name="T39" fmla="*/ 45 h 106"/>
                <a:gd name="T40" fmla="*/ 182 w 186"/>
                <a:gd name="T41" fmla="*/ 45 h 106"/>
                <a:gd name="T42" fmla="*/ 182 w 186"/>
                <a:gd name="T43" fmla="*/ 45 h 106"/>
                <a:gd name="T44" fmla="*/ 182 w 186"/>
                <a:gd name="T45" fmla="*/ 45 h 106"/>
                <a:gd name="T46" fmla="*/ 182 w 186"/>
                <a:gd name="T47" fmla="*/ 45 h 106"/>
                <a:gd name="T48" fmla="*/ 182 w 186"/>
                <a:gd name="T49" fmla="*/ 45 h 106"/>
                <a:gd name="T50" fmla="*/ 182 w 186"/>
                <a:gd name="T51" fmla="*/ 45 h 106"/>
                <a:gd name="T52" fmla="*/ 182 w 186"/>
                <a:gd name="T53" fmla="*/ 45 h 106"/>
                <a:gd name="T54" fmla="*/ 182 w 186"/>
                <a:gd name="T55" fmla="*/ 45 h 106"/>
                <a:gd name="T56" fmla="*/ 182 w 186"/>
                <a:gd name="T57" fmla="*/ 45 h 106"/>
                <a:gd name="T58" fmla="*/ 182 w 186"/>
                <a:gd name="T59" fmla="*/ 45 h 106"/>
                <a:gd name="T60" fmla="*/ 182 w 186"/>
                <a:gd name="T61" fmla="*/ 45 h 106"/>
                <a:gd name="T62" fmla="*/ 182 w 186"/>
                <a:gd name="T63" fmla="*/ 45 h 106"/>
                <a:gd name="T64" fmla="*/ 182 w 186"/>
                <a:gd name="T65" fmla="*/ 45 h 106"/>
                <a:gd name="T66" fmla="*/ 182 w 186"/>
                <a:gd name="T67" fmla="*/ 45 h 106"/>
                <a:gd name="T68" fmla="*/ 182 w 186"/>
                <a:gd name="T69" fmla="*/ 45 h 106"/>
                <a:gd name="T70" fmla="*/ 182 w 186"/>
                <a:gd name="T71" fmla="*/ 45 h 106"/>
                <a:gd name="T72" fmla="*/ 182 w 186"/>
                <a:gd name="T73" fmla="*/ 45 h 106"/>
                <a:gd name="T74" fmla="*/ 182 w 186"/>
                <a:gd name="T75" fmla="*/ 45 h 106"/>
                <a:gd name="T76" fmla="*/ 181 w 186"/>
                <a:gd name="T77" fmla="*/ 45 h 106"/>
                <a:gd name="T78" fmla="*/ 181 w 186"/>
                <a:gd name="T79" fmla="*/ 45 h 106"/>
                <a:gd name="T80" fmla="*/ 181 w 186"/>
                <a:gd name="T81" fmla="*/ 44 h 106"/>
                <a:gd name="T82" fmla="*/ 181 w 186"/>
                <a:gd name="T83" fmla="*/ 44 h 106"/>
                <a:gd name="T84" fmla="*/ 181 w 186"/>
                <a:gd name="T85" fmla="*/ 44 h 106"/>
                <a:gd name="T86" fmla="*/ 181 w 186"/>
                <a:gd name="T87" fmla="*/ 44 h 106"/>
                <a:gd name="T88" fmla="*/ 38 w 186"/>
                <a:gd name="T89" fmla="*/ 0 h 106"/>
                <a:gd name="T90" fmla="*/ 38 w 186"/>
                <a:gd name="T91" fmla="*/ 0 h 106"/>
                <a:gd name="T92" fmla="*/ 38 w 186"/>
                <a:gd name="T93" fmla="*/ 0 h 106"/>
                <a:gd name="T94" fmla="*/ 37 w 186"/>
                <a:gd name="T9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06">
                  <a:moveTo>
                    <a:pt x="37" y="0"/>
                  </a:moveTo>
                  <a:cubicBezTo>
                    <a:pt x="34" y="0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49"/>
                    <a:pt x="186" y="47"/>
                    <a:pt x="185" y="46"/>
                  </a:cubicBezTo>
                  <a:cubicBezTo>
                    <a:pt x="184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64" y="39"/>
                    <a:pt x="41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D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>
              <a:off x="12792" y="4871"/>
              <a:ext cx="399" cy="309"/>
            </a:xfrm>
            <a:custGeom>
              <a:avLst/>
              <a:gdLst>
                <a:gd name="T0" fmla="*/ 164 w 169"/>
                <a:gd name="T1" fmla="*/ 92 h 131"/>
                <a:gd name="T2" fmla="*/ 31 w 169"/>
                <a:gd name="T3" fmla="*/ 130 h 131"/>
                <a:gd name="T4" fmla="*/ 23 w 169"/>
                <a:gd name="T5" fmla="*/ 125 h 131"/>
                <a:gd name="T6" fmla="*/ 1 w 169"/>
                <a:gd name="T7" fmla="*/ 47 h 131"/>
                <a:gd name="T8" fmla="*/ 5 w 169"/>
                <a:gd name="T9" fmla="*/ 39 h 131"/>
                <a:gd name="T10" fmla="*/ 138 w 169"/>
                <a:gd name="T11" fmla="*/ 1 h 131"/>
                <a:gd name="T12" fmla="*/ 146 w 169"/>
                <a:gd name="T13" fmla="*/ 5 h 131"/>
                <a:gd name="T14" fmla="*/ 168 w 169"/>
                <a:gd name="T15" fmla="*/ 84 h 131"/>
                <a:gd name="T16" fmla="*/ 164 w 169"/>
                <a:gd name="T17" fmla="*/ 9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31">
                  <a:moveTo>
                    <a:pt x="164" y="92"/>
                  </a:moveTo>
                  <a:cubicBezTo>
                    <a:pt x="31" y="130"/>
                    <a:pt x="31" y="130"/>
                    <a:pt x="31" y="130"/>
                  </a:cubicBezTo>
                  <a:cubicBezTo>
                    <a:pt x="28" y="131"/>
                    <a:pt x="24" y="129"/>
                    <a:pt x="23" y="12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3"/>
                    <a:pt x="2" y="40"/>
                    <a:pt x="5" y="39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41" y="0"/>
                    <a:pt x="145" y="2"/>
                    <a:pt x="146" y="5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9" y="87"/>
                    <a:pt x="167" y="91"/>
                    <a:pt x="164" y="92"/>
                  </a:cubicBez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>
              <a:off x="12799" y="4899"/>
              <a:ext cx="356" cy="149"/>
            </a:xfrm>
            <a:custGeom>
              <a:avLst/>
              <a:gdLst>
                <a:gd name="T0" fmla="*/ 356 w 356"/>
                <a:gd name="T1" fmla="*/ 52 h 149"/>
                <a:gd name="T2" fmla="*/ 14 w 356"/>
                <a:gd name="T3" fmla="*/ 149 h 149"/>
                <a:gd name="T4" fmla="*/ 0 w 356"/>
                <a:gd name="T5" fmla="*/ 99 h 149"/>
                <a:gd name="T6" fmla="*/ 342 w 356"/>
                <a:gd name="T7" fmla="*/ 0 h 149"/>
                <a:gd name="T8" fmla="*/ 356 w 356"/>
                <a:gd name="T9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49">
                  <a:moveTo>
                    <a:pt x="356" y="52"/>
                  </a:moveTo>
                  <a:lnTo>
                    <a:pt x="14" y="149"/>
                  </a:lnTo>
                  <a:lnTo>
                    <a:pt x="0" y="99"/>
                  </a:lnTo>
                  <a:lnTo>
                    <a:pt x="342" y="0"/>
                  </a:lnTo>
                  <a:lnTo>
                    <a:pt x="356" y="5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22"/>
            <p:cNvSpPr>
              <a:spLocks/>
            </p:cNvSpPr>
            <p:nvPr/>
          </p:nvSpPr>
          <p:spPr bwMode="auto">
            <a:xfrm>
              <a:off x="12823" y="4984"/>
              <a:ext cx="358" cy="158"/>
            </a:xfrm>
            <a:custGeom>
              <a:avLst/>
              <a:gdLst>
                <a:gd name="T0" fmla="*/ 358 w 358"/>
                <a:gd name="T1" fmla="*/ 61 h 158"/>
                <a:gd name="T2" fmla="*/ 16 w 358"/>
                <a:gd name="T3" fmla="*/ 158 h 158"/>
                <a:gd name="T4" fmla="*/ 0 w 358"/>
                <a:gd name="T5" fmla="*/ 97 h 158"/>
                <a:gd name="T6" fmla="*/ 342 w 358"/>
                <a:gd name="T7" fmla="*/ 0 h 158"/>
                <a:gd name="T8" fmla="*/ 358 w 358"/>
                <a:gd name="T9" fmla="*/ 6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8">
                  <a:moveTo>
                    <a:pt x="358" y="61"/>
                  </a:moveTo>
                  <a:lnTo>
                    <a:pt x="16" y="158"/>
                  </a:lnTo>
                  <a:lnTo>
                    <a:pt x="0" y="97"/>
                  </a:lnTo>
                  <a:lnTo>
                    <a:pt x="342" y="0"/>
                  </a:lnTo>
                  <a:lnTo>
                    <a:pt x="358" y="61"/>
                  </a:lnTo>
                  <a:close/>
                </a:path>
              </a:pathLst>
            </a:custGeom>
            <a:solidFill>
              <a:srgbClr val="E9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23"/>
            <p:cNvSpPr>
              <a:spLocks/>
            </p:cNvSpPr>
            <p:nvPr/>
          </p:nvSpPr>
          <p:spPr bwMode="auto">
            <a:xfrm>
              <a:off x="13021" y="5036"/>
              <a:ext cx="59" cy="26"/>
            </a:xfrm>
            <a:custGeom>
              <a:avLst/>
              <a:gdLst>
                <a:gd name="T0" fmla="*/ 59 w 59"/>
                <a:gd name="T1" fmla="*/ 12 h 26"/>
                <a:gd name="T2" fmla="*/ 5 w 59"/>
                <a:gd name="T3" fmla="*/ 26 h 26"/>
                <a:gd name="T4" fmla="*/ 0 w 59"/>
                <a:gd name="T5" fmla="*/ 14 h 26"/>
                <a:gd name="T6" fmla="*/ 57 w 59"/>
                <a:gd name="T7" fmla="*/ 0 h 26"/>
                <a:gd name="T8" fmla="*/ 59 w 5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6">
                  <a:moveTo>
                    <a:pt x="59" y="12"/>
                  </a:moveTo>
                  <a:lnTo>
                    <a:pt x="5" y="26"/>
                  </a:lnTo>
                  <a:lnTo>
                    <a:pt x="0" y="14"/>
                  </a:lnTo>
                  <a:lnTo>
                    <a:pt x="57" y="0"/>
                  </a:lnTo>
                  <a:lnTo>
                    <a:pt x="59" y="1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24"/>
            <p:cNvSpPr>
              <a:spLocks/>
            </p:cNvSpPr>
            <p:nvPr/>
          </p:nvSpPr>
          <p:spPr bwMode="auto">
            <a:xfrm>
              <a:off x="13096" y="5017"/>
              <a:ext cx="45" cy="24"/>
            </a:xfrm>
            <a:custGeom>
              <a:avLst/>
              <a:gdLst>
                <a:gd name="T0" fmla="*/ 45 w 45"/>
                <a:gd name="T1" fmla="*/ 12 h 24"/>
                <a:gd name="T2" fmla="*/ 5 w 45"/>
                <a:gd name="T3" fmla="*/ 24 h 24"/>
                <a:gd name="T4" fmla="*/ 0 w 45"/>
                <a:gd name="T5" fmla="*/ 12 h 24"/>
                <a:gd name="T6" fmla="*/ 40 w 45"/>
                <a:gd name="T7" fmla="*/ 0 h 24"/>
                <a:gd name="T8" fmla="*/ 45 w 4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45" y="12"/>
                  </a:moveTo>
                  <a:lnTo>
                    <a:pt x="5" y="24"/>
                  </a:lnTo>
                  <a:lnTo>
                    <a:pt x="0" y="12"/>
                  </a:lnTo>
                  <a:lnTo>
                    <a:pt x="40" y="0"/>
                  </a:lnTo>
                  <a:lnTo>
                    <a:pt x="45" y="1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25"/>
            <p:cNvSpPr>
              <a:spLocks/>
            </p:cNvSpPr>
            <p:nvPr/>
          </p:nvSpPr>
          <p:spPr bwMode="auto">
            <a:xfrm>
              <a:off x="12806" y="4892"/>
              <a:ext cx="290" cy="85"/>
            </a:xfrm>
            <a:custGeom>
              <a:avLst/>
              <a:gdLst>
                <a:gd name="T0" fmla="*/ 290 w 290"/>
                <a:gd name="T1" fmla="*/ 2 h 85"/>
                <a:gd name="T2" fmla="*/ 0 w 290"/>
                <a:gd name="T3" fmla="*/ 85 h 85"/>
                <a:gd name="T4" fmla="*/ 0 w 290"/>
                <a:gd name="T5" fmla="*/ 80 h 85"/>
                <a:gd name="T6" fmla="*/ 288 w 290"/>
                <a:gd name="T7" fmla="*/ 0 h 85"/>
                <a:gd name="T8" fmla="*/ 290 w 290"/>
                <a:gd name="T9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85">
                  <a:moveTo>
                    <a:pt x="290" y="2"/>
                  </a:moveTo>
                  <a:lnTo>
                    <a:pt x="0" y="85"/>
                  </a:lnTo>
                  <a:lnTo>
                    <a:pt x="0" y="80"/>
                  </a:lnTo>
                  <a:lnTo>
                    <a:pt x="288" y="0"/>
                  </a:lnTo>
                  <a:lnTo>
                    <a:pt x="290" y="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26"/>
            <p:cNvSpPr>
              <a:spLocks/>
            </p:cNvSpPr>
            <p:nvPr/>
          </p:nvSpPr>
          <p:spPr bwMode="auto">
            <a:xfrm>
              <a:off x="12858" y="5076"/>
              <a:ext cx="283" cy="85"/>
            </a:xfrm>
            <a:custGeom>
              <a:avLst/>
              <a:gdLst>
                <a:gd name="T0" fmla="*/ 283 w 283"/>
                <a:gd name="T1" fmla="*/ 5 h 85"/>
                <a:gd name="T2" fmla="*/ 3 w 283"/>
                <a:gd name="T3" fmla="*/ 85 h 85"/>
                <a:gd name="T4" fmla="*/ 0 w 283"/>
                <a:gd name="T5" fmla="*/ 80 h 85"/>
                <a:gd name="T6" fmla="*/ 281 w 283"/>
                <a:gd name="T7" fmla="*/ 0 h 85"/>
                <a:gd name="T8" fmla="*/ 283 w 283"/>
                <a:gd name="T9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5">
                  <a:moveTo>
                    <a:pt x="283" y="5"/>
                  </a:moveTo>
                  <a:lnTo>
                    <a:pt x="3" y="85"/>
                  </a:lnTo>
                  <a:lnTo>
                    <a:pt x="0" y="80"/>
                  </a:lnTo>
                  <a:lnTo>
                    <a:pt x="281" y="0"/>
                  </a:lnTo>
                  <a:lnTo>
                    <a:pt x="283" y="5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>
              <a:off x="12764" y="5017"/>
              <a:ext cx="424" cy="359"/>
            </a:xfrm>
            <a:custGeom>
              <a:avLst/>
              <a:gdLst>
                <a:gd name="T0" fmla="*/ 135 w 180"/>
                <a:gd name="T1" fmla="*/ 151 h 152"/>
                <a:gd name="T2" fmla="*/ 4 w 180"/>
                <a:gd name="T3" fmla="*/ 91 h 152"/>
                <a:gd name="T4" fmla="*/ 1 w 180"/>
                <a:gd name="T5" fmla="*/ 82 h 152"/>
                <a:gd name="T6" fmla="*/ 37 w 180"/>
                <a:gd name="T7" fmla="*/ 5 h 152"/>
                <a:gd name="T8" fmla="*/ 45 w 180"/>
                <a:gd name="T9" fmla="*/ 2 h 152"/>
                <a:gd name="T10" fmla="*/ 176 w 180"/>
                <a:gd name="T11" fmla="*/ 61 h 152"/>
                <a:gd name="T12" fmla="*/ 179 w 180"/>
                <a:gd name="T13" fmla="*/ 70 h 152"/>
                <a:gd name="T14" fmla="*/ 143 w 180"/>
                <a:gd name="T15" fmla="*/ 148 h 152"/>
                <a:gd name="T16" fmla="*/ 135 w 180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2">
                  <a:moveTo>
                    <a:pt x="135" y="151"/>
                  </a:moveTo>
                  <a:cubicBezTo>
                    <a:pt x="4" y="91"/>
                    <a:pt x="4" y="91"/>
                    <a:pt x="4" y="91"/>
                  </a:cubicBezTo>
                  <a:cubicBezTo>
                    <a:pt x="1" y="90"/>
                    <a:pt x="0" y="86"/>
                    <a:pt x="1" y="8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2"/>
                    <a:pt x="42" y="0"/>
                    <a:pt x="45" y="2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9" y="63"/>
                    <a:pt x="180" y="67"/>
                    <a:pt x="179" y="70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2" y="151"/>
                    <a:pt x="138" y="152"/>
                    <a:pt x="135" y="151"/>
                  </a:cubicBez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>
              <a:off x="13002" y="5276"/>
              <a:ext cx="66" cy="64"/>
            </a:xfrm>
            <a:custGeom>
              <a:avLst/>
              <a:gdLst>
                <a:gd name="T0" fmla="*/ 25 w 28"/>
                <a:gd name="T1" fmla="*/ 18 h 27"/>
                <a:gd name="T2" fmla="*/ 9 w 28"/>
                <a:gd name="T3" fmla="*/ 24 h 27"/>
                <a:gd name="T4" fmla="*/ 3 w 28"/>
                <a:gd name="T5" fmla="*/ 8 h 27"/>
                <a:gd name="T6" fmla="*/ 19 w 28"/>
                <a:gd name="T7" fmla="*/ 2 h 27"/>
                <a:gd name="T8" fmla="*/ 25 w 28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5" y="18"/>
                  </a:moveTo>
                  <a:cubicBezTo>
                    <a:pt x="22" y="24"/>
                    <a:pt x="15" y="27"/>
                    <a:pt x="9" y="24"/>
                  </a:cubicBezTo>
                  <a:cubicBezTo>
                    <a:pt x="3" y="21"/>
                    <a:pt x="0" y="14"/>
                    <a:pt x="3" y="8"/>
                  </a:cubicBezTo>
                  <a:cubicBezTo>
                    <a:pt x="6" y="2"/>
                    <a:pt x="13" y="0"/>
                    <a:pt x="19" y="2"/>
                  </a:cubicBezTo>
                  <a:cubicBezTo>
                    <a:pt x="25" y="5"/>
                    <a:pt x="28" y="12"/>
                    <a:pt x="25" y="18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29"/>
            <p:cNvSpPr>
              <a:spLocks/>
            </p:cNvSpPr>
            <p:nvPr/>
          </p:nvSpPr>
          <p:spPr bwMode="auto">
            <a:xfrm>
              <a:off x="13037" y="5293"/>
              <a:ext cx="66" cy="64"/>
            </a:xfrm>
            <a:custGeom>
              <a:avLst/>
              <a:gdLst>
                <a:gd name="T0" fmla="*/ 25 w 28"/>
                <a:gd name="T1" fmla="*/ 18 h 27"/>
                <a:gd name="T2" fmla="*/ 9 w 28"/>
                <a:gd name="T3" fmla="*/ 24 h 27"/>
                <a:gd name="T4" fmla="*/ 3 w 28"/>
                <a:gd name="T5" fmla="*/ 8 h 27"/>
                <a:gd name="T6" fmla="*/ 19 w 28"/>
                <a:gd name="T7" fmla="*/ 2 h 27"/>
                <a:gd name="T8" fmla="*/ 25 w 28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5" y="18"/>
                  </a:moveTo>
                  <a:cubicBezTo>
                    <a:pt x="22" y="24"/>
                    <a:pt x="15" y="27"/>
                    <a:pt x="9" y="24"/>
                  </a:cubicBezTo>
                  <a:cubicBezTo>
                    <a:pt x="3" y="21"/>
                    <a:pt x="0" y="14"/>
                    <a:pt x="3" y="8"/>
                  </a:cubicBezTo>
                  <a:cubicBezTo>
                    <a:pt x="6" y="2"/>
                    <a:pt x="13" y="0"/>
                    <a:pt x="19" y="2"/>
                  </a:cubicBezTo>
                  <a:cubicBezTo>
                    <a:pt x="25" y="5"/>
                    <a:pt x="28" y="12"/>
                    <a:pt x="25" y="18"/>
                  </a:cubicBezTo>
                  <a:close/>
                </a:path>
              </a:pathLst>
            </a:custGeom>
            <a:solidFill>
              <a:srgbClr val="E84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30"/>
            <p:cNvSpPr>
              <a:spLocks/>
            </p:cNvSpPr>
            <p:nvPr/>
          </p:nvSpPr>
          <p:spPr bwMode="auto">
            <a:xfrm>
              <a:off x="12771" y="5177"/>
              <a:ext cx="231" cy="123"/>
            </a:xfrm>
            <a:custGeom>
              <a:avLst/>
              <a:gdLst>
                <a:gd name="T0" fmla="*/ 219 w 231"/>
                <a:gd name="T1" fmla="*/ 123 h 123"/>
                <a:gd name="T2" fmla="*/ 0 w 231"/>
                <a:gd name="T3" fmla="*/ 24 h 123"/>
                <a:gd name="T4" fmla="*/ 12 w 231"/>
                <a:gd name="T5" fmla="*/ 0 h 123"/>
                <a:gd name="T6" fmla="*/ 231 w 231"/>
                <a:gd name="T7" fmla="*/ 102 h 123"/>
                <a:gd name="T8" fmla="*/ 219 w 2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23">
                  <a:moveTo>
                    <a:pt x="219" y="123"/>
                  </a:moveTo>
                  <a:lnTo>
                    <a:pt x="0" y="24"/>
                  </a:lnTo>
                  <a:lnTo>
                    <a:pt x="12" y="0"/>
                  </a:lnTo>
                  <a:lnTo>
                    <a:pt x="231" y="102"/>
                  </a:lnTo>
                  <a:lnTo>
                    <a:pt x="219" y="123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31"/>
            <p:cNvSpPr>
              <a:spLocks/>
            </p:cNvSpPr>
            <p:nvPr/>
          </p:nvSpPr>
          <p:spPr bwMode="auto">
            <a:xfrm>
              <a:off x="12818" y="5024"/>
              <a:ext cx="370" cy="229"/>
            </a:xfrm>
            <a:custGeom>
              <a:avLst/>
              <a:gdLst>
                <a:gd name="T0" fmla="*/ 335 w 370"/>
                <a:gd name="T1" fmla="*/ 229 h 229"/>
                <a:gd name="T2" fmla="*/ 0 w 370"/>
                <a:gd name="T3" fmla="*/ 76 h 229"/>
                <a:gd name="T4" fmla="*/ 36 w 370"/>
                <a:gd name="T5" fmla="*/ 0 h 229"/>
                <a:gd name="T6" fmla="*/ 370 w 370"/>
                <a:gd name="T7" fmla="*/ 153 h 229"/>
                <a:gd name="T8" fmla="*/ 335 w 370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29">
                  <a:moveTo>
                    <a:pt x="335" y="229"/>
                  </a:moveTo>
                  <a:lnTo>
                    <a:pt x="0" y="76"/>
                  </a:lnTo>
                  <a:lnTo>
                    <a:pt x="36" y="0"/>
                  </a:lnTo>
                  <a:lnTo>
                    <a:pt x="370" y="153"/>
                  </a:lnTo>
                  <a:lnTo>
                    <a:pt x="335" y="229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232"/>
            <p:cNvSpPr>
              <a:spLocks/>
            </p:cNvSpPr>
            <p:nvPr/>
          </p:nvSpPr>
          <p:spPr bwMode="auto">
            <a:xfrm>
              <a:off x="12931" y="5095"/>
              <a:ext cx="29" cy="33"/>
            </a:xfrm>
            <a:custGeom>
              <a:avLst/>
              <a:gdLst>
                <a:gd name="T0" fmla="*/ 22 w 29"/>
                <a:gd name="T1" fmla="*/ 21 h 33"/>
                <a:gd name="T2" fmla="*/ 12 w 29"/>
                <a:gd name="T3" fmla="*/ 19 h 33"/>
                <a:gd name="T4" fmla="*/ 10 w 29"/>
                <a:gd name="T5" fmla="*/ 26 h 33"/>
                <a:gd name="T6" fmla="*/ 17 w 29"/>
                <a:gd name="T7" fmla="*/ 28 h 33"/>
                <a:gd name="T8" fmla="*/ 19 w 29"/>
                <a:gd name="T9" fmla="*/ 26 h 33"/>
                <a:gd name="T10" fmla="*/ 22 w 29"/>
                <a:gd name="T11" fmla="*/ 26 h 33"/>
                <a:gd name="T12" fmla="*/ 19 w 29"/>
                <a:gd name="T13" fmla="*/ 33 h 33"/>
                <a:gd name="T14" fmla="*/ 0 w 29"/>
                <a:gd name="T15" fmla="*/ 26 h 33"/>
                <a:gd name="T16" fmla="*/ 0 w 29"/>
                <a:gd name="T17" fmla="*/ 21 h 33"/>
                <a:gd name="T18" fmla="*/ 5 w 29"/>
                <a:gd name="T19" fmla="*/ 23 h 33"/>
                <a:gd name="T20" fmla="*/ 12 w 29"/>
                <a:gd name="T21" fmla="*/ 5 h 33"/>
                <a:gd name="T22" fmla="*/ 10 w 29"/>
                <a:gd name="T23" fmla="*/ 2 h 33"/>
                <a:gd name="T24" fmla="*/ 12 w 29"/>
                <a:gd name="T25" fmla="*/ 0 h 33"/>
                <a:gd name="T26" fmla="*/ 19 w 29"/>
                <a:gd name="T27" fmla="*/ 5 h 33"/>
                <a:gd name="T28" fmla="*/ 29 w 29"/>
                <a:gd name="T29" fmla="*/ 9 h 33"/>
                <a:gd name="T30" fmla="*/ 26 w 29"/>
                <a:gd name="T31" fmla="*/ 16 h 33"/>
                <a:gd name="T32" fmla="*/ 24 w 29"/>
                <a:gd name="T33" fmla="*/ 14 h 33"/>
                <a:gd name="T34" fmla="*/ 24 w 29"/>
                <a:gd name="T35" fmla="*/ 12 h 33"/>
                <a:gd name="T36" fmla="*/ 17 w 29"/>
                <a:gd name="T37" fmla="*/ 9 h 33"/>
                <a:gd name="T38" fmla="*/ 15 w 29"/>
                <a:gd name="T39" fmla="*/ 14 h 33"/>
                <a:gd name="T40" fmla="*/ 22 w 29"/>
                <a:gd name="T41" fmla="*/ 16 h 33"/>
                <a:gd name="T42" fmla="*/ 22 w 29"/>
                <a:gd name="T43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3">
                  <a:moveTo>
                    <a:pt x="22" y="21"/>
                  </a:moveTo>
                  <a:lnTo>
                    <a:pt x="12" y="19"/>
                  </a:lnTo>
                  <a:lnTo>
                    <a:pt x="10" y="26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19" y="33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2" y="5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9" y="5"/>
                  </a:lnTo>
                  <a:lnTo>
                    <a:pt x="29" y="9"/>
                  </a:lnTo>
                  <a:lnTo>
                    <a:pt x="26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17" y="9"/>
                  </a:lnTo>
                  <a:lnTo>
                    <a:pt x="15" y="14"/>
                  </a:lnTo>
                  <a:lnTo>
                    <a:pt x="22" y="16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33"/>
            <p:cNvSpPr>
              <a:spLocks/>
            </p:cNvSpPr>
            <p:nvPr/>
          </p:nvSpPr>
          <p:spPr bwMode="auto">
            <a:xfrm>
              <a:off x="12957" y="5118"/>
              <a:ext cx="12" cy="10"/>
            </a:xfrm>
            <a:custGeom>
              <a:avLst/>
              <a:gdLst>
                <a:gd name="T0" fmla="*/ 10 w 12"/>
                <a:gd name="T1" fmla="*/ 10 h 10"/>
                <a:gd name="T2" fmla="*/ 0 w 12"/>
                <a:gd name="T3" fmla="*/ 5 h 10"/>
                <a:gd name="T4" fmla="*/ 3 w 12"/>
                <a:gd name="T5" fmla="*/ 0 h 10"/>
                <a:gd name="T6" fmla="*/ 12 w 12"/>
                <a:gd name="T7" fmla="*/ 5 h 10"/>
                <a:gd name="T8" fmla="*/ 10 w 1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0" y="10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12" y="5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34"/>
            <p:cNvSpPr>
              <a:spLocks/>
            </p:cNvSpPr>
            <p:nvPr/>
          </p:nvSpPr>
          <p:spPr bwMode="auto">
            <a:xfrm>
              <a:off x="12969" y="5114"/>
              <a:ext cx="31" cy="30"/>
            </a:xfrm>
            <a:custGeom>
              <a:avLst/>
              <a:gdLst>
                <a:gd name="T0" fmla="*/ 10 w 13"/>
                <a:gd name="T1" fmla="*/ 4 h 13"/>
                <a:gd name="T2" fmla="*/ 9 w 13"/>
                <a:gd name="T3" fmla="*/ 3 h 13"/>
                <a:gd name="T4" fmla="*/ 4 w 13"/>
                <a:gd name="T5" fmla="*/ 6 h 13"/>
                <a:gd name="T6" fmla="*/ 5 w 13"/>
                <a:gd name="T7" fmla="*/ 10 h 13"/>
                <a:gd name="T8" fmla="*/ 9 w 13"/>
                <a:gd name="T9" fmla="*/ 11 h 13"/>
                <a:gd name="T10" fmla="*/ 9 w 13"/>
                <a:gd name="T11" fmla="*/ 12 h 13"/>
                <a:gd name="T12" fmla="*/ 4 w 13"/>
                <a:gd name="T13" fmla="*/ 12 h 13"/>
                <a:gd name="T14" fmla="*/ 2 w 13"/>
                <a:gd name="T15" fmla="*/ 5 h 13"/>
                <a:gd name="T16" fmla="*/ 9 w 13"/>
                <a:gd name="T17" fmla="*/ 1 h 13"/>
                <a:gd name="T18" fmla="*/ 13 w 13"/>
                <a:gd name="T19" fmla="*/ 4 h 13"/>
                <a:gd name="T20" fmla="*/ 11 w 13"/>
                <a:gd name="T21" fmla="*/ 7 h 13"/>
                <a:gd name="T22" fmla="*/ 10 w 13"/>
                <a:gd name="T23" fmla="*/ 6 h 13"/>
                <a:gd name="T24" fmla="*/ 10 w 1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3">
                  <a:moveTo>
                    <a:pt x="10" y="4"/>
                  </a:moveTo>
                  <a:cubicBezTo>
                    <a:pt x="10" y="4"/>
                    <a:pt x="9" y="4"/>
                    <a:pt x="9" y="3"/>
                  </a:cubicBezTo>
                  <a:cubicBezTo>
                    <a:pt x="7" y="2"/>
                    <a:pt x="5" y="3"/>
                    <a:pt x="4" y="6"/>
                  </a:cubicBezTo>
                  <a:cubicBezTo>
                    <a:pt x="3" y="8"/>
                    <a:pt x="4" y="10"/>
                    <a:pt x="5" y="10"/>
                  </a:cubicBezTo>
                  <a:cubicBezTo>
                    <a:pt x="7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7" y="13"/>
                    <a:pt x="4" y="12"/>
                  </a:cubicBezTo>
                  <a:cubicBezTo>
                    <a:pt x="1" y="11"/>
                    <a:pt x="0" y="8"/>
                    <a:pt x="2" y="5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2"/>
                    <a:pt x="13" y="4"/>
                    <a:pt x="13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35"/>
            <p:cNvSpPr>
              <a:spLocks noEditPoints="1"/>
            </p:cNvSpPr>
            <p:nvPr/>
          </p:nvSpPr>
          <p:spPr bwMode="auto">
            <a:xfrm>
              <a:off x="12988" y="5125"/>
              <a:ext cx="28" cy="34"/>
            </a:xfrm>
            <a:custGeom>
              <a:avLst/>
              <a:gdLst>
                <a:gd name="T0" fmla="*/ 28 w 28"/>
                <a:gd name="T1" fmla="*/ 34 h 34"/>
                <a:gd name="T2" fmla="*/ 16 w 28"/>
                <a:gd name="T3" fmla="*/ 29 h 34"/>
                <a:gd name="T4" fmla="*/ 16 w 28"/>
                <a:gd name="T5" fmla="*/ 26 h 34"/>
                <a:gd name="T6" fmla="*/ 21 w 28"/>
                <a:gd name="T7" fmla="*/ 26 h 34"/>
                <a:gd name="T8" fmla="*/ 21 w 28"/>
                <a:gd name="T9" fmla="*/ 22 h 34"/>
                <a:gd name="T10" fmla="*/ 12 w 28"/>
                <a:gd name="T11" fmla="*/ 19 h 34"/>
                <a:gd name="T12" fmla="*/ 12 w 28"/>
                <a:gd name="T13" fmla="*/ 22 h 34"/>
                <a:gd name="T14" fmla="*/ 14 w 28"/>
                <a:gd name="T15" fmla="*/ 24 h 34"/>
                <a:gd name="T16" fmla="*/ 12 w 28"/>
                <a:gd name="T17" fmla="*/ 26 h 34"/>
                <a:gd name="T18" fmla="*/ 0 w 28"/>
                <a:gd name="T19" fmla="*/ 22 h 34"/>
                <a:gd name="T20" fmla="*/ 2 w 28"/>
                <a:gd name="T21" fmla="*/ 19 h 34"/>
                <a:gd name="T22" fmla="*/ 5 w 28"/>
                <a:gd name="T23" fmla="*/ 19 h 34"/>
                <a:gd name="T24" fmla="*/ 24 w 28"/>
                <a:gd name="T25" fmla="*/ 0 h 34"/>
                <a:gd name="T26" fmla="*/ 28 w 28"/>
                <a:gd name="T27" fmla="*/ 3 h 34"/>
                <a:gd name="T28" fmla="*/ 26 w 28"/>
                <a:gd name="T29" fmla="*/ 29 h 34"/>
                <a:gd name="T30" fmla="*/ 28 w 28"/>
                <a:gd name="T31" fmla="*/ 31 h 34"/>
                <a:gd name="T32" fmla="*/ 28 w 28"/>
                <a:gd name="T33" fmla="*/ 34 h 34"/>
                <a:gd name="T34" fmla="*/ 21 w 28"/>
                <a:gd name="T35" fmla="*/ 8 h 34"/>
                <a:gd name="T36" fmla="*/ 16 w 28"/>
                <a:gd name="T37" fmla="*/ 15 h 34"/>
                <a:gd name="T38" fmla="*/ 21 w 28"/>
                <a:gd name="T39" fmla="*/ 19 h 34"/>
                <a:gd name="T40" fmla="*/ 21 w 28"/>
                <a:gd name="T4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4">
                  <a:moveTo>
                    <a:pt x="28" y="34"/>
                  </a:moveTo>
                  <a:lnTo>
                    <a:pt x="16" y="29"/>
                  </a:lnTo>
                  <a:lnTo>
                    <a:pt x="16" y="26"/>
                  </a:lnTo>
                  <a:lnTo>
                    <a:pt x="21" y="26"/>
                  </a:lnTo>
                  <a:lnTo>
                    <a:pt x="21" y="22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0" y="22"/>
                  </a:lnTo>
                  <a:lnTo>
                    <a:pt x="2" y="19"/>
                  </a:lnTo>
                  <a:lnTo>
                    <a:pt x="5" y="19"/>
                  </a:lnTo>
                  <a:lnTo>
                    <a:pt x="24" y="0"/>
                  </a:lnTo>
                  <a:lnTo>
                    <a:pt x="28" y="3"/>
                  </a:lnTo>
                  <a:lnTo>
                    <a:pt x="26" y="29"/>
                  </a:lnTo>
                  <a:lnTo>
                    <a:pt x="28" y="31"/>
                  </a:lnTo>
                  <a:lnTo>
                    <a:pt x="28" y="34"/>
                  </a:lnTo>
                  <a:close/>
                  <a:moveTo>
                    <a:pt x="21" y="8"/>
                  </a:moveTo>
                  <a:lnTo>
                    <a:pt x="16" y="15"/>
                  </a:lnTo>
                  <a:lnTo>
                    <a:pt x="21" y="19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36"/>
            <p:cNvSpPr>
              <a:spLocks noEditPoints="1"/>
            </p:cNvSpPr>
            <p:nvPr/>
          </p:nvSpPr>
          <p:spPr bwMode="auto">
            <a:xfrm>
              <a:off x="13016" y="5135"/>
              <a:ext cx="31" cy="35"/>
            </a:xfrm>
            <a:custGeom>
              <a:avLst/>
              <a:gdLst>
                <a:gd name="T0" fmla="*/ 1 w 13"/>
                <a:gd name="T1" fmla="*/ 9 h 15"/>
                <a:gd name="T2" fmla="*/ 2 w 13"/>
                <a:gd name="T3" fmla="*/ 9 h 15"/>
                <a:gd name="T4" fmla="*/ 5 w 13"/>
                <a:gd name="T5" fmla="*/ 2 h 15"/>
                <a:gd name="T6" fmla="*/ 4 w 13"/>
                <a:gd name="T7" fmla="*/ 1 h 15"/>
                <a:gd name="T8" fmla="*/ 5 w 13"/>
                <a:gd name="T9" fmla="*/ 0 h 15"/>
                <a:gd name="T10" fmla="*/ 8 w 13"/>
                <a:gd name="T11" fmla="*/ 1 h 15"/>
                <a:gd name="T12" fmla="*/ 10 w 13"/>
                <a:gd name="T13" fmla="*/ 2 h 15"/>
                <a:gd name="T14" fmla="*/ 12 w 13"/>
                <a:gd name="T15" fmla="*/ 7 h 15"/>
                <a:gd name="T16" fmla="*/ 9 w 13"/>
                <a:gd name="T17" fmla="*/ 9 h 15"/>
                <a:gd name="T18" fmla="*/ 9 w 13"/>
                <a:gd name="T19" fmla="*/ 10 h 15"/>
                <a:gd name="T20" fmla="*/ 9 w 13"/>
                <a:gd name="T21" fmla="*/ 13 h 15"/>
                <a:gd name="T22" fmla="*/ 10 w 13"/>
                <a:gd name="T23" fmla="*/ 13 h 15"/>
                <a:gd name="T24" fmla="*/ 10 w 13"/>
                <a:gd name="T25" fmla="*/ 15 h 15"/>
                <a:gd name="T26" fmla="*/ 7 w 13"/>
                <a:gd name="T27" fmla="*/ 13 h 15"/>
                <a:gd name="T28" fmla="*/ 7 w 13"/>
                <a:gd name="T29" fmla="*/ 10 h 15"/>
                <a:gd name="T30" fmla="*/ 6 w 13"/>
                <a:gd name="T31" fmla="*/ 8 h 15"/>
                <a:gd name="T32" fmla="*/ 6 w 13"/>
                <a:gd name="T33" fmla="*/ 8 h 15"/>
                <a:gd name="T34" fmla="*/ 4 w 13"/>
                <a:gd name="T35" fmla="*/ 10 h 15"/>
                <a:gd name="T36" fmla="*/ 5 w 13"/>
                <a:gd name="T37" fmla="*/ 11 h 15"/>
                <a:gd name="T38" fmla="*/ 5 w 13"/>
                <a:gd name="T39" fmla="*/ 12 h 15"/>
                <a:gd name="T40" fmla="*/ 0 w 13"/>
                <a:gd name="T41" fmla="*/ 10 h 15"/>
                <a:gd name="T42" fmla="*/ 1 w 13"/>
                <a:gd name="T43" fmla="*/ 9 h 15"/>
                <a:gd name="T44" fmla="*/ 7 w 13"/>
                <a:gd name="T45" fmla="*/ 7 h 15"/>
                <a:gd name="T46" fmla="*/ 10 w 13"/>
                <a:gd name="T47" fmla="*/ 6 h 15"/>
                <a:gd name="T48" fmla="*/ 9 w 13"/>
                <a:gd name="T49" fmla="*/ 4 h 15"/>
                <a:gd name="T50" fmla="*/ 8 w 13"/>
                <a:gd name="T51" fmla="*/ 3 h 15"/>
                <a:gd name="T52" fmla="*/ 6 w 13"/>
                <a:gd name="T53" fmla="*/ 6 h 15"/>
                <a:gd name="T54" fmla="*/ 7 w 13"/>
                <a:gd name="T5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" h="15">
                  <a:moveTo>
                    <a:pt x="1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3"/>
                    <a:pt x="13" y="5"/>
                    <a:pt x="12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" y="9"/>
                  </a:ln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6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37"/>
            <p:cNvSpPr>
              <a:spLocks noEditPoints="1"/>
            </p:cNvSpPr>
            <p:nvPr/>
          </p:nvSpPr>
          <p:spPr bwMode="auto">
            <a:xfrm>
              <a:off x="13040" y="5144"/>
              <a:ext cx="33" cy="36"/>
            </a:xfrm>
            <a:custGeom>
              <a:avLst/>
              <a:gdLst>
                <a:gd name="T0" fmla="*/ 6 w 14"/>
                <a:gd name="T1" fmla="*/ 3 h 15"/>
                <a:gd name="T2" fmla="*/ 5 w 14"/>
                <a:gd name="T3" fmla="*/ 2 h 15"/>
                <a:gd name="T4" fmla="*/ 5 w 14"/>
                <a:gd name="T5" fmla="*/ 0 h 15"/>
                <a:gd name="T6" fmla="*/ 9 w 14"/>
                <a:gd name="T7" fmla="*/ 2 h 15"/>
                <a:gd name="T8" fmla="*/ 10 w 14"/>
                <a:gd name="T9" fmla="*/ 3 h 15"/>
                <a:gd name="T10" fmla="*/ 13 w 14"/>
                <a:gd name="T11" fmla="*/ 10 h 15"/>
                <a:gd name="T12" fmla="*/ 5 w 14"/>
                <a:gd name="T13" fmla="*/ 13 h 15"/>
                <a:gd name="T14" fmla="*/ 0 w 14"/>
                <a:gd name="T15" fmla="*/ 11 h 15"/>
                <a:gd name="T16" fmla="*/ 1 w 14"/>
                <a:gd name="T17" fmla="*/ 10 h 15"/>
                <a:gd name="T18" fmla="*/ 2 w 14"/>
                <a:gd name="T19" fmla="*/ 10 h 15"/>
                <a:gd name="T20" fmla="*/ 6 w 14"/>
                <a:gd name="T21" fmla="*/ 3 h 15"/>
                <a:gd name="T22" fmla="*/ 6 w 14"/>
                <a:gd name="T23" fmla="*/ 11 h 15"/>
                <a:gd name="T24" fmla="*/ 10 w 14"/>
                <a:gd name="T25" fmla="*/ 9 h 15"/>
                <a:gd name="T26" fmla="*/ 9 w 14"/>
                <a:gd name="T27" fmla="*/ 4 h 15"/>
                <a:gd name="T28" fmla="*/ 8 w 14"/>
                <a:gd name="T29" fmla="*/ 4 h 15"/>
                <a:gd name="T30" fmla="*/ 5 w 14"/>
                <a:gd name="T31" fmla="*/ 11 h 15"/>
                <a:gd name="T32" fmla="*/ 6 w 14"/>
                <a:gd name="T3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3" y="4"/>
                    <a:pt x="14" y="7"/>
                    <a:pt x="13" y="10"/>
                  </a:cubicBezTo>
                  <a:cubicBezTo>
                    <a:pt x="11" y="13"/>
                    <a:pt x="8" y="15"/>
                    <a:pt x="5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6" y="3"/>
                  </a:lnTo>
                  <a:close/>
                  <a:moveTo>
                    <a:pt x="6" y="11"/>
                  </a:moveTo>
                  <a:cubicBezTo>
                    <a:pt x="7" y="12"/>
                    <a:pt x="9" y="12"/>
                    <a:pt x="10" y="9"/>
                  </a:cubicBezTo>
                  <a:cubicBezTo>
                    <a:pt x="11" y="6"/>
                    <a:pt x="11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11"/>
                    <a:pt x="5" y="11"/>
                    <a:pt x="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38"/>
            <p:cNvSpPr>
              <a:spLocks/>
            </p:cNvSpPr>
            <p:nvPr/>
          </p:nvSpPr>
          <p:spPr bwMode="auto">
            <a:xfrm>
              <a:off x="12806" y="5135"/>
              <a:ext cx="326" cy="156"/>
            </a:xfrm>
            <a:custGeom>
              <a:avLst/>
              <a:gdLst>
                <a:gd name="T0" fmla="*/ 321 w 326"/>
                <a:gd name="T1" fmla="*/ 156 h 156"/>
                <a:gd name="T2" fmla="*/ 0 w 326"/>
                <a:gd name="T3" fmla="*/ 9 h 156"/>
                <a:gd name="T4" fmla="*/ 5 w 326"/>
                <a:gd name="T5" fmla="*/ 0 h 156"/>
                <a:gd name="T6" fmla="*/ 326 w 326"/>
                <a:gd name="T7" fmla="*/ 146 h 156"/>
                <a:gd name="T8" fmla="*/ 321 w 326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56">
                  <a:moveTo>
                    <a:pt x="321" y="156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26" y="146"/>
                  </a:lnTo>
                  <a:lnTo>
                    <a:pt x="321" y="156"/>
                  </a:lnTo>
                  <a:close/>
                </a:path>
              </a:pathLst>
            </a:custGeom>
            <a:solidFill>
              <a:srgbClr val="D3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Rectangle 239"/>
            <p:cNvSpPr>
              <a:spLocks noChangeArrowheads="1"/>
            </p:cNvSpPr>
            <p:nvPr/>
          </p:nvSpPr>
          <p:spPr bwMode="auto">
            <a:xfrm>
              <a:off x="9944" y="3524"/>
              <a:ext cx="816" cy="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40"/>
            <p:cNvSpPr>
              <a:spLocks/>
            </p:cNvSpPr>
            <p:nvPr/>
          </p:nvSpPr>
          <p:spPr bwMode="auto">
            <a:xfrm>
              <a:off x="10680" y="3463"/>
              <a:ext cx="936" cy="23"/>
            </a:xfrm>
            <a:custGeom>
              <a:avLst/>
              <a:gdLst>
                <a:gd name="T0" fmla="*/ 936 w 936"/>
                <a:gd name="T1" fmla="*/ 0 h 23"/>
                <a:gd name="T2" fmla="*/ 0 w 936"/>
                <a:gd name="T3" fmla="*/ 7 h 23"/>
                <a:gd name="T4" fmla="*/ 44 w 936"/>
                <a:gd name="T5" fmla="*/ 23 h 23"/>
                <a:gd name="T6" fmla="*/ 931 w 936"/>
                <a:gd name="T7" fmla="*/ 19 h 23"/>
                <a:gd name="T8" fmla="*/ 936 w 9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3">
                  <a:moveTo>
                    <a:pt x="936" y="0"/>
                  </a:moveTo>
                  <a:lnTo>
                    <a:pt x="0" y="7"/>
                  </a:lnTo>
                  <a:lnTo>
                    <a:pt x="44" y="23"/>
                  </a:lnTo>
                  <a:lnTo>
                    <a:pt x="931" y="19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41"/>
            <p:cNvSpPr>
              <a:spLocks/>
            </p:cNvSpPr>
            <p:nvPr/>
          </p:nvSpPr>
          <p:spPr bwMode="auto">
            <a:xfrm>
              <a:off x="10680" y="3463"/>
              <a:ext cx="936" cy="23"/>
            </a:xfrm>
            <a:custGeom>
              <a:avLst/>
              <a:gdLst>
                <a:gd name="T0" fmla="*/ 936 w 936"/>
                <a:gd name="T1" fmla="*/ 0 h 23"/>
                <a:gd name="T2" fmla="*/ 0 w 936"/>
                <a:gd name="T3" fmla="*/ 7 h 23"/>
                <a:gd name="T4" fmla="*/ 44 w 936"/>
                <a:gd name="T5" fmla="*/ 23 h 23"/>
                <a:gd name="T6" fmla="*/ 931 w 936"/>
                <a:gd name="T7" fmla="*/ 19 h 23"/>
                <a:gd name="T8" fmla="*/ 936 w 9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3">
                  <a:moveTo>
                    <a:pt x="936" y="0"/>
                  </a:moveTo>
                  <a:lnTo>
                    <a:pt x="0" y="7"/>
                  </a:lnTo>
                  <a:lnTo>
                    <a:pt x="44" y="23"/>
                  </a:lnTo>
                  <a:lnTo>
                    <a:pt x="931" y="19"/>
                  </a:lnTo>
                  <a:lnTo>
                    <a:pt x="9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242"/>
            <p:cNvSpPr>
              <a:spLocks/>
            </p:cNvSpPr>
            <p:nvPr/>
          </p:nvSpPr>
          <p:spPr bwMode="auto">
            <a:xfrm>
              <a:off x="9913" y="3470"/>
              <a:ext cx="811" cy="21"/>
            </a:xfrm>
            <a:custGeom>
              <a:avLst/>
              <a:gdLst>
                <a:gd name="T0" fmla="*/ 767 w 811"/>
                <a:gd name="T1" fmla="*/ 0 h 21"/>
                <a:gd name="T2" fmla="*/ 0 w 811"/>
                <a:gd name="T3" fmla="*/ 2 h 21"/>
                <a:gd name="T4" fmla="*/ 10 w 811"/>
                <a:gd name="T5" fmla="*/ 21 h 21"/>
                <a:gd name="T6" fmla="*/ 811 w 811"/>
                <a:gd name="T7" fmla="*/ 16 h 21"/>
                <a:gd name="T8" fmla="*/ 767 w 81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21">
                  <a:moveTo>
                    <a:pt x="767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11" y="1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243"/>
            <p:cNvSpPr>
              <a:spLocks/>
            </p:cNvSpPr>
            <p:nvPr/>
          </p:nvSpPr>
          <p:spPr bwMode="auto">
            <a:xfrm>
              <a:off x="9913" y="3470"/>
              <a:ext cx="811" cy="21"/>
            </a:xfrm>
            <a:custGeom>
              <a:avLst/>
              <a:gdLst>
                <a:gd name="T0" fmla="*/ 767 w 811"/>
                <a:gd name="T1" fmla="*/ 0 h 21"/>
                <a:gd name="T2" fmla="*/ 0 w 811"/>
                <a:gd name="T3" fmla="*/ 2 h 21"/>
                <a:gd name="T4" fmla="*/ 10 w 811"/>
                <a:gd name="T5" fmla="*/ 21 h 21"/>
                <a:gd name="T6" fmla="*/ 811 w 811"/>
                <a:gd name="T7" fmla="*/ 16 h 21"/>
                <a:gd name="T8" fmla="*/ 767 w 81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21">
                  <a:moveTo>
                    <a:pt x="767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11" y="1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244"/>
            <p:cNvSpPr>
              <a:spLocks/>
            </p:cNvSpPr>
            <p:nvPr/>
          </p:nvSpPr>
          <p:spPr bwMode="auto">
            <a:xfrm>
              <a:off x="10522" y="3401"/>
              <a:ext cx="1108" cy="24"/>
            </a:xfrm>
            <a:custGeom>
              <a:avLst/>
              <a:gdLst>
                <a:gd name="T0" fmla="*/ 1108 w 1108"/>
                <a:gd name="T1" fmla="*/ 0 h 24"/>
                <a:gd name="T2" fmla="*/ 0 w 1108"/>
                <a:gd name="T3" fmla="*/ 7 h 24"/>
                <a:gd name="T4" fmla="*/ 47 w 1108"/>
                <a:gd name="T5" fmla="*/ 24 h 24"/>
                <a:gd name="T6" fmla="*/ 1103 w 1108"/>
                <a:gd name="T7" fmla="*/ 19 h 24"/>
                <a:gd name="T8" fmla="*/ 1108 w 110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8" h="24">
                  <a:moveTo>
                    <a:pt x="1108" y="0"/>
                  </a:moveTo>
                  <a:lnTo>
                    <a:pt x="0" y="7"/>
                  </a:lnTo>
                  <a:lnTo>
                    <a:pt x="47" y="24"/>
                  </a:lnTo>
                  <a:lnTo>
                    <a:pt x="1103" y="19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245"/>
            <p:cNvSpPr>
              <a:spLocks/>
            </p:cNvSpPr>
            <p:nvPr/>
          </p:nvSpPr>
          <p:spPr bwMode="auto">
            <a:xfrm>
              <a:off x="10522" y="3401"/>
              <a:ext cx="1108" cy="24"/>
            </a:xfrm>
            <a:custGeom>
              <a:avLst/>
              <a:gdLst>
                <a:gd name="T0" fmla="*/ 1108 w 1108"/>
                <a:gd name="T1" fmla="*/ 0 h 24"/>
                <a:gd name="T2" fmla="*/ 0 w 1108"/>
                <a:gd name="T3" fmla="*/ 7 h 24"/>
                <a:gd name="T4" fmla="*/ 47 w 1108"/>
                <a:gd name="T5" fmla="*/ 24 h 24"/>
                <a:gd name="T6" fmla="*/ 1103 w 1108"/>
                <a:gd name="T7" fmla="*/ 19 h 24"/>
                <a:gd name="T8" fmla="*/ 1108 w 110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8" h="24">
                  <a:moveTo>
                    <a:pt x="1108" y="0"/>
                  </a:moveTo>
                  <a:lnTo>
                    <a:pt x="0" y="7"/>
                  </a:lnTo>
                  <a:lnTo>
                    <a:pt x="47" y="24"/>
                  </a:lnTo>
                  <a:lnTo>
                    <a:pt x="1103" y="19"/>
                  </a:lnTo>
                  <a:lnTo>
                    <a:pt x="1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246"/>
            <p:cNvSpPr>
              <a:spLocks/>
            </p:cNvSpPr>
            <p:nvPr/>
          </p:nvSpPr>
          <p:spPr bwMode="auto">
            <a:xfrm>
              <a:off x="9883" y="3408"/>
              <a:ext cx="686" cy="22"/>
            </a:xfrm>
            <a:custGeom>
              <a:avLst/>
              <a:gdLst>
                <a:gd name="T0" fmla="*/ 639 w 686"/>
                <a:gd name="T1" fmla="*/ 0 h 22"/>
                <a:gd name="T2" fmla="*/ 0 w 686"/>
                <a:gd name="T3" fmla="*/ 3 h 22"/>
                <a:gd name="T4" fmla="*/ 9 w 686"/>
                <a:gd name="T5" fmla="*/ 22 h 22"/>
                <a:gd name="T6" fmla="*/ 686 w 686"/>
                <a:gd name="T7" fmla="*/ 17 h 22"/>
                <a:gd name="T8" fmla="*/ 639 w 68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" h="22">
                  <a:moveTo>
                    <a:pt x="639" y="0"/>
                  </a:moveTo>
                  <a:lnTo>
                    <a:pt x="0" y="3"/>
                  </a:lnTo>
                  <a:lnTo>
                    <a:pt x="9" y="22"/>
                  </a:lnTo>
                  <a:lnTo>
                    <a:pt x="686" y="1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247"/>
            <p:cNvSpPr>
              <a:spLocks/>
            </p:cNvSpPr>
            <p:nvPr/>
          </p:nvSpPr>
          <p:spPr bwMode="auto">
            <a:xfrm>
              <a:off x="9883" y="3408"/>
              <a:ext cx="686" cy="22"/>
            </a:xfrm>
            <a:custGeom>
              <a:avLst/>
              <a:gdLst>
                <a:gd name="T0" fmla="*/ 639 w 686"/>
                <a:gd name="T1" fmla="*/ 0 h 22"/>
                <a:gd name="T2" fmla="*/ 0 w 686"/>
                <a:gd name="T3" fmla="*/ 3 h 22"/>
                <a:gd name="T4" fmla="*/ 9 w 686"/>
                <a:gd name="T5" fmla="*/ 22 h 22"/>
                <a:gd name="T6" fmla="*/ 686 w 686"/>
                <a:gd name="T7" fmla="*/ 17 h 22"/>
                <a:gd name="T8" fmla="*/ 639 w 68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" h="22">
                  <a:moveTo>
                    <a:pt x="639" y="0"/>
                  </a:moveTo>
                  <a:lnTo>
                    <a:pt x="0" y="3"/>
                  </a:lnTo>
                  <a:lnTo>
                    <a:pt x="9" y="22"/>
                  </a:lnTo>
                  <a:lnTo>
                    <a:pt x="686" y="17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248"/>
            <p:cNvSpPr>
              <a:spLocks/>
            </p:cNvSpPr>
            <p:nvPr/>
          </p:nvSpPr>
          <p:spPr bwMode="auto">
            <a:xfrm>
              <a:off x="10354" y="3335"/>
              <a:ext cx="1292" cy="26"/>
            </a:xfrm>
            <a:custGeom>
              <a:avLst/>
              <a:gdLst>
                <a:gd name="T0" fmla="*/ 1292 w 1292"/>
                <a:gd name="T1" fmla="*/ 0 h 26"/>
                <a:gd name="T2" fmla="*/ 0 w 1292"/>
                <a:gd name="T3" fmla="*/ 7 h 26"/>
                <a:gd name="T4" fmla="*/ 50 w 1292"/>
                <a:gd name="T5" fmla="*/ 26 h 26"/>
                <a:gd name="T6" fmla="*/ 1288 w 1292"/>
                <a:gd name="T7" fmla="*/ 19 h 26"/>
                <a:gd name="T8" fmla="*/ 1292 w 129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2" h="26">
                  <a:moveTo>
                    <a:pt x="1292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288" y="19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249"/>
            <p:cNvSpPr>
              <a:spLocks/>
            </p:cNvSpPr>
            <p:nvPr/>
          </p:nvSpPr>
          <p:spPr bwMode="auto">
            <a:xfrm>
              <a:off x="10354" y="3335"/>
              <a:ext cx="1292" cy="26"/>
            </a:xfrm>
            <a:custGeom>
              <a:avLst/>
              <a:gdLst>
                <a:gd name="T0" fmla="*/ 1292 w 1292"/>
                <a:gd name="T1" fmla="*/ 0 h 26"/>
                <a:gd name="T2" fmla="*/ 0 w 1292"/>
                <a:gd name="T3" fmla="*/ 7 h 26"/>
                <a:gd name="T4" fmla="*/ 50 w 1292"/>
                <a:gd name="T5" fmla="*/ 26 h 26"/>
                <a:gd name="T6" fmla="*/ 1288 w 1292"/>
                <a:gd name="T7" fmla="*/ 19 h 26"/>
                <a:gd name="T8" fmla="*/ 1292 w 129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2" h="26">
                  <a:moveTo>
                    <a:pt x="1292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288" y="19"/>
                  </a:lnTo>
                  <a:lnTo>
                    <a:pt x="12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250"/>
            <p:cNvSpPr>
              <a:spLocks/>
            </p:cNvSpPr>
            <p:nvPr/>
          </p:nvSpPr>
          <p:spPr bwMode="auto">
            <a:xfrm>
              <a:off x="9847" y="3342"/>
              <a:ext cx="557" cy="24"/>
            </a:xfrm>
            <a:custGeom>
              <a:avLst/>
              <a:gdLst>
                <a:gd name="T0" fmla="*/ 507 w 557"/>
                <a:gd name="T1" fmla="*/ 0 h 24"/>
                <a:gd name="T2" fmla="*/ 0 w 557"/>
                <a:gd name="T3" fmla="*/ 3 h 24"/>
                <a:gd name="T4" fmla="*/ 10 w 557"/>
                <a:gd name="T5" fmla="*/ 24 h 24"/>
                <a:gd name="T6" fmla="*/ 557 w 557"/>
                <a:gd name="T7" fmla="*/ 19 h 24"/>
                <a:gd name="T8" fmla="*/ 507 w 55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24">
                  <a:moveTo>
                    <a:pt x="507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557" y="19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251"/>
            <p:cNvSpPr>
              <a:spLocks/>
            </p:cNvSpPr>
            <p:nvPr/>
          </p:nvSpPr>
          <p:spPr bwMode="auto">
            <a:xfrm>
              <a:off x="9847" y="3342"/>
              <a:ext cx="557" cy="24"/>
            </a:xfrm>
            <a:custGeom>
              <a:avLst/>
              <a:gdLst>
                <a:gd name="T0" fmla="*/ 507 w 557"/>
                <a:gd name="T1" fmla="*/ 0 h 24"/>
                <a:gd name="T2" fmla="*/ 0 w 557"/>
                <a:gd name="T3" fmla="*/ 3 h 24"/>
                <a:gd name="T4" fmla="*/ 10 w 557"/>
                <a:gd name="T5" fmla="*/ 24 h 24"/>
                <a:gd name="T6" fmla="*/ 557 w 557"/>
                <a:gd name="T7" fmla="*/ 19 h 24"/>
                <a:gd name="T8" fmla="*/ 507 w 55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24">
                  <a:moveTo>
                    <a:pt x="507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557" y="19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252"/>
            <p:cNvSpPr>
              <a:spLocks/>
            </p:cNvSpPr>
            <p:nvPr/>
          </p:nvSpPr>
          <p:spPr bwMode="auto">
            <a:xfrm>
              <a:off x="11661" y="3305"/>
              <a:ext cx="671" cy="290"/>
            </a:xfrm>
            <a:custGeom>
              <a:avLst/>
              <a:gdLst>
                <a:gd name="T0" fmla="*/ 671 w 671"/>
                <a:gd name="T1" fmla="*/ 0 h 290"/>
                <a:gd name="T2" fmla="*/ 75 w 671"/>
                <a:gd name="T3" fmla="*/ 2 h 290"/>
                <a:gd name="T4" fmla="*/ 0 w 671"/>
                <a:gd name="T5" fmla="*/ 290 h 290"/>
                <a:gd name="T6" fmla="*/ 525 w 671"/>
                <a:gd name="T7" fmla="*/ 285 h 290"/>
                <a:gd name="T8" fmla="*/ 671 w 671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90">
                  <a:moveTo>
                    <a:pt x="671" y="0"/>
                  </a:moveTo>
                  <a:lnTo>
                    <a:pt x="75" y="2"/>
                  </a:lnTo>
                  <a:lnTo>
                    <a:pt x="0" y="290"/>
                  </a:lnTo>
                  <a:lnTo>
                    <a:pt x="525" y="285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253"/>
            <p:cNvSpPr>
              <a:spLocks/>
            </p:cNvSpPr>
            <p:nvPr/>
          </p:nvSpPr>
          <p:spPr bwMode="auto">
            <a:xfrm>
              <a:off x="11661" y="3305"/>
              <a:ext cx="671" cy="290"/>
            </a:xfrm>
            <a:custGeom>
              <a:avLst/>
              <a:gdLst>
                <a:gd name="T0" fmla="*/ 671 w 671"/>
                <a:gd name="T1" fmla="*/ 0 h 290"/>
                <a:gd name="T2" fmla="*/ 75 w 671"/>
                <a:gd name="T3" fmla="*/ 2 h 290"/>
                <a:gd name="T4" fmla="*/ 0 w 671"/>
                <a:gd name="T5" fmla="*/ 290 h 290"/>
                <a:gd name="T6" fmla="*/ 525 w 671"/>
                <a:gd name="T7" fmla="*/ 285 h 290"/>
                <a:gd name="T8" fmla="*/ 671 w 671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90">
                  <a:moveTo>
                    <a:pt x="671" y="0"/>
                  </a:moveTo>
                  <a:lnTo>
                    <a:pt x="75" y="2"/>
                  </a:lnTo>
                  <a:lnTo>
                    <a:pt x="0" y="290"/>
                  </a:lnTo>
                  <a:lnTo>
                    <a:pt x="525" y="285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254"/>
            <p:cNvSpPr>
              <a:spLocks/>
            </p:cNvSpPr>
            <p:nvPr/>
          </p:nvSpPr>
          <p:spPr bwMode="auto">
            <a:xfrm>
              <a:off x="10180" y="3267"/>
              <a:ext cx="1481" cy="28"/>
            </a:xfrm>
            <a:custGeom>
              <a:avLst/>
              <a:gdLst>
                <a:gd name="T0" fmla="*/ 1481 w 1481"/>
                <a:gd name="T1" fmla="*/ 0 h 28"/>
                <a:gd name="T2" fmla="*/ 0 w 1481"/>
                <a:gd name="T3" fmla="*/ 7 h 28"/>
                <a:gd name="T4" fmla="*/ 52 w 1481"/>
                <a:gd name="T5" fmla="*/ 28 h 28"/>
                <a:gd name="T6" fmla="*/ 1476 w 1481"/>
                <a:gd name="T7" fmla="*/ 19 h 28"/>
                <a:gd name="T8" fmla="*/ 1481 w 148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1" h="28">
                  <a:moveTo>
                    <a:pt x="1481" y="0"/>
                  </a:moveTo>
                  <a:lnTo>
                    <a:pt x="0" y="7"/>
                  </a:lnTo>
                  <a:lnTo>
                    <a:pt x="52" y="28"/>
                  </a:lnTo>
                  <a:lnTo>
                    <a:pt x="1476" y="1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255"/>
            <p:cNvSpPr>
              <a:spLocks/>
            </p:cNvSpPr>
            <p:nvPr/>
          </p:nvSpPr>
          <p:spPr bwMode="auto">
            <a:xfrm>
              <a:off x="10180" y="3267"/>
              <a:ext cx="1481" cy="28"/>
            </a:xfrm>
            <a:custGeom>
              <a:avLst/>
              <a:gdLst>
                <a:gd name="T0" fmla="*/ 1481 w 1481"/>
                <a:gd name="T1" fmla="*/ 0 h 28"/>
                <a:gd name="T2" fmla="*/ 0 w 1481"/>
                <a:gd name="T3" fmla="*/ 7 h 28"/>
                <a:gd name="T4" fmla="*/ 52 w 1481"/>
                <a:gd name="T5" fmla="*/ 28 h 28"/>
                <a:gd name="T6" fmla="*/ 1476 w 1481"/>
                <a:gd name="T7" fmla="*/ 19 h 28"/>
                <a:gd name="T8" fmla="*/ 1481 w 148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1" h="28">
                  <a:moveTo>
                    <a:pt x="1481" y="0"/>
                  </a:moveTo>
                  <a:lnTo>
                    <a:pt x="0" y="7"/>
                  </a:lnTo>
                  <a:lnTo>
                    <a:pt x="52" y="28"/>
                  </a:lnTo>
                  <a:lnTo>
                    <a:pt x="1476" y="19"/>
                  </a:lnTo>
                  <a:lnTo>
                    <a:pt x="14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56"/>
            <p:cNvSpPr>
              <a:spLocks/>
            </p:cNvSpPr>
            <p:nvPr/>
          </p:nvSpPr>
          <p:spPr bwMode="auto">
            <a:xfrm>
              <a:off x="9812" y="3274"/>
              <a:ext cx="420" cy="24"/>
            </a:xfrm>
            <a:custGeom>
              <a:avLst/>
              <a:gdLst>
                <a:gd name="T0" fmla="*/ 368 w 420"/>
                <a:gd name="T1" fmla="*/ 0 h 24"/>
                <a:gd name="T2" fmla="*/ 0 w 420"/>
                <a:gd name="T3" fmla="*/ 2 h 24"/>
                <a:gd name="T4" fmla="*/ 9 w 420"/>
                <a:gd name="T5" fmla="*/ 24 h 24"/>
                <a:gd name="T6" fmla="*/ 420 w 420"/>
                <a:gd name="T7" fmla="*/ 21 h 24"/>
                <a:gd name="T8" fmla="*/ 368 w 4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4">
                  <a:moveTo>
                    <a:pt x="368" y="0"/>
                  </a:moveTo>
                  <a:lnTo>
                    <a:pt x="0" y="2"/>
                  </a:lnTo>
                  <a:lnTo>
                    <a:pt x="9" y="24"/>
                  </a:lnTo>
                  <a:lnTo>
                    <a:pt x="420" y="2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57"/>
            <p:cNvSpPr>
              <a:spLocks/>
            </p:cNvSpPr>
            <p:nvPr/>
          </p:nvSpPr>
          <p:spPr bwMode="auto">
            <a:xfrm>
              <a:off x="9812" y="3274"/>
              <a:ext cx="420" cy="24"/>
            </a:xfrm>
            <a:custGeom>
              <a:avLst/>
              <a:gdLst>
                <a:gd name="T0" fmla="*/ 368 w 420"/>
                <a:gd name="T1" fmla="*/ 0 h 24"/>
                <a:gd name="T2" fmla="*/ 0 w 420"/>
                <a:gd name="T3" fmla="*/ 2 h 24"/>
                <a:gd name="T4" fmla="*/ 9 w 420"/>
                <a:gd name="T5" fmla="*/ 24 h 24"/>
                <a:gd name="T6" fmla="*/ 420 w 420"/>
                <a:gd name="T7" fmla="*/ 21 h 24"/>
                <a:gd name="T8" fmla="*/ 368 w 4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4">
                  <a:moveTo>
                    <a:pt x="368" y="0"/>
                  </a:moveTo>
                  <a:lnTo>
                    <a:pt x="0" y="2"/>
                  </a:lnTo>
                  <a:lnTo>
                    <a:pt x="9" y="24"/>
                  </a:lnTo>
                  <a:lnTo>
                    <a:pt x="420" y="21"/>
                  </a:lnTo>
                  <a:lnTo>
                    <a:pt x="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58"/>
            <p:cNvSpPr>
              <a:spLocks/>
            </p:cNvSpPr>
            <p:nvPr/>
          </p:nvSpPr>
          <p:spPr bwMode="auto">
            <a:xfrm>
              <a:off x="9687" y="3031"/>
              <a:ext cx="2028" cy="35"/>
            </a:xfrm>
            <a:custGeom>
              <a:avLst/>
              <a:gdLst>
                <a:gd name="T0" fmla="*/ 2028 w 2028"/>
                <a:gd name="T1" fmla="*/ 0 h 35"/>
                <a:gd name="T2" fmla="*/ 0 w 2028"/>
                <a:gd name="T3" fmla="*/ 9 h 35"/>
                <a:gd name="T4" fmla="*/ 14 w 2028"/>
                <a:gd name="T5" fmla="*/ 35 h 35"/>
                <a:gd name="T6" fmla="*/ 2023 w 2028"/>
                <a:gd name="T7" fmla="*/ 24 h 35"/>
                <a:gd name="T8" fmla="*/ 2028 w 20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35">
                  <a:moveTo>
                    <a:pt x="2028" y="0"/>
                  </a:moveTo>
                  <a:lnTo>
                    <a:pt x="0" y="9"/>
                  </a:lnTo>
                  <a:lnTo>
                    <a:pt x="14" y="35"/>
                  </a:lnTo>
                  <a:lnTo>
                    <a:pt x="2023" y="24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259"/>
            <p:cNvSpPr>
              <a:spLocks/>
            </p:cNvSpPr>
            <p:nvPr/>
          </p:nvSpPr>
          <p:spPr bwMode="auto">
            <a:xfrm>
              <a:off x="9687" y="3031"/>
              <a:ext cx="2028" cy="35"/>
            </a:xfrm>
            <a:custGeom>
              <a:avLst/>
              <a:gdLst>
                <a:gd name="T0" fmla="*/ 2028 w 2028"/>
                <a:gd name="T1" fmla="*/ 0 h 35"/>
                <a:gd name="T2" fmla="*/ 0 w 2028"/>
                <a:gd name="T3" fmla="*/ 9 h 35"/>
                <a:gd name="T4" fmla="*/ 14 w 2028"/>
                <a:gd name="T5" fmla="*/ 35 h 35"/>
                <a:gd name="T6" fmla="*/ 2023 w 2028"/>
                <a:gd name="T7" fmla="*/ 24 h 35"/>
                <a:gd name="T8" fmla="*/ 2028 w 20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35">
                  <a:moveTo>
                    <a:pt x="2028" y="0"/>
                  </a:moveTo>
                  <a:lnTo>
                    <a:pt x="0" y="9"/>
                  </a:lnTo>
                  <a:lnTo>
                    <a:pt x="14" y="35"/>
                  </a:lnTo>
                  <a:lnTo>
                    <a:pt x="2023" y="24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260"/>
            <p:cNvSpPr>
              <a:spLocks/>
            </p:cNvSpPr>
            <p:nvPr/>
          </p:nvSpPr>
          <p:spPr bwMode="auto">
            <a:xfrm>
              <a:off x="11743" y="3026"/>
              <a:ext cx="731" cy="250"/>
            </a:xfrm>
            <a:custGeom>
              <a:avLst/>
              <a:gdLst>
                <a:gd name="T0" fmla="*/ 731 w 731"/>
                <a:gd name="T1" fmla="*/ 0 h 250"/>
                <a:gd name="T2" fmla="*/ 66 w 731"/>
                <a:gd name="T3" fmla="*/ 3 h 250"/>
                <a:gd name="T4" fmla="*/ 0 w 731"/>
                <a:gd name="T5" fmla="*/ 250 h 250"/>
                <a:gd name="T6" fmla="*/ 606 w 731"/>
                <a:gd name="T7" fmla="*/ 246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66" y="3"/>
                  </a:lnTo>
                  <a:lnTo>
                    <a:pt x="0" y="250"/>
                  </a:lnTo>
                  <a:lnTo>
                    <a:pt x="606" y="24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261"/>
            <p:cNvSpPr>
              <a:spLocks/>
            </p:cNvSpPr>
            <p:nvPr/>
          </p:nvSpPr>
          <p:spPr bwMode="auto">
            <a:xfrm>
              <a:off x="11743" y="3026"/>
              <a:ext cx="731" cy="250"/>
            </a:xfrm>
            <a:custGeom>
              <a:avLst/>
              <a:gdLst>
                <a:gd name="T0" fmla="*/ 731 w 731"/>
                <a:gd name="T1" fmla="*/ 0 h 250"/>
                <a:gd name="T2" fmla="*/ 66 w 731"/>
                <a:gd name="T3" fmla="*/ 3 h 250"/>
                <a:gd name="T4" fmla="*/ 0 w 731"/>
                <a:gd name="T5" fmla="*/ 250 h 250"/>
                <a:gd name="T6" fmla="*/ 606 w 731"/>
                <a:gd name="T7" fmla="*/ 246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66" y="3"/>
                  </a:lnTo>
                  <a:lnTo>
                    <a:pt x="0" y="250"/>
                  </a:lnTo>
                  <a:lnTo>
                    <a:pt x="606" y="246"/>
                  </a:lnTo>
                  <a:lnTo>
                    <a:pt x="7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262"/>
            <p:cNvSpPr>
              <a:spLocks/>
            </p:cNvSpPr>
            <p:nvPr/>
          </p:nvSpPr>
          <p:spPr bwMode="auto">
            <a:xfrm>
              <a:off x="9991" y="3191"/>
              <a:ext cx="1688" cy="31"/>
            </a:xfrm>
            <a:custGeom>
              <a:avLst/>
              <a:gdLst>
                <a:gd name="T0" fmla="*/ 1688 w 1688"/>
                <a:gd name="T1" fmla="*/ 0 h 31"/>
                <a:gd name="T2" fmla="*/ 0 w 1688"/>
                <a:gd name="T3" fmla="*/ 10 h 31"/>
                <a:gd name="T4" fmla="*/ 57 w 1688"/>
                <a:gd name="T5" fmla="*/ 31 h 31"/>
                <a:gd name="T6" fmla="*/ 1681 w 1688"/>
                <a:gd name="T7" fmla="*/ 24 h 31"/>
                <a:gd name="T8" fmla="*/ 1688 w 168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8" h="31">
                  <a:moveTo>
                    <a:pt x="1688" y="0"/>
                  </a:moveTo>
                  <a:lnTo>
                    <a:pt x="0" y="10"/>
                  </a:lnTo>
                  <a:lnTo>
                    <a:pt x="57" y="31"/>
                  </a:lnTo>
                  <a:lnTo>
                    <a:pt x="1681" y="24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263"/>
            <p:cNvSpPr>
              <a:spLocks/>
            </p:cNvSpPr>
            <p:nvPr/>
          </p:nvSpPr>
          <p:spPr bwMode="auto">
            <a:xfrm>
              <a:off x="9991" y="3191"/>
              <a:ext cx="1688" cy="31"/>
            </a:xfrm>
            <a:custGeom>
              <a:avLst/>
              <a:gdLst>
                <a:gd name="T0" fmla="*/ 1688 w 1688"/>
                <a:gd name="T1" fmla="*/ 0 h 31"/>
                <a:gd name="T2" fmla="*/ 0 w 1688"/>
                <a:gd name="T3" fmla="*/ 10 h 31"/>
                <a:gd name="T4" fmla="*/ 57 w 1688"/>
                <a:gd name="T5" fmla="*/ 31 h 31"/>
                <a:gd name="T6" fmla="*/ 1681 w 1688"/>
                <a:gd name="T7" fmla="*/ 24 h 31"/>
                <a:gd name="T8" fmla="*/ 1688 w 168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8" h="31">
                  <a:moveTo>
                    <a:pt x="1688" y="0"/>
                  </a:moveTo>
                  <a:lnTo>
                    <a:pt x="0" y="10"/>
                  </a:lnTo>
                  <a:lnTo>
                    <a:pt x="57" y="31"/>
                  </a:lnTo>
                  <a:lnTo>
                    <a:pt x="1681" y="24"/>
                  </a:lnTo>
                  <a:lnTo>
                    <a:pt x="16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64"/>
            <p:cNvSpPr>
              <a:spLocks/>
            </p:cNvSpPr>
            <p:nvPr/>
          </p:nvSpPr>
          <p:spPr bwMode="auto">
            <a:xfrm>
              <a:off x="9772" y="3201"/>
              <a:ext cx="276" cy="23"/>
            </a:xfrm>
            <a:custGeom>
              <a:avLst/>
              <a:gdLst>
                <a:gd name="T0" fmla="*/ 219 w 276"/>
                <a:gd name="T1" fmla="*/ 0 h 23"/>
                <a:gd name="T2" fmla="*/ 0 w 276"/>
                <a:gd name="T3" fmla="*/ 2 h 23"/>
                <a:gd name="T4" fmla="*/ 12 w 276"/>
                <a:gd name="T5" fmla="*/ 23 h 23"/>
                <a:gd name="T6" fmla="*/ 276 w 276"/>
                <a:gd name="T7" fmla="*/ 21 h 23"/>
                <a:gd name="T8" fmla="*/ 219 w 27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3">
                  <a:moveTo>
                    <a:pt x="219" y="0"/>
                  </a:moveTo>
                  <a:lnTo>
                    <a:pt x="0" y="2"/>
                  </a:lnTo>
                  <a:lnTo>
                    <a:pt x="12" y="23"/>
                  </a:lnTo>
                  <a:lnTo>
                    <a:pt x="276" y="2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65"/>
            <p:cNvSpPr>
              <a:spLocks/>
            </p:cNvSpPr>
            <p:nvPr/>
          </p:nvSpPr>
          <p:spPr bwMode="auto">
            <a:xfrm>
              <a:off x="9772" y="3201"/>
              <a:ext cx="276" cy="23"/>
            </a:xfrm>
            <a:custGeom>
              <a:avLst/>
              <a:gdLst>
                <a:gd name="T0" fmla="*/ 219 w 276"/>
                <a:gd name="T1" fmla="*/ 0 h 23"/>
                <a:gd name="T2" fmla="*/ 0 w 276"/>
                <a:gd name="T3" fmla="*/ 2 h 23"/>
                <a:gd name="T4" fmla="*/ 12 w 276"/>
                <a:gd name="T5" fmla="*/ 23 h 23"/>
                <a:gd name="T6" fmla="*/ 276 w 276"/>
                <a:gd name="T7" fmla="*/ 21 h 23"/>
                <a:gd name="T8" fmla="*/ 219 w 27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3">
                  <a:moveTo>
                    <a:pt x="219" y="0"/>
                  </a:moveTo>
                  <a:lnTo>
                    <a:pt x="0" y="2"/>
                  </a:lnTo>
                  <a:lnTo>
                    <a:pt x="12" y="23"/>
                  </a:lnTo>
                  <a:lnTo>
                    <a:pt x="276" y="21"/>
                  </a:lnTo>
                  <a:lnTo>
                    <a:pt x="2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66"/>
            <p:cNvSpPr>
              <a:spLocks/>
            </p:cNvSpPr>
            <p:nvPr/>
          </p:nvSpPr>
          <p:spPr bwMode="auto">
            <a:xfrm>
              <a:off x="9793" y="3114"/>
              <a:ext cx="1903" cy="33"/>
            </a:xfrm>
            <a:custGeom>
              <a:avLst/>
              <a:gdLst>
                <a:gd name="T0" fmla="*/ 1903 w 1903"/>
                <a:gd name="T1" fmla="*/ 0 h 33"/>
                <a:gd name="T2" fmla="*/ 0 w 1903"/>
                <a:gd name="T3" fmla="*/ 9 h 33"/>
                <a:gd name="T4" fmla="*/ 59 w 1903"/>
                <a:gd name="T5" fmla="*/ 33 h 33"/>
                <a:gd name="T6" fmla="*/ 1898 w 1903"/>
                <a:gd name="T7" fmla="*/ 23 h 33"/>
                <a:gd name="T8" fmla="*/ 1903 w 190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3" h="33">
                  <a:moveTo>
                    <a:pt x="1903" y="0"/>
                  </a:moveTo>
                  <a:lnTo>
                    <a:pt x="0" y="9"/>
                  </a:lnTo>
                  <a:lnTo>
                    <a:pt x="59" y="33"/>
                  </a:lnTo>
                  <a:lnTo>
                    <a:pt x="1898" y="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267"/>
            <p:cNvSpPr>
              <a:spLocks/>
            </p:cNvSpPr>
            <p:nvPr/>
          </p:nvSpPr>
          <p:spPr bwMode="auto">
            <a:xfrm>
              <a:off x="9793" y="3114"/>
              <a:ext cx="1903" cy="33"/>
            </a:xfrm>
            <a:custGeom>
              <a:avLst/>
              <a:gdLst>
                <a:gd name="T0" fmla="*/ 1903 w 1903"/>
                <a:gd name="T1" fmla="*/ 0 h 33"/>
                <a:gd name="T2" fmla="*/ 0 w 1903"/>
                <a:gd name="T3" fmla="*/ 9 h 33"/>
                <a:gd name="T4" fmla="*/ 59 w 1903"/>
                <a:gd name="T5" fmla="*/ 33 h 33"/>
                <a:gd name="T6" fmla="*/ 1898 w 1903"/>
                <a:gd name="T7" fmla="*/ 23 h 33"/>
                <a:gd name="T8" fmla="*/ 1903 w 190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3" h="33">
                  <a:moveTo>
                    <a:pt x="1903" y="0"/>
                  </a:moveTo>
                  <a:lnTo>
                    <a:pt x="0" y="9"/>
                  </a:lnTo>
                  <a:lnTo>
                    <a:pt x="59" y="33"/>
                  </a:lnTo>
                  <a:lnTo>
                    <a:pt x="1898" y="23"/>
                  </a:lnTo>
                  <a:lnTo>
                    <a:pt x="19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268"/>
            <p:cNvSpPr>
              <a:spLocks/>
            </p:cNvSpPr>
            <p:nvPr/>
          </p:nvSpPr>
          <p:spPr bwMode="auto">
            <a:xfrm>
              <a:off x="9732" y="3123"/>
              <a:ext cx="120" cy="24"/>
            </a:xfrm>
            <a:custGeom>
              <a:avLst/>
              <a:gdLst>
                <a:gd name="T0" fmla="*/ 61 w 120"/>
                <a:gd name="T1" fmla="*/ 0 h 24"/>
                <a:gd name="T2" fmla="*/ 0 w 120"/>
                <a:gd name="T3" fmla="*/ 2 h 24"/>
                <a:gd name="T4" fmla="*/ 12 w 120"/>
                <a:gd name="T5" fmla="*/ 24 h 24"/>
                <a:gd name="T6" fmla="*/ 120 w 120"/>
                <a:gd name="T7" fmla="*/ 24 h 24"/>
                <a:gd name="T8" fmla="*/ 61 w 1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4">
                  <a:moveTo>
                    <a:pt x="61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0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269"/>
            <p:cNvSpPr>
              <a:spLocks/>
            </p:cNvSpPr>
            <p:nvPr/>
          </p:nvSpPr>
          <p:spPr bwMode="auto">
            <a:xfrm>
              <a:off x="9732" y="3123"/>
              <a:ext cx="120" cy="24"/>
            </a:xfrm>
            <a:custGeom>
              <a:avLst/>
              <a:gdLst>
                <a:gd name="T0" fmla="*/ 61 w 120"/>
                <a:gd name="T1" fmla="*/ 0 h 24"/>
                <a:gd name="T2" fmla="*/ 0 w 120"/>
                <a:gd name="T3" fmla="*/ 2 h 24"/>
                <a:gd name="T4" fmla="*/ 12 w 120"/>
                <a:gd name="T5" fmla="*/ 24 h 24"/>
                <a:gd name="T6" fmla="*/ 120 w 120"/>
                <a:gd name="T7" fmla="*/ 24 h 24"/>
                <a:gd name="T8" fmla="*/ 61 w 1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4">
                  <a:moveTo>
                    <a:pt x="61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0" y="24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680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253865" y="2366819"/>
            <a:ext cx="3684270" cy="1354930"/>
            <a:chOff x="3965" y="3291"/>
            <a:chExt cx="6216" cy="228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5" y="3291"/>
              <a:ext cx="6216" cy="2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9" name="Group 205"/>
            <p:cNvGrpSpPr>
              <a:grpSpLocks/>
            </p:cNvGrpSpPr>
            <p:nvPr/>
          </p:nvGrpSpPr>
          <p:grpSpPr bwMode="auto">
            <a:xfrm>
              <a:off x="3963" y="3255"/>
              <a:ext cx="6218" cy="2322"/>
              <a:chOff x="3963" y="3255"/>
              <a:chExt cx="6218" cy="2322"/>
            </a:xfrm>
          </p:grpSpPr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5429" y="4704"/>
                <a:ext cx="66" cy="46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5200" y="5167"/>
                <a:ext cx="269" cy="96"/>
              </a:xfrm>
              <a:custGeom>
                <a:avLst/>
                <a:gdLst>
                  <a:gd name="T0" fmla="*/ 28 w 269"/>
                  <a:gd name="T1" fmla="*/ 96 h 96"/>
                  <a:gd name="T2" fmla="*/ 0 w 269"/>
                  <a:gd name="T3" fmla="*/ 96 h 96"/>
                  <a:gd name="T4" fmla="*/ 229 w 269"/>
                  <a:gd name="T5" fmla="*/ 0 h 96"/>
                  <a:gd name="T6" fmla="*/ 269 w 269"/>
                  <a:gd name="T7" fmla="*/ 49 h 96"/>
                  <a:gd name="T8" fmla="*/ 28 w 269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96">
                    <a:moveTo>
                      <a:pt x="28" y="96"/>
                    </a:moveTo>
                    <a:lnTo>
                      <a:pt x="0" y="96"/>
                    </a:lnTo>
                    <a:lnTo>
                      <a:pt x="229" y="0"/>
                    </a:lnTo>
                    <a:lnTo>
                      <a:pt x="269" y="49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5455" y="5167"/>
                <a:ext cx="266" cy="96"/>
              </a:xfrm>
              <a:custGeom>
                <a:avLst/>
                <a:gdLst>
                  <a:gd name="T0" fmla="*/ 226 w 266"/>
                  <a:gd name="T1" fmla="*/ 96 h 96"/>
                  <a:gd name="T2" fmla="*/ 266 w 266"/>
                  <a:gd name="T3" fmla="*/ 96 h 96"/>
                  <a:gd name="T4" fmla="*/ 40 w 266"/>
                  <a:gd name="T5" fmla="*/ 0 h 96"/>
                  <a:gd name="T6" fmla="*/ 0 w 266"/>
                  <a:gd name="T7" fmla="*/ 49 h 96"/>
                  <a:gd name="T8" fmla="*/ 226 w 26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96">
                    <a:moveTo>
                      <a:pt x="226" y="96"/>
                    </a:moveTo>
                    <a:lnTo>
                      <a:pt x="266" y="96"/>
                    </a:lnTo>
                    <a:lnTo>
                      <a:pt x="40" y="0"/>
                    </a:lnTo>
                    <a:lnTo>
                      <a:pt x="0" y="49"/>
                    </a:lnTo>
                    <a:lnTo>
                      <a:pt x="226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5429" y="5167"/>
                <a:ext cx="66" cy="4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5434" y="5155"/>
                <a:ext cx="54" cy="139"/>
              </a:xfrm>
              <a:custGeom>
                <a:avLst/>
                <a:gdLst>
                  <a:gd name="T0" fmla="*/ 42 w 54"/>
                  <a:gd name="T1" fmla="*/ 139 h 139"/>
                  <a:gd name="T2" fmla="*/ 14 w 54"/>
                  <a:gd name="T3" fmla="*/ 139 h 139"/>
                  <a:gd name="T4" fmla="*/ 0 w 54"/>
                  <a:gd name="T5" fmla="*/ 0 h 139"/>
                  <a:gd name="T6" fmla="*/ 54 w 54"/>
                  <a:gd name="T7" fmla="*/ 0 h 139"/>
                  <a:gd name="T8" fmla="*/ 42 w 5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9">
                    <a:moveTo>
                      <a:pt x="42" y="139"/>
                    </a:moveTo>
                    <a:lnTo>
                      <a:pt x="14" y="139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42" y="1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5200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5693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5219" y="4659"/>
                <a:ext cx="486" cy="78"/>
              </a:xfrm>
              <a:prstGeom prst="rect">
                <a:avLst/>
              </a:pr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5219" y="4659"/>
                <a:ext cx="486" cy="78"/>
              </a:xfrm>
              <a:custGeom>
                <a:avLst/>
                <a:gdLst>
                  <a:gd name="T0" fmla="*/ 0 w 486"/>
                  <a:gd name="T1" fmla="*/ 78 h 78"/>
                  <a:gd name="T2" fmla="*/ 486 w 486"/>
                  <a:gd name="T3" fmla="*/ 78 h 78"/>
                  <a:gd name="T4" fmla="*/ 486 w 486"/>
                  <a:gd name="T5" fmla="*/ 0 h 78"/>
                  <a:gd name="T6" fmla="*/ 0 w 486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78">
                    <a:moveTo>
                      <a:pt x="0" y="78"/>
                    </a:moveTo>
                    <a:lnTo>
                      <a:pt x="486" y="7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5219" y="4704"/>
                <a:ext cx="486" cy="33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5219" y="4704"/>
                <a:ext cx="486" cy="33"/>
              </a:xfrm>
              <a:custGeom>
                <a:avLst/>
                <a:gdLst>
                  <a:gd name="T0" fmla="*/ 0 w 486"/>
                  <a:gd name="T1" fmla="*/ 33 h 33"/>
                  <a:gd name="T2" fmla="*/ 486 w 486"/>
                  <a:gd name="T3" fmla="*/ 33 h 33"/>
                  <a:gd name="T4" fmla="*/ 486 w 486"/>
                  <a:gd name="T5" fmla="*/ 0 h 33"/>
                  <a:gd name="T6" fmla="*/ 0 w 486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33">
                    <a:moveTo>
                      <a:pt x="0" y="33"/>
                    </a:moveTo>
                    <a:lnTo>
                      <a:pt x="486" y="33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5219" y="3961"/>
                <a:ext cx="486" cy="69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5219" y="3961"/>
                <a:ext cx="486" cy="698"/>
              </a:xfrm>
              <a:custGeom>
                <a:avLst/>
                <a:gdLst>
                  <a:gd name="T0" fmla="*/ 0 w 486"/>
                  <a:gd name="T1" fmla="*/ 698 h 698"/>
                  <a:gd name="T2" fmla="*/ 486 w 486"/>
                  <a:gd name="T3" fmla="*/ 698 h 698"/>
                  <a:gd name="T4" fmla="*/ 486 w 486"/>
                  <a:gd name="T5" fmla="*/ 0 h 698"/>
                  <a:gd name="T6" fmla="*/ 0 w 486"/>
                  <a:gd name="T7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698">
                    <a:moveTo>
                      <a:pt x="0" y="698"/>
                    </a:moveTo>
                    <a:lnTo>
                      <a:pt x="486" y="69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5375" y="4737"/>
                <a:ext cx="172" cy="36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" name="Oval 19"/>
              <p:cNvSpPr>
                <a:spLocks noChangeArrowheads="1"/>
              </p:cNvSpPr>
              <p:nvPr/>
            </p:nvSpPr>
            <p:spPr bwMode="auto">
              <a:xfrm>
                <a:off x="5193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" name="Oval 20"/>
              <p:cNvSpPr>
                <a:spLocks noChangeArrowheads="1"/>
              </p:cNvSpPr>
              <p:nvPr/>
            </p:nvSpPr>
            <p:spPr bwMode="auto">
              <a:xfrm>
                <a:off x="5441" y="5275"/>
                <a:ext cx="37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" name="Oval 21"/>
              <p:cNvSpPr>
                <a:spLocks noChangeArrowheads="1"/>
              </p:cNvSpPr>
              <p:nvPr/>
            </p:nvSpPr>
            <p:spPr bwMode="auto">
              <a:xfrm>
                <a:off x="5688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5177" y="4386"/>
                <a:ext cx="511" cy="273"/>
              </a:xfrm>
              <a:custGeom>
                <a:avLst/>
                <a:gdLst>
                  <a:gd name="T0" fmla="*/ 52 w 217"/>
                  <a:gd name="T1" fmla="*/ 0 h 116"/>
                  <a:gd name="T2" fmla="*/ 52 w 217"/>
                  <a:gd name="T3" fmla="*/ 116 h 116"/>
                  <a:gd name="T4" fmla="*/ 196 w 217"/>
                  <a:gd name="T5" fmla="*/ 116 h 116"/>
                  <a:gd name="T6" fmla="*/ 216 w 217"/>
                  <a:gd name="T7" fmla="*/ 58 h 116"/>
                  <a:gd name="T8" fmla="*/ 192 w 217"/>
                  <a:gd name="T9" fmla="*/ 0 h 116"/>
                  <a:gd name="T10" fmla="*/ 52 w 217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116">
                    <a:moveTo>
                      <a:pt x="52" y="0"/>
                    </a:moveTo>
                    <a:cubicBezTo>
                      <a:pt x="52" y="0"/>
                      <a:pt x="0" y="52"/>
                      <a:pt x="52" y="116"/>
                    </a:cubicBezTo>
                    <a:cubicBezTo>
                      <a:pt x="118" y="116"/>
                      <a:pt x="196" y="116"/>
                      <a:pt x="196" y="116"/>
                    </a:cubicBezTo>
                    <a:cubicBezTo>
                      <a:pt x="196" y="116"/>
                      <a:pt x="217" y="94"/>
                      <a:pt x="216" y="58"/>
                    </a:cubicBezTo>
                    <a:cubicBezTo>
                      <a:pt x="216" y="29"/>
                      <a:pt x="192" y="0"/>
                      <a:pt x="192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5257" y="4435"/>
                <a:ext cx="212" cy="833"/>
              </a:xfrm>
              <a:custGeom>
                <a:avLst/>
                <a:gdLst>
                  <a:gd name="T0" fmla="*/ 62 w 90"/>
                  <a:gd name="T1" fmla="*/ 353 h 353"/>
                  <a:gd name="T2" fmla="*/ 90 w 90"/>
                  <a:gd name="T3" fmla="*/ 48 h 353"/>
                  <a:gd name="T4" fmla="*/ 48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2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2" y="353"/>
                    </a:moveTo>
                    <a:cubicBezTo>
                      <a:pt x="62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8" y="0"/>
                    </a:cubicBezTo>
                    <a:cubicBezTo>
                      <a:pt x="10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2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5481" y="4435"/>
                <a:ext cx="212" cy="833"/>
              </a:xfrm>
              <a:custGeom>
                <a:avLst/>
                <a:gdLst>
                  <a:gd name="T0" fmla="*/ 63 w 90"/>
                  <a:gd name="T1" fmla="*/ 353 h 353"/>
                  <a:gd name="T2" fmla="*/ 90 w 90"/>
                  <a:gd name="T3" fmla="*/ 48 h 353"/>
                  <a:gd name="T4" fmla="*/ 49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3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3" y="353"/>
                    </a:moveTo>
                    <a:cubicBezTo>
                      <a:pt x="63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3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Oval 25"/>
              <p:cNvSpPr>
                <a:spLocks noChangeArrowheads="1"/>
              </p:cNvSpPr>
              <p:nvPr/>
            </p:nvSpPr>
            <p:spPr bwMode="auto">
              <a:xfrm>
                <a:off x="5500" y="5235"/>
                <a:ext cx="169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Oval 26"/>
              <p:cNvSpPr>
                <a:spLocks noChangeArrowheads="1"/>
              </p:cNvSpPr>
              <p:nvPr/>
            </p:nvSpPr>
            <p:spPr bwMode="auto">
              <a:xfrm>
                <a:off x="5254" y="5235"/>
                <a:ext cx="170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27"/>
              <p:cNvSpPr>
                <a:spLocks/>
              </p:cNvSpPr>
              <p:nvPr/>
            </p:nvSpPr>
            <p:spPr bwMode="auto">
              <a:xfrm>
                <a:off x="5297" y="4244"/>
                <a:ext cx="342" cy="142"/>
              </a:xfrm>
              <a:custGeom>
                <a:avLst/>
                <a:gdLst>
                  <a:gd name="T0" fmla="*/ 0 w 342"/>
                  <a:gd name="T1" fmla="*/ 0 h 142"/>
                  <a:gd name="T2" fmla="*/ 2 w 342"/>
                  <a:gd name="T3" fmla="*/ 142 h 142"/>
                  <a:gd name="T4" fmla="*/ 332 w 342"/>
                  <a:gd name="T5" fmla="*/ 142 h 142"/>
                  <a:gd name="T6" fmla="*/ 342 w 342"/>
                  <a:gd name="T7" fmla="*/ 0 h 142"/>
                  <a:gd name="T8" fmla="*/ 0 w 342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42">
                    <a:moveTo>
                      <a:pt x="0" y="0"/>
                    </a:moveTo>
                    <a:lnTo>
                      <a:pt x="2" y="142"/>
                    </a:lnTo>
                    <a:lnTo>
                      <a:pt x="332" y="142"/>
                    </a:lnTo>
                    <a:lnTo>
                      <a:pt x="3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28"/>
              <p:cNvSpPr>
                <a:spLocks/>
              </p:cNvSpPr>
              <p:nvPr/>
            </p:nvSpPr>
            <p:spPr bwMode="auto">
              <a:xfrm>
                <a:off x="544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  <a:gd name="T8" fmla="*/ 0 w 89"/>
                  <a:gd name="T9" fmla="*/ 35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544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>
                <a:off x="5358" y="3381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5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4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4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5" y="0"/>
                      <a:pt x="110" y="24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>
                <a:off x="5287" y="3739"/>
                <a:ext cx="378" cy="413"/>
              </a:xfrm>
              <a:custGeom>
                <a:avLst/>
                <a:gdLst>
                  <a:gd name="T0" fmla="*/ 5 w 160"/>
                  <a:gd name="T1" fmla="*/ 175 h 175"/>
                  <a:gd name="T2" fmla="*/ 0 w 160"/>
                  <a:gd name="T3" fmla="*/ 8 h 175"/>
                  <a:gd name="T4" fmla="*/ 65 w 160"/>
                  <a:gd name="T5" fmla="*/ 0 h 175"/>
                  <a:gd name="T6" fmla="*/ 85 w 160"/>
                  <a:gd name="T7" fmla="*/ 28 h 175"/>
                  <a:gd name="T8" fmla="*/ 102 w 160"/>
                  <a:gd name="T9" fmla="*/ 0 h 175"/>
                  <a:gd name="T10" fmla="*/ 160 w 160"/>
                  <a:gd name="T11" fmla="*/ 12 h 175"/>
                  <a:gd name="T12" fmla="*/ 145 w 160"/>
                  <a:gd name="T13" fmla="*/ 175 h 175"/>
                  <a:gd name="T14" fmla="*/ 5 w 160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75">
                    <a:moveTo>
                      <a:pt x="5" y="17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0" y="1"/>
                      <a:pt x="65" y="0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24" y="1"/>
                      <a:pt x="160" y="12"/>
                      <a:pt x="160" y="12"/>
                    </a:cubicBezTo>
                    <a:cubicBezTo>
                      <a:pt x="145" y="175"/>
                      <a:pt x="145" y="175"/>
                      <a:pt x="145" y="175"/>
                    </a:cubicBezTo>
                    <a:lnTo>
                      <a:pt x="5" y="1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5304" y="3388"/>
                <a:ext cx="80" cy="200"/>
              </a:xfrm>
              <a:custGeom>
                <a:avLst/>
                <a:gdLst>
                  <a:gd name="T0" fmla="*/ 30 w 34"/>
                  <a:gd name="T1" fmla="*/ 85 h 85"/>
                  <a:gd name="T2" fmla="*/ 7 w 34"/>
                  <a:gd name="T3" fmla="*/ 56 h 85"/>
                  <a:gd name="T4" fmla="*/ 22 w 34"/>
                  <a:gd name="T5" fmla="*/ 3 h 85"/>
                  <a:gd name="T6" fmla="*/ 34 w 34"/>
                  <a:gd name="T7" fmla="*/ 18 h 85"/>
                  <a:gd name="T8" fmla="*/ 30 w 34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0" y="85"/>
                    </a:moveTo>
                    <a:cubicBezTo>
                      <a:pt x="30" y="85"/>
                      <a:pt x="12" y="76"/>
                      <a:pt x="7" y="56"/>
                    </a:cubicBezTo>
                    <a:cubicBezTo>
                      <a:pt x="0" y="27"/>
                      <a:pt x="8" y="0"/>
                      <a:pt x="22" y="3"/>
                    </a:cubicBezTo>
                    <a:cubicBezTo>
                      <a:pt x="30" y="15"/>
                      <a:pt x="34" y="18"/>
                      <a:pt x="34" y="18"/>
                    </a:cubicBezTo>
                    <a:cubicBezTo>
                      <a:pt x="34" y="18"/>
                      <a:pt x="28" y="72"/>
                      <a:pt x="30" y="85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5342" y="3312"/>
                <a:ext cx="327" cy="156"/>
              </a:xfrm>
              <a:custGeom>
                <a:avLst/>
                <a:gdLst>
                  <a:gd name="T0" fmla="*/ 19 w 139"/>
                  <a:gd name="T1" fmla="*/ 51 h 66"/>
                  <a:gd name="T2" fmla="*/ 76 w 139"/>
                  <a:gd name="T3" fmla="*/ 66 h 66"/>
                  <a:gd name="T4" fmla="*/ 131 w 139"/>
                  <a:gd name="T5" fmla="*/ 2 h 66"/>
                  <a:gd name="T6" fmla="*/ 72 w 139"/>
                  <a:gd name="T7" fmla="*/ 8 h 66"/>
                  <a:gd name="T8" fmla="*/ 14 w 139"/>
                  <a:gd name="T9" fmla="*/ 11 h 66"/>
                  <a:gd name="T10" fmla="*/ 19 w 139"/>
                  <a:gd name="T11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66">
                    <a:moveTo>
                      <a:pt x="19" y="51"/>
                    </a:moveTo>
                    <a:cubicBezTo>
                      <a:pt x="19" y="51"/>
                      <a:pt x="38" y="66"/>
                      <a:pt x="76" y="66"/>
                    </a:cubicBezTo>
                    <a:cubicBezTo>
                      <a:pt x="113" y="66"/>
                      <a:pt x="139" y="31"/>
                      <a:pt x="131" y="2"/>
                    </a:cubicBezTo>
                    <a:cubicBezTo>
                      <a:pt x="119" y="13"/>
                      <a:pt x="93" y="15"/>
                      <a:pt x="72" y="8"/>
                    </a:cubicBezTo>
                    <a:cubicBezTo>
                      <a:pt x="50" y="0"/>
                      <a:pt x="28" y="0"/>
                      <a:pt x="14" y="11"/>
                    </a:cubicBezTo>
                    <a:cubicBezTo>
                      <a:pt x="0" y="23"/>
                      <a:pt x="5" y="42"/>
                      <a:pt x="19" y="51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5339" y="3395"/>
                <a:ext cx="54" cy="141"/>
              </a:xfrm>
              <a:custGeom>
                <a:avLst/>
                <a:gdLst>
                  <a:gd name="T0" fmla="*/ 23 w 23"/>
                  <a:gd name="T1" fmla="*/ 17 h 60"/>
                  <a:gd name="T2" fmla="*/ 14 w 23"/>
                  <a:gd name="T3" fmla="*/ 60 h 60"/>
                  <a:gd name="T4" fmla="*/ 0 w 23"/>
                  <a:gd name="T5" fmla="*/ 26 h 60"/>
                  <a:gd name="T6" fmla="*/ 8 w 23"/>
                  <a:gd name="T7" fmla="*/ 0 h 60"/>
                  <a:gd name="T8" fmla="*/ 23 w 23"/>
                  <a:gd name="T9" fmla="*/ 1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0">
                    <a:moveTo>
                      <a:pt x="23" y="17"/>
                    </a:moveTo>
                    <a:cubicBezTo>
                      <a:pt x="23" y="17"/>
                      <a:pt x="9" y="42"/>
                      <a:pt x="14" y="60"/>
                    </a:cubicBezTo>
                    <a:cubicBezTo>
                      <a:pt x="3" y="46"/>
                      <a:pt x="0" y="26"/>
                      <a:pt x="0" y="26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35"/>
              <p:cNvSpPr>
                <a:spLocks/>
              </p:cNvSpPr>
              <p:nvPr/>
            </p:nvSpPr>
            <p:spPr bwMode="auto">
              <a:xfrm>
                <a:off x="5575" y="3395"/>
                <a:ext cx="71" cy="113"/>
              </a:xfrm>
              <a:custGeom>
                <a:avLst/>
                <a:gdLst>
                  <a:gd name="T0" fmla="*/ 0 w 30"/>
                  <a:gd name="T1" fmla="*/ 17 h 48"/>
                  <a:gd name="T2" fmla="*/ 14 w 30"/>
                  <a:gd name="T3" fmla="*/ 48 h 48"/>
                  <a:gd name="T4" fmla="*/ 22 w 30"/>
                  <a:gd name="T5" fmla="*/ 9 h 48"/>
                  <a:gd name="T6" fmla="*/ 15 w 30"/>
                  <a:gd name="T7" fmla="*/ 0 h 48"/>
                  <a:gd name="T8" fmla="*/ 0 w 30"/>
                  <a:gd name="T9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0" y="17"/>
                    </a:moveTo>
                    <a:cubicBezTo>
                      <a:pt x="0" y="17"/>
                      <a:pt x="16" y="23"/>
                      <a:pt x="14" y="48"/>
                    </a:cubicBezTo>
                    <a:cubicBezTo>
                      <a:pt x="30" y="30"/>
                      <a:pt x="22" y="9"/>
                      <a:pt x="22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" name="Freeform 36"/>
              <p:cNvSpPr>
                <a:spLocks/>
              </p:cNvSpPr>
              <p:nvPr/>
            </p:nvSpPr>
            <p:spPr bwMode="auto">
              <a:xfrm>
                <a:off x="5056" y="3758"/>
                <a:ext cx="385" cy="394"/>
              </a:xfrm>
              <a:custGeom>
                <a:avLst/>
                <a:gdLst>
                  <a:gd name="T0" fmla="*/ 98 w 163"/>
                  <a:gd name="T1" fmla="*/ 0 h 167"/>
                  <a:gd name="T2" fmla="*/ 46 w 163"/>
                  <a:gd name="T3" fmla="*/ 167 h 167"/>
                  <a:gd name="T4" fmla="*/ 163 w 163"/>
                  <a:gd name="T5" fmla="*/ 167 h 167"/>
                  <a:gd name="T6" fmla="*/ 162 w 163"/>
                  <a:gd name="T7" fmla="*/ 145 h 167"/>
                  <a:gd name="T8" fmla="*/ 76 w 163"/>
                  <a:gd name="T9" fmla="*/ 131 h 167"/>
                  <a:gd name="T10" fmla="*/ 101 w 163"/>
                  <a:gd name="T11" fmla="*/ 9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7">
                    <a:moveTo>
                      <a:pt x="98" y="0"/>
                    </a:moveTo>
                    <a:cubicBezTo>
                      <a:pt x="98" y="0"/>
                      <a:pt x="0" y="147"/>
                      <a:pt x="46" y="167"/>
                    </a:cubicBezTo>
                    <a:cubicBezTo>
                      <a:pt x="115" y="167"/>
                      <a:pt x="163" y="167"/>
                      <a:pt x="163" y="167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2" y="145"/>
                      <a:pt x="84" y="143"/>
                      <a:pt x="76" y="131"/>
                    </a:cubicBezTo>
                    <a:cubicBezTo>
                      <a:pt x="69" y="119"/>
                      <a:pt x="101" y="90"/>
                      <a:pt x="101" y="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37"/>
              <p:cNvSpPr>
                <a:spLocks/>
              </p:cNvSpPr>
              <p:nvPr/>
            </p:nvSpPr>
            <p:spPr bwMode="auto">
              <a:xfrm>
                <a:off x="5462" y="3767"/>
                <a:ext cx="384" cy="385"/>
              </a:xfrm>
              <a:custGeom>
                <a:avLst/>
                <a:gdLst>
                  <a:gd name="T0" fmla="*/ 86 w 163"/>
                  <a:gd name="T1" fmla="*/ 0 h 163"/>
                  <a:gd name="T2" fmla="*/ 117 w 163"/>
                  <a:gd name="T3" fmla="*/ 163 h 163"/>
                  <a:gd name="T4" fmla="*/ 0 w 163"/>
                  <a:gd name="T5" fmla="*/ 163 h 163"/>
                  <a:gd name="T6" fmla="*/ 7 w 163"/>
                  <a:gd name="T7" fmla="*/ 141 h 163"/>
                  <a:gd name="T8" fmla="*/ 90 w 163"/>
                  <a:gd name="T9" fmla="*/ 129 h 163"/>
                  <a:gd name="T10" fmla="*/ 78 w 163"/>
                  <a:gd name="T11" fmla="*/ 9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3">
                    <a:moveTo>
                      <a:pt x="86" y="0"/>
                    </a:moveTo>
                    <a:cubicBezTo>
                      <a:pt x="86" y="0"/>
                      <a:pt x="163" y="143"/>
                      <a:pt x="117" y="163"/>
                    </a:cubicBezTo>
                    <a:cubicBezTo>
                      <a:pt x="48" y="163"/>
                      <a:pt x="0" y="163"/>
                      <a:pt x="0" y="163"/>
                    </a:cubicBezTo>
                    <a:cubicBezTo>
                      <a:pt x="7" y="141"/>
                      <a:pt x="7" y="141"/>
                      <a:pt x="7" y="141"/>
                    </a:cubicBezTo>
                    <a:cubicBezTo>
                      <a:pt x="7" y="141"/>
                      <a:pt x="83" y="141"/>
                      <a:pt x="90" y="129"/>
                    </a:cubicBezTo>
                    <a:cubicBezTo>
                      <a:pt x="98" y="117"/>
                      <a:pt x="78" y="92"/>
                      <a:pt x="78" y="9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5436" y="4079"/>
                <a:ext cx="80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7 h 33"/>
                  <a:gd name="T4" fmla="*/ 27 w 34"/>
                  <a:gd name="T5" fmla="*/ 24 h 33"/>
                  <a:gd name="T6" fmla="*/ 32 w 34"/>
                  <a:gd name="T7" fmla="*/ 21 h 33"/>
                  <a:gd name="T8" fmla="*/ 27 w 34"/>
                  <a:gd name="T9" fmla="*/ 19 h 33"/>
                  <a:gd name="T10" fmla="*/ 34 w 34"/>
                  <a:gd name="T11" fmla="*/ 15 h 33"/>
                  <a:gd name="T12" fmla="*/ 28 w 34"/>
                  <a:gd name="T13" fmla="*/ 13 h 33"/>
                  <a:gd name="T14" fmla="*/ 34 w 34"/>
                  <a:gd name="T15" fmla="*/ 10 h 33"/>
                  <a:gd name="T16" fmla="*/ 29 w 34"/>
                  <a:gd name="T17" fmla="*/ 7 h 33"/>
                  <a:gd name="T18" fmla="*/ 14 w 34"/>
                  <a:gd name="T19" fmla="*/ 9 h 33"/>
                  <a:gd name="T20" fmla="*/ 25 w 34"/>
                  <a:gd name="T21" fmla="*/ 5 h 33"/>
                  <a:gd name="T22" fmla="*/ 21 w 34"/>
                  <a:gd name="T23" fmla="*/ 1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7"/>
                    </a:cubicBezTo>
                    <a:cubicBezTo>
                      <a:pt x="32" y="26"/>
                      <a:pt x="29" y="25"/>
                      <a:pt x="27" y="24"/>
                    </a:cubicBezTo>
                    <a:cubicBezTo>
                      <a:pt x="31" y="23"/>
                      <a:pt x="32" y="23"/>
                      <a:pt x="32" y="21"/>
                    </a:cubicBezTo>
                    <a:cubicBezTo>
                      <a:pt x="32" y="19"/>
                      <a:pt x="27" y="19"/>
                      <a:pt x="27" y="19"/>
                    </a:cubicBezTo>
                    <a:cubicBezTo>
                      <a:pt x="27" y="19"/>
                      <a:pt x="34" y="18"/>
                      <a:pt x="34" y="15"/>
                    </a:cubicBezTo>
                    <a:cubicBezTo>
                      <a:pt x="34" y="12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4" y="10"/>
                    </a:cubicBezTo>
                    <a:cubicBezTo>
                      <a:pt x="34" y="7"/>
                      <a:pt x="31" y="7"/>
                      <a:pt x="29" y="7"/>
                    </a:cubicBezTo>
                    <a:cubicBezTo>
                      <a:pt x="27" y="7"/>
                      <a:pt x="14" y="9"/>
                      <a:pt x="14" y="9"/>
                    </a:cubicBezTo>
                    <a:cubicBezTo>
                      <a:pt x="14" y="9"/>
                      <a:pt x="21" y="6"/>
                      <a:pt x="25" y="5"/>
                    </a:cubicBezTo>
                    <a:cubicBezTo>
                      <a:pt x="29" y="5"/>
                      <a:pt x="29" y="0"/>
                      <a:pt x="21" y="1"/>
                    </a:cubicBezTo>
                    <a:cubicBezTo>
                      <a:pt x="13" y="2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Rectangle 39"/>
              <p:cNvSpPr>
                <a:spLocks noChangeArrowheads="1"/>
              </p:cNvSpPr>
              <p:nvPr/>
            </p:nvSpPr>
            <p:spPr bwMode="auto">
              <a:xfrm>
                <a:off x="6692" y="4704"/>
                <a:ext cx="66" cy="46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40"/>
              <p:cNvSpPr>
                <a:spLocks/>
              </p:cNvSpPr>
              <p:nvPr/>
            </p:nvSpPr>
            <p:spPr bwMode="auto">
              <a:xfrm>
                <a:off x="6464" y="5167"/>
                <a:ext cx="268" cy="96"/>
              </a:xfrm>
              <a:custGeom>
                <a:avLst/>
                <a:gdLst>
                  <a:gd name="T0" fmla="*/ 28 w 268"/>
                  <a:gd name="T1" fmla="*/ 96 h 96"/>
                  <a:gd name="T2" fmla="*/ 0 w 268"/>
                  <a:gd name="T3" fmla="*/ 96 h 96"/>
                  <a:gd name="T4" fmla="*/ 228 w 268"/>
                  <a:gd name="T5" fmla="*/ 0 h 96"/>
                  <a:gd name="T6" fmla="*/ 268 w 268"/>
                  <a:gd name="T7" fmla="*/ 49 h 96"/>
                  <a:gd name="T8" fmla="*/ 28 w 268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96">
                    <a:moveTo>
                      <a:pt x="28" y="96"/>
                    </a:moveTo>
                    <a:lnTo>
                      <a:pt x="0" y="96"/>
                    </a:lnTo>
                    <a:lnTo>
                      <a:pt x="228" y="0"/>
                    </a:lnTo>
                    <a:lnTo>
                      <a:pt x="268" y="49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41"/>
              <p:cNvSpPr>
                <a:spLocks/>
              </p:cNvSpPr>
              <p:nvPr/>
            </p:nvSpPr>
            <p:spPr bwMode="auto">
              <a:xfrm>
                <a:off x="6718" y="5167"/>
                <a:ext cx="267" cy="96"/>
              </a:xfrm>
              <a:custGeom>
                <a:avLst/>
                <a:gdLst>
                  <a:gd name="T0" fmla="*/ 226 w 267"/>
                  <a:gd name="T1" fmla="*/ 96 h 96"/>
                  <a:gd name="T2" fmla="*/ 267 w 267"/>
                  <a:gd name="T3" fmla="*/ 96 h 96"/>
                  <a:gd name="T4" fmla="*/ 40 w 267"/>
                  <a:gd name="T5" fmla="*/ 0 h 96"/>
                  <a:gd name="T6" fmla="*/ 0 w 267"/>
                  <a:gd name="T7" fmla="*/ 49 h 96"/>
                  <a:gd name="T8" fmla="*/ 226 w 26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96">
                    <a:moveTo>
                      <a:pt x="226" y="96"/>
                    </a:moveTo>
                    <a:lnTo>
                      <a:pt x="267" y="96"/>
                    </a:lnTo>
                    <a:lnTo>
                      <a:pt x="40" y="0"/>
                    </a:lnTo>
                    <a:lnTo>
                      <a:pt x="0" y="49"/>
                    </a:lnTo>
                    <a:lnTo>
                      <a:pt x="226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6692" y="5167"/>
                <a:ext cx="66" cy="4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Freeform 43"/>
              <p:cNvSpPr>
                <a:spLocks/>
              </p:cNvSpPr>
              <p:nvPr/>
            </p:nvSpPr>
            <p:spPr bwMode="auto">
              <a:xfrm>
                <a:off x="6697" y="5155"/>
                <a:ext cx="54" cy="139"/>
              </a:xfrm>
              <a:custGeom>
                <a:avLst/>
                <a:gdLst>
                  <a:gd name="T0" fmla="*/ 42 w 54"/>
                  <a:gd name="T1" fmla="*/ 139 h 139"/>
                  <a:gd name="T2" fmla="*/ 14 w 54"/>
                  <a:gd name="T3" fmla="*/ 139 h 139"/>
                  <a:gd name="T4" fmla="*/ 0 w 54"/>
                  <a:gd name="T5" fmla="*/ 0 h 139"/>
                  <a:gd name="T6" fmla="*/ 54 w 54"/>
                  <a:gd name="T7" fmla="*/ 0 h 139"/>
                  <a:gd name="T8" fmla="*/ 42 w 5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9">
                    <a:moveTo>
                      <a:pt x="42" y="139"/>
                    </a:moveTo>
                    <a:lnTo>
                      <a:pt x="14" y="139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42" y="1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6464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6956" y="5263"/>
                <a:ext cx="29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3" name="Rectangle 46"/>
              <p:cNvSpPr>
                <a:spLocks noChangeArrowheads="1"/>
              </p:cNvSpPr>
              <p:nvPr/>
            </p:nvSpPr>
            <p:spPr bwMode="auto">
              <a:xfrm>
                <a:off x="6482" y="4659"/>
                <a:ext cx="486" cy="78"/>
              </a:xfrm>
              <a:prstGeom prst="rect">
                <a:avLst/>
              </a:pr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4" name="Freeform 47"/>
              <p:cNvSpPr>
                <a:spLocks/>
              </p:cNvSpPr>
              <p:nvPr/>
            </p:nvSpPr>
            <p:spPr bwMode="auto">
              <a:xfrm>
                <a:off x="6482" y="4659"/>
                <a:ext cx="486" cy="78"/>
              </a:xfrm>
              <a:custGeom>
                <a:avLst/>
                <a:gdLst>
                  <a:gd name="T0" fmla="*/ 0 w 486"/>
                  <a:gd name="T1" fmla="*/ 78 h 78"/>
                  <a:gd name="T2" fmla="*/ 486 w 486"/>
                  <a:gd name="T3" fmla="*/ 78 h 78"/>
                  <a:gd name="T4" fmla="*/ 486 w 486"/>
                  <a:gd name="T5" fmla="*/ 0 h 78"/>
                  <a:gd name="T6" fmla="*/ 0 w 486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78">
                    <a:moveTo>
                      <a:pt x="0" y="78"/>
                    </a:moveTo>
                    <a:lnTo>
                      <a:pt x="486" y="7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>
                <a:off x="6482" y="4704"/>
                <a:ext cx="486" cy="33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6" name="Freeform 49"/>
              <p:cNvSpPr>
                <a:spLocks/>
              </p:cNvSpPr>
              <p:nvPr/>
            </p:nvSpPr>
            <p:spPr bwMode="auto">
              <a:xfrm>
                <a:off x="6482" y="4704"/>
                <a:ext cx="486" cy="33"/>
              </a:xfrm>
              <a:custGeom>
                <a:avLst/>
                <a:gdLst>
                  <a:gd name="T0" fmla="*/ 0 w 486"/>
                  <a:gd name="T1" fmla="*/ 33 h 33"/>
                  <a:gd name="T2" fmla="*/ 486 w 486"/>
                  <a:gd name="T3" fmla="*/ 33 h 33"/>
                  <a:gd name="T4" fmla="*/ 486 w 486"/>
                  <a:gd name="T5" fmla="*/ 0 h 33"/>
                  <a:gd name="T6" fmla="*/ 0 w 486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33">
                    <a:moveTo>
                      <a:pt x="0" y="33"/>
                    </a:moveTo>
                    <a:lnTo>
                      <a:pt x="486" y="33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7" name="Rectangle 50"/>
              <p:cNvSpPr>
                <a:spLocks noChangeArrowheads="1"/>
              </p:cNvSpPr>
              <p:nvPr/>
            </p:nvSpPr>
            <p:spPr bwMode="auto">
              <a:xfrm>
                <a:off x="6482" y="3961"/>
                <a:ext cx="486" cy="69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8" name="Freeform 51"/>
              <p:cNvSpPr>
                <a:spLocks/>
              </p:cNvSpPr>
              <p:nvPr/>
            </p:nvSpPr>
            <p:spPr bwMode="auto">
              <a:xfrm>
                <a:off x="6482" y="3961"/>
                <a:ext cx="486" cy="698"/>
              </a:xfrm>
              <a:custGeom>
                <a:avLst/>
                <a:gdLst>
                  <a:gd name="T0" fmla="*/ 0 w 486"/>
                  <a:gd name="T1" fmla="*/ 698 h 698"/>
                  <a:gd name="T2" fmla="*/ 486 w 486"/>
                  <a:gd name="T3" fmla="*/ 698 h 698"/>
                  <a:gd name="T4" fmla="*/ 486 w 486"/>
                  <a:gd name="T5" fmla="*/ 0 h 698"/>
                  <a:gd name="T6" fmla="*/ 0 w 486"/>
                  <a:gd name="T7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698">
                    <a:moveTo>
                      <a:pt x="0" y="698"/>
                    </a:moveTo>
                    <a:lnTo>
                      <a:pt x="486" y="69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9" name="Rectangle 52"/>
              <p:cNvSpPr>
                <a:spLocks noChangeArrowheads="1"/>
              </p:cNvSpPr>
              <p:nvPr/>
            </p:nvSpPr>
            <p:spPr bwMode="auto">
              <a:xfrm>
                <a:off x="6638" y="4737"/>
                <a:ext cx="172" cy="36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0" name="Oval 53"/>
              <p:cNvSpPr>
                <a:spLocks noChangeArrowheads="1"/>
              </p:cNvSpPr>
              <p:nvPr/>
            </p:nvSpPr>
            <p:spPr bwMode="auto">
              <a:xfrm>
                <a:off x="6457" y="5275"/>
                <a:ext cx="37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1" name="Oval 54"/>
              <p:cNvSpPr>
                <a:spLocks noChangeArrowheads="1"/>
              </p:cNvSpPr>
              <p:nvPr/>
            </p:nvSpPr>
            <p:spPr bwMode="auto">
              <a:xfrm>
                <a:off x="6704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Oval 55"/>
              <p:cNvSpPr>
                <a:spLocks noChangeArrowheads="1"/>
              </p:cNvSpPr>
              <p:nvPr/>
            </p:nvSpPr>
            <p:spPr bwMode="auto">
              <a:xfrm>
                <a:off x="6952" y="5275"/>
                <a:ext cx="37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56"/>
              <p:cNvSpPr>
                <a:spLocks/>
              </p:cNvSpPr>
              <p:nvPr/>
            </p:nvSpPr>
            <p:spPr bwMode="auto">
              <a:xfrm>
                <a:off x="6440" y="4386"/>
                <a:ext cx="512" cy="273"/>
              </a:xfrm>
              <a:custGeom>
                <a:avLst/>
                <a:gdLst>
                  <a:gd name="T0" fmla="*/ 52 w 217"/>
                  <a:gd name="T1" fmla="*/ 0 h 116"/>
                  <a:gd name="T2" fmla="*/ 52 w 217"/>
                  <a:gd name="T3" fmla="*/ 116 h 116"/>
                  <a:gd name="T4" fmla="*/ 196 w 217"/>
                  <a:gd name="T5" fmla="*/ 116 h 116"/>
                  <a:gd name="T6" fmla="*/ 216 w 217"/>
                  <a:gd name="T7" fmla="*/ 58 h 116"/>
                  <a:gd name="T8" fmla="*/ 192 w 217"/>
                  <a:gd name="T9" fmla="*/ 0 h 116"/>
                  <a:gd name="T10" fmla="*/ 52 w 217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116">
                    <a:moveTo>
                      <a:pt x="52" y="0"/>
                    </a:moveTo>
                    <a:cubicBezTo>
                      <a:pt x="52" y="0"/>
                      <a:pt x="0" y="52"/>
                      <a:pt x="52" y="116"/>
                    </a:cubicBezTo>
                    <a:cubicBezTo>
                      <a:pt x="118" y="116"/>
                      <a:pt x="196" y="116"/>
                      <a:pt x="196" y="116"/>
                    </a:cubicBezTo>
                    <a:cubicBezTo>
                      <a:pt x="196" y="116"/>
                      <a:pt x="217" y="94"/>
                      <a:pt x="216" y="58"/>
                    </a:cubicBezTo>
                    <a:cubicBezTo>
                      <a:pt x="216" y="29"/>
                      <a:pt x="192" y="0"/>
                      <a:pt x="192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57"/>
              <p:cNvSpPr>
                <a:spLocks/>
              </p:cNvSpPr>
              <p:nvPr/>
            </p:nvSpPr>
            <p:spPr bwMode="auto">
              <a:xfrm>
                <a:off x="6520" y="4435"/>
                <a:ext cx="212" cy="833"/>
              </a:xfrm>
              <a:custGeom>
                <a:avLst/>
                <a:gdLst>
                  <a:gd name="T0" fmla="*/ 62 w 90"/>
                  <a:gd name="T1" fmla="*/ 353 h 353"/>
                  <a:gd name="T2" fmla="*/ 90 w 90"/>
                  <a:gd name="T3" fmla="*/ 48 h 353"/>
                  <a:gd name="T4" fmla="*/ 48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2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2" y="353"/>
                    </a:moveTo>
                    <a:cubicBezTo>
                      <a:pt x="62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8" y="0"/>
                    </a:cubicBezTo>
                    <a:cubicBezTo>
                      <a:pt x="10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2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58"/>
              <p:cNvSpPr>
                <a:spLocks/>
              </p:cNvSpPr>
              <p:nvPr/>
            </p:nvSpPr>
            <p:spPr bwMode="auto">
              <a:xfrm>
                <a:off x="6744" y="4435"/>
                <a:ext cx="212" cy="833"/>
              </a:xfrm>
              <a:custGeom>
                <a:avLst/>
                <a:gdLst>
                  <a:gd name="T0" fmla="*/ 63 w 90"/>
                  <a:gd name="T1" fmla="*/ 353 h 353"/>
                  <a:gd name="T2" fmla="*/ 90 w 90"/>
                  <a:gd name="T3" fmla="*/ 48 h 353"/>
                  <a:gd name="T4" fmla="*/ 49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3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3" y="353"/>
                    </a:moveTo>
                    <a:cubicBezTo>
                      <a:pt x="63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3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Oval 59"/>
              <p:cNvSpPr>
                <a:spLocks noChangeArrowheads="1"/>
              </p:cNvSpPr>
              <p:nvPr/>
            </p:nvSpPr>
            <p:spPr bwMode="auto">
              <a:xfrm>
                <a:off x="6763" y="5235"/>
                <a:ext cx="170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Oval 60"/>
              <p:cNvSpPr>
                <a:spLocks noChangeArrowheads="1"/>
              </p:cNvSpPr>
              <p:nvPr/>
            </p:nvSpPr>
            <p:spPr bwMode="auto">
              <a:xfrm>
                <a:off x="6518" y="5235"/>
                <a:ext cx="170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61"/>
              <p:cNvSpPr>
                <a:spLocks/>
              </p:cNvSpPr>
              <p:nvPr/>
            </p:nvSpPr>
            <p:spPr bwMode="auto">
              <a:xfrm>
                <a:off x="6560" y="4244"/>
                <a:ext cx="342" cy="142"/>
              </a:xfrm>
              <a:custGeom>
                <a:avLst/>
                <a:gdLst>
                  <a:gd name="T0" fmla="*/ 0 w 342"/>
                  <a:gd name="T1" fmla="*/ 0 h 142"/>
                  <a:gd name="T2" fmla="*/ 3 w 342"/>
                  <a:gd name="T3" fmla="*/ 142 h 142"/>
                  <a:gd name="T4" fmla="*/ 333 w 342"/>
                  <a:gd name="T5" fmla="*/ 142 h 142"/>
                  <a:gd name="T6" fmla="*/ 342 w 342"/>
                  <a:gd name="T7" fmla="*/ 0 h 142"/>
                  <a:gd name="T8" fmla="*/ 0 w 342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42">
                    <a:moveTo>
                      <a:pt x="0" y="0"/>
                    </a:moveTo>
                    <a:lnTo>
                      <a:pt x="3" y="142"/>
                    </a:lnTo>
                    <a:lnTo>
                      <a:pt x="333" y="142"/>
                    </a:lnTo>
                    <a:lnTo>
                      <a:pt x="3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62"/>
              <p:cNvSpPr>
                <a:spLocks/>
              </p:cNvSpPr>
              <p:nvPr/>
            </p:nvSpPr>
            <p:spPr bwMode="auto">
              <a:xfrm>
                <a:off x="6704" y="3501"/>
                <a:ext cx="90" cy="399"/>
              </a:xfrm>
              <a:custGeom>
                <a:avLst/>
                <a:gdLst>
                  <a:gd name="T0" fmla="*/ 0 w 90"/>
                  <a:gd name="T1" fmla="*/ 358 h 399"/>
                  <a:gd name="T2" fmla="*/ 0 w 90"/>
                  <a:gd name="T3" fmla="*/ 144 h 399"/>
                  <a:gd name="T4" fmla="*/ 90 w 90"/>
                  <a:gd name="T5" fmla="*/ 0 h 399"/>
                  <a:gd name="T6" fmla="*/ 90 w 90"/>
                  <a:gd name="T7" fmla="*/ 399 h 399"/>
                  <a:gd name="T8" fmla="*/ 0 w 90"/>
                  <a:gd name="T9" fmla="*/ 35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90" y="0"/>
                    </a:lnTo>
                    <a:lnTo>
                      <a:pt x="90" y="399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63"/>
              <p:cNvSpPr>
                <a:spLocks/>
              </p:cNvSpPr>
              <p:nvPr/>
            </p:nvSpPr>
            <p:spPr bwMode="auto">
              <a:xfrm>
                <a:off x="6704" y="3501"/>
                <a:ext cx="90" cy="399"/>
              </a:xfrm>
              <a:custGeom>
                <a:avLst/>
                <a:gdLst>
                  <a:gd name="T0" fmla="*/ 0 w 90"/>
                  <a:gd name="T1" fmla="*/ 358 h 399"/>
                  <a:gd name="T2" fmla="*/ 0 w 90"/>
                  <a:gd name="T3" fmla="*/ 144 h 399"/>
                  <a:gd name="T4" fmla="*/ 90 w 90"/>
                  <a:gd name="T5" fmla="*/ 0 h 399"/>
                  <a:gd name="T6" fmla="*/ 90 w 90"/>
                  <a:gd name="T7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90" y="0"/>
                    </a:lnTo>
                    <a:lnTo>
                      <a:pt x="90" y="3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64"/>
              <p:cNvSpPr>
                <a:spLocks/>
              </p:cNvSpPr>
              <p:nvPr/>
            </p:nvSpPr>
            <p:spPr bwMode="auto">
              <a:xfrm>
                <a:off x="6622" y="3381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5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4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4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5" y="0"/>
                      <a:pt x="110" y="24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65"/>
              <p:cNvSpPr>
                <a:spLocks/>
              </p:cNvSpPr>
              <p:nvPr/>
            </p:nvSpPr>
            <p:spPr bwMode="auto">
              <a:xfrm>
                <a:off x="6551" y="3739"/>
                <a:ext cx="377" cy="413"/>
              </a:xfrm>
              <a:custGeom>
                <a:avLst/>
                <a:gdLst>
                  <a:gd name="T0" fmla="*/ 5 w 160"/>
                  <a:gd name="T1" fmla="*/ 175 h 175"/>
                  <a:gd name="T2" fmla="*/ 0 w 160"/>
                  <a:gd name="T3" fmla="*/ 8 h 175"/>
                  <a:gd name="T4" fmla="*/ 65 w 160"/>
                  <a:gd name="T5" fmla="*/ 0 h 175"/>
                  <a:gd name="T6" fmla="*/ 85 w 160"/>
                  <a:gd name="T7" fmla="*/ 28 h 175"/>
                  <a:gd name="T8" fmla="*/ 102 w 160"/>
                  <a:gd name="T9" fmla="*/ 0 h 175"/>
                  <a:gd name="T10" fmla="*/ 160 w 160"/>
                  <a:gd name="T11" fmla="*/ 12 h 175"/>
                  <a:gd name="T12" fmla="*/ 145 w 160"/>
                  <a:gd name="T13" fmla="*/ 175 h 175"/>
                  <a:gd name="T14" fmla="*/ 5 w 160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75">
                    <a:moveTo>
                      <a:pt x="5" y="17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0" y="1"/>
                      <a:pt x="65" y="0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24" y="1"/>
                      <a:pt x="160" y="12"/>
                      <a:pt x="160" y="12"/>
                    </a:cubicBezTo>
                    <a:cubicBezTo>
                      <a:pt x="145" y="175"/>
                      <a:pt x="145" y="175"/>
                      <a:pt x="145" y="175"/>
                    </a:cubicBezTo>
                    <a:lnTo>
                      <a:pt x="5" y="1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66"/>
              <p:cNvSpPr>
                <a:spLocks/>
              </p:cNvSpPr>
              <p:nvPr/>
            </p:nvSpPr>
            <p:spPr bwMode="auto">
              <a:xfrm>
                <a:off x="6603" y="3395"/>
                <a:ext cx="54" cy="141"/>
              </a:xfrm>
              <a:custGeom>
                <a:avLst/>
                <a:gdLst>
                  <a:gd name="T0" fmla="*/ 23 w 23"/>
                  <a:gd name="T1" fmla="*/ 17 h 60"/>
                  <a:gd name="T2" fmla="*/ 14 w 23"/>
                  <a:gd name="T3" fmla="*/ 60 h 60"/>
                  <a:gd name="T4" fmla="*/ 0 w 23"/>
                  <a:gd name="T5" fmla="*/ 26 h 60"/>
                  <a:gd name="T6" fmla="*/ 8 w 23"/>
                  <a:gd name="T7" fmla="*/ 0 h 60"/>
                  <a:gd name="T8" fmla="*/ 23 w 23"/>
                  <a:gd name="T9" fmla="*/ 1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0">
                    <a:moveTo>
                      <a:pt x="23" y="17"/>
                    </a:moveTo>
                    <a:cubicBezTo>
                      <a:pt x="23" y="17"/>
                      <a:pt x="9" y="42"/>
                      <a:pt x="14" y="60"/>
                    </a:cubicBezTo>
                    <a:cubicBezTo>
                      <a:pt x="3" y="46"/>
                      <a:pt x="0" y="26"/>
                      <a:pt x="0" y="26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67"/>
              <p:cNvSpPr>
                <a:spLocks/>
              </p:cNvSpPr>
              <p:nvPr/>
            </p:nvSpPr>
            <p:spPr bwMode="auto">
              <a:xfrm>
                <a:off x="6838" y="3395"/>
                <a:ext cx="71" cy="113"/>
              </a:xfrm>
              <a:custGeom>
                <a:avLst/>
                <a:gdLst>
                  <a:gd name="T0" fmla="*/ 0 w 30"/>
                  <a:gd name="T1" fmla="*/ 17 h 48"/>
                  <a:gd name="T2" fmla="*/ 14 w 30"/>
                  <a:gd name="T3" fmla="*/ 48 h 48"/>
                  <a:gd name="T4" fmla="*/ 22 w 30"/>
                  <a:gd name="T5" fmla="*/ 9 h 48"/>
                  <a:gd name="T6" fmla="*/ 15 w 30"/>
                  <a:gd name="T7" fmla="*/ 0 h 48"/>
                  <a:gd name="T8" fmla="*/ 0 w 30"/>
                  <a:gd name="T9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0" y="17"/>
                    </a:moveTo>
                    <a:cubicBezTo>
                      <a:pt x="0" y="17"/>
                      <a:pt x="16" y="23"/>
                      <a:pt x="14" y="48"/>
                    </a:cubicBezTo>
                    <a:cubicBezTo>
                      <a:pt x="30" y="30"/>
                      <a:pt x="22" y="9"/>
                      <a:pt x="22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68"/>
              <p:cNvSpPr>
                <a:spLocks/>
              </p:cNvSpPr>
              <p:nvPr/>
            </p:nvSpPr>
            <p:spPr bwMode="auto">
              <a:xfrm>
                <a:off x="6320" y="3758"/>
                <a:ext cx="384" cy="394"/>
              </a:xfrm>
              <a:custGeom>
                <a:avLst/>
                <a:gdLst>
                  <a:gd name="T0" fmla="*/ 98 w 163"/>
                  <a:gd name="T1" fmla="*/ 0 h 167"/>
                  <a:gd name="T2" fmla="*/ 46 w 163"/>
                  <a:gd name="T3" fmla="*/ 167 h 167"/>
                  <a:gd name="T4" fmla="*/ 163 w 163"/>
                  <a:gd name="T5" fmla="*/ 167 h 167"/>
                  <a:gd name="T6" fmla="*/ 162 w 163"/>
                  <a:gd name="T7" fmla="*/ 145 h 167"/>
                  <a:gd name="T8" fmla="*/ 76 w 163"/>
                  <a:gd name="T9" fmla="*/ 131 h 167"/>
                  <a:gd name="T10" fmla="*/ 101 w 163"/>
                  <a:gd name="T11" fmla="*/ 9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7">
                    <a:moveTo>
                      <a:pt x="98" y="0"/>
                    </a:moveTo>
                    <a:cubicBezTo>
                      <a:pt x="98" y="0"/>
                      <a:pt x="0" y="147"/>
                      <a:pt x="46" y="167"/>
                    </a:cubicBezTo>
                    <a:cubicBezTo>
                      <a:pt x="115" y="167"/>
                      <a:pt x="163" y="167"/>
                      <a:pt x="163" y="167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2" y="145"/>
                      <a:pt x="84" y="143"/>
                      <a:pt x="76" y="131"/>
                    </a:cubicBezTo>
                    <a:cubicBezTo>
                      <a:pt x="69" y="119"/>
                      <a:pt x="101" y="90"/>
                      <a:pt x="101" y="90"/>
                    </a:cubicBezTo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69"/>
              <p:cNvSpPr>
                <a:spLocks/>
              </p:cNvSpPr>
              <p:nvPr/>
            </p:nvSpPr>
            <p:spPr bwMode="auto">
              <a:xfrm>
                <a:off x="6725" y="3767"/>
                <a:ext cx="384" cy="385"/>
              </a:xfrm>
              <a:custGeom>
                <a:avLst/>
                <a:gdLst>
                  <a:gd name="T0" fmla="*/ 86 w 163"/>
                  <a:gd name="T1" fmla="*/ 0 h 163"/>
                  <a:gd name="T2" fmla="*/ 117 w 163"/>
                  <a:gd name="T3" fmla="*/ 163 h 163"/>
                  <a:gd name="T4" fmla="*/ 0 w 163"/>
                  <a:gd name="T5" fmla="*/ 163 h 163"/>
                  <a:gd name="T6" fmla="*/ 7 w 163"/>
                  <a:gd name="T7" fmla="*/ 141 h 163"/>
                  <a:gd name="T8" fmla="*/ 90 w 163"/>
                  <a:gd name="T9" fmla="*/ 129 h 163"/>
                  <a:gd name="T10" fmla="*/ 78 w 163"/>
                  <a:gd name="T11" fmla="*/ 9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3">
                    <a:moveTo>
                      <a:pt x="86" y="0"/>
                    </a:moveTo>
                    <a:cubicBezTo>
                      <a:pt x="86" y="0"/>
                      <a:pt x="163" y="143"/>
                      <a:pt x="117" y="163"/>
                    </a:cubicBezTo>
                    <a:cubicBezTo>
                      <a:pt x="48" y="163"/>
                      <a:pt x="0" y="163"/>
                      <a:pt x="0" y="163"/>
                    </a:cubicBezTo>
                    <a:cubicBezTo>
                      <a:pt x="7" y="141"/>
                      <a:pt x="7" y="141"/>
                      <a:pt x="7" y="141"/>
                    </a:cubicBezTo>
                    <a:cubicBezTo>
                      <a:pt x="7" y="141"/>
                      <a:pt x="83" y="141"/>
                      <a:pt x="90" y="129"/>
                    </a:cubicBezTo>
                    <a:cubicBezTo>
                      <a:pt x="98" y="117"/>
                      <a:pt x="78" y="92"/>
                      <a:pt x="78" y="92"/>
                    </a:cubicBezTo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70"/>
              <p:cNvSpPr>
                <a:spLocks/>
              </p:cNvSpPr>
              <p:nvPr/>
            </p:nvSpPr>
            <p:spPr bwMode="auto">
              <a:xfrm>
                <a:off x="6699" y="4079"/>
                <a:ext cx="80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7 h 33"/>
                  <a:gd name="T4" fmla="*/ 27 w 34"/>
                  <a:gd name="T5" fmla="*/ 24 h 33"/>
                  <a:gd name="T6" fmla="*/ 32 w 34"/>
                  <a:gd name="T7" fmla="*/ 21 h 33"/>
                  <a:gd name="T8" fmla="*/ 27 w 34"/>
                  <a:gd name="T9" fmla="*/ 19 h 33"/>
                  <a:gd name="T10" fmla="*/ 34 w 34"/>
                  <a:gd name="T11" fmla="*/ 15 h 33"/>
                  <a:gd name="T12" fmla="*/ 28 w 34"/>
                  <a:gd name="T13" fmla="*/ 13 h 33"/>
                  <a:gd name="T14" fmla="*/ 34 w 34"/>
                  <a:gd name="T15" fmla="*/ 10 h 33"/>
                  <a:gd name="T16" fmla="*/ 29 w 34"/>
                  <a:gd name="T17" fmla="*/ 7 h 33"/>
                  <a:gd name="T18" fmla="*/ 14 w 34"/>
                  <a:gd name="T19" fmla="*/ 9 h 33"/>
                  <a:gd name="T20" fmla="*/ 25 w 34"/>
                  <a:gd name="T21" fmla="*/ 5 h 33"/>
                  <a:gd name="T22" fmla="*/ 21 w 34"/>
                  <a:gd name="T23" fmla="*/ 1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7"/>
                    </a:cubicBezTo>
                    <a:cubicBezTo>
                      <a:pt x="32" y="26"/>
                      <a:pt x="29" y="25"/>
                      <a:pt x="27" y="24"/>
                    </a:cubicBezTo>
                    <a:cubicBezTo>
                      <a:pt x="31" y="23"/>
                      <a:pt x="32" y="23"/>
                      <a:pt x="32" y="21"/>
                    </a:cubicBezTo>
                    <a:cubicBezTo>
                      <a:pt x="32" y="19"/>
                      <a:pt x="27" y="19"/>
                      <a:pt x="27" y="19"/>
                    </a:cubicBezTo>
                    <a:cubicBezTo>
                      <a:pt x="27" y="19"/>
                      <a:pt x="34" y="18"/>
                      <a:pt x="34" y="15"/>
                    </a:cubicBezTo>
                    <a:cubicBezTo>
                      <a:pt x="34" y="12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4" y="10"/>
                    </a:cubicBezTo>
                    <a:cubicBezTo>
                      <a:pt x="34" y="7"/>
                      <a:pt x="31" y="7"/>
                      <a:pt x="29" y="7"/>
                    </a:cubicBezTo>
                    <a:cubicBezTo>
                      <a:pt x="27" y="7"/>
                      <a:pt x="14" y="9"/>
                      <a:pt x="14" y="9"/>
                    </a:cubicBezTo>
                    <a:cubicBezTo>
                      <a:pt x="14" y="9"/>
                      <a:pt x="21" y="6"/>
                      <a:pt x="25" y="5"/>
                    </a:cubicBezTo>
                    <a:cubicBezTo>
                      <a:pt x="29" y="5"/>
                      <a:pt x="29" y="0"/>
                      <a:pt x="21" y="1"/>
                    </a:cubicBezTo>
                    <a:cubicBezTo>
                      <a:pt x="13" y="2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71"/>
              <p:cNvSpPr>
                <a:spLocks/>
              </p:cNvSpPr>
              <p:nvPr/>
            </p:nvSpPr>
            <p:spPr bwMode="auto">
              <a:xfrm>
                <a:off x="6617" y="3385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5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4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5"/>
                      <a:pt x="24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5" y="0"/>
                      <a:pt x="110" y="25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72"/>
              <p:cNvSpPr>
                <a:spLocks/>
              </p:cNvSpPr>
              <p:nvPr/>
            </p:nvSpPr>
            <p:spPr bwMode="auto">
              <a:xfrm>
                <a:off x="6553" y="3307"/>
                <a:ext cx="295" cy="222"/>
              </a:xfrm>
              <a:custGeom>
                <a:avLst/>
                <a:gdLst>
                  <a:gd name="T0" fmla="*/ 30 w 125"/>
                  <a:gd name="T1" fmla="*/ 94 h 94"/>
                  <a:gd name="T2" fmla="*/ 124 w 125"/>
                  <a:gd name="T3" fmla="*/ 47 h 94"/>
                  <a:gd name="T4" fmla="*/ 44 w 125"/>
                  <a:gd name="T5" fmla="*/ 22 h 94"/>
                  <a:gd name="T6" fmla="*/ 3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30" y="94"/>
                    </a:moveTo>
                    <a:cubicBezTo>
                      <a:pt x="30" y="94"/>
                      <a:pt x="125" y="94"/>
                      <a:pt x="124" y="47"/>
                    </a:cubicBezTo>
                    <a:cubicBezTo>
                      <a:pt x="123" y="0"/>
                      <a:pt x="70" y="3"/>
                      <a:pt x="44" y="22"/>
                    </a:cubicBezTo>
                    <a:cubicBezTo>
                      <a:pt x="17" y="41"/>
                      <a:pt x="0" y="90"/>
                      <a:pt x="30" y="94"/>
                    </a:cubicBezTo>
                    <a:close/>
                  </a:path>
                </a:pathLst>
              </a:custGeom>
              <a:solidFill>
                <a:srgbClr val="A25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73"/>
              <p:cNvSpPr>
                <a:spLocks/>
              </p:cNvSpPr>
              <p:nvPr/>
            </p:nvSpPr>
            <p:spPr bwMode="auto">
              <a:xfrm>
                <a:off x="6808" y="3352"/>
                <a:ext cx="122" cy="187"/>
              </a:xfrm>
              <a:custGeom>
                <a:avLst/>
                <a:gdLst>
                  <a:gd name="T0" fmla="*/ 0 w 52"/>
                  <a:gd name="T1" fmla="*/ 44 h 79"/>
                  <a:gd name="T2" fmla="*/ 29 w 52"/>
                  <a:gd name="T3" fmla="*/ 79 h 79"/>
                  <a:gd name="T4" fmla="*/ 40 w 52"/>
                  <a:gd name="T5" fmla="*/ 25 h 79"/>
                  <a:gd name="T6" fmla="*/ 8 w 52"/>
                  <a:gd name="T7" fmla="*/ 7 h 79"/>
                  <a:gd name="T8" fmla="*/ 0 w 52"/>
                  <a:gd name="T9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9">
                    <a:moveTo>
                      <a:pt x="0" y="44"/>
                    </a:moveTo>
                    <a:cubicBezTo>
                      <a:pt x="0" y="44"/>
                      <a:pt x="22" y="53"/>
                      <a:pt x="29" y="79"/>
                    </a:cubicBezTo>
                    <a:cubicBezTo>
                      <a:pt x="40" y="65"/>
                      <a:pt x="52" y="47"/>
                      <a:pt x="40" y="25"/>
                    </a:cubicBezTo>
                    <a:cubicBezTo>
                      <a:pt x="32" y="11"/>
                      <a:pt x="16" y="0"/>
                      <a:pt x="8" y="7"/>
                    </a:cubicBezTo>
                    <a:cubicBezTo>
                      <a:pt x="8" y="26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A25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Rectangle 74"/>
              <p:cNvSpPr>
                <a:spLocks noChangeArrowheads="1"/>
              </p:cNvSpPr>
              <p:nvPr/>
            </p:nvSpPr>
            <p:spPr bwMode="auto">
              <a:xfrm>
                <a:off x="7989" y="4704"/>
                <a:ext cx="63" cy="46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75"/>
              <p:cNvSpPr>
                <a:spLocks/>
              </p:cNvSpPr>
              <p:nvPr/>
            </p:nvSpPr>
            <p:spPr bwMode="auto">
              <a:xfrm>
                <a:off x="7760" y="5167"/>
                <a:ext cx="269" cy="96"/>
              </a:xfrm>
              <a:custGeom>
                <a:avLst/>
                <a:gdLst>
                  <a:gd name="T0" fmla="*/ 28 w 269"/>
                  <a:gd name="T1" fmla="*/ 96 h 96"/>
                  <a:gd name="T2" fmla="*/ 0 w 269"/>
                  <a:gd name="T3" fmla="*/ 96 h 96"/>
                  <a:gd name="T4" fmla="*/ 229 w 269"/>
                  <a:gd name="T5" fmla="*/ 0 h 96"/>
                  <a:gd name="T6" fmla="*/ 269 w 269"/>
                  <a:gd name="T7" fmla="*/ 49 h 96"/>
                  <a:gd name="T8" fmla="*/ 28 w 269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96">
                    <a:moveTo>
                      <a:pt x="28" y="96"/>
                    </a:moveTo>
                    <a:lnTo>
                      <a:pt x="0" y="96"/>
                    </a:lnTo>
                    <a:lnTo>
                      <a:pt x="229" y="0"/>
                    </a:lnTo>
                    <a:lnTo>
                      <a:pt x="269" y="49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76"/>
              <p:cNvSpPr>
                <a:spLocks/>
              </p:cNvSpPr>
              <p:nvPr/>
            </p:nvSpPr>
            <p:spPr bwMode="auto">
              <a:xfrm>
                <a:off x="8012" y="5167"/>
                <a:ext cx="269" cy="96"/>
              </a:xfrm>
              <a:custGeom>
                <a:avLst/>
                <a:gdLst>
                  <a:gd name="T0" fmla="*/ 229 w 269"/>
                  <a:gd name="T1" fmla="*/ 96 h 96"/>
                  <a:gd name="T2" fmla="*/ 269 w 269"/>
                  <a:gd name="T3" fmla="*/ 96 h 96"/>
                  <a:gd name="T4" fmla="*/ 40 w 269"/>
                  <a:gd name="T5" fmla="*/ 0 h 96"/>
                  <a:gd name="T6" fmla="*/ 0 w 269"/>
                  <a:gd name="T7" fmla="*/ 49 h 96"/>
                  <a:gd name="T8" fmla="*/ 229 w 269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96">
                    <a:moveTo>
                      <a:pt x="229" y="96"/>
                    </a:moveTo>
                    <a:lnTo>
                      <a:pt x="269" y="96"/>
                    </a:lnTo>
                    <a:lnTo>
                      <a:pt x="40" y="0"/>
                    </a:lnTo>
                    <a:lnTo>
                      <a:pt x="0" y="49"/>
                    </a:lnTo>
                    <a:lnTo>
                      <a:pt x="229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Rectangle 77"/>
              <p:cNvSpPr>
                <a:spLocks noChangeArrowheads="1"/>
              </p:cNvSpPr>
              <p:nvPr/>
            </p:nvSpPr>
            <p:spPr bwMode="auto">
              <a:xfrm>
                <a:off x="7989" y="5167"/>
                <a:ext cx="63" cy="4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78"/>
              <p:cNvSpPr>
                <a:spLocks/>
              </p:cNvSpPr>
              <p:nvPr/>
            </p:nvSpPr>
            <p:spPr bwMode="auto">
              <a:xfrm>
                <a:off x="7993" y="5155"/>
                <a:ext cx="55" cy="139"/>
              </a:xfrm>
              <a:custGeom>
                <a:avLst/>
                <a:gdLst>
                  <a:gd name="T0" fmla="*/ 43 w 55"/>
                  <a:gd name="T1" fmla="*/ 139 h 139"/>
                  <a:gd name="T2" fmla="*/ 12 w 55"/>
                  <a:gd name="T3" fmla="*/ 139 h 139"/>
                  <a:gd name="T4" fmla="*/ 0 w 55"/>
                  <a:gd name="T5" fmla="*/ 0 h 139"/>
                  <a:gd name="T6" fmla="*/ 55 w 55"/>
                  <a:gd name="T7" fmla="*/ 0 h 139"/>
                  <a:gd name="T8" fmla="*/ 43 w 55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39">
                    <a:moveTo>
                      <a:pt x="43" y="139"/>
                    </a:moveTo>
                    <a:lnTo>
                      <a:pt x="12" y="139"/>
                    </a:lnTo>
                    <a:lnTo>
                      <a:pt x="0" y="0"/>
                    </a:lnTo>
                    <a:lnTo>
                      <a:pt x="55" y="0"/>
                    </a:lnTo>
                    <a:lnTo>
                      <a:pt x="43" y="1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Rectangle 79"/>
              <p:cNvSpPr>
                <a:spLocks noChangeArrowheads="1"/>
              </p:cNvSpPr>
              <p:nvPr/>
            </p:nvSpPr>
            <p:spPr bwMode="auto">
              <a:xfrm>
                <a:off x="7760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Rectangle 80"/>
              <p:cNvSpPr>
                <a:spLocks noChangeArrowheads="1"/>
              </p:cNvSpPr>
              <p:nvPr/>
            </p:nvSpPr>
            <p:spPr bwMode="auto">
              <a:xfrm>
                <a:off x="8253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Rectangle 81"/>
              <p:cNvSpPr>
                <a:spLocks noChangeArrowheads="1"/>
              </p:cNvSpPr>
              <p:nvPr/>
            </p:nvSpPr>
            <p:spPr bwMode="auto">
              <a:xfrm>
                <a:off x="7779" y="4659"/>
                <a:ext cx="483" cy="78"/>
              </a:xfrm>
              <a:prstGeom prst="rect">
                <a:avLst/>
              </a:pr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82"/>
              <p:cNvSpPr>
                <a:spLocks/>
              </p:cNvSpPr>
              <p:nvPr/>
            </p:nvSpPr>
            <p:spPr bwMode="auto">
              <a:xfrm>
                <a:off x="7779" y="4659"/>
                <a:ext cx="483" cy="78"/>
              </a:xfrm>
              <a:custGeom>
                <a:avLst/>
                <a:gdLst>
                  <a:gd name="T0" fmla="*/ 0 w 483"/>
                  <a:gd name="T1" fmla="*/ 78 h 78"/>
                  <a:gd name="T2" fmla="*/ 483 w 483"/>
                  <a:gd name="T3" fmla="*/ 78 h 78"/>
                  <a:gd name="T4" fmla="*/ 483 w 483"/>
                  <a:gd name="T5" fmla="*/ 0 h 78"/>
                  <a:gd name="T6" fmla="*/ 0 w 483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78">
                    <a:moveTo>
                      <a:pt x="0" y="78"/>
                    </a:moveTo>
                    <a:lnTo>
                      <a:pt x="483" y="78"/>
                    </a:lnTo>
                    <a:lnTo>
                      <a:pt x="48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Rectangle 83"/>
              <p:cNvSpPr>
                <a:spLocks noChangeArrowheads="1"/>
              </p:cNvSpPr>
              <p:nvPr/>
            </p:nvSpPr>
            <p:spPr bwMode="auto">
              <a:xfrm>
                <a:off x="7779" y="4704"/>
                <a:ext cx="483" cy="33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84"/>
              <p:cNvSpPr>
                <a:spLocks/>
              </p:cNvSpPr>
              <p:nvPr/>
            </p:nvSpPr>
            <p:spPr bwMode="auto">
              <a:xfrm>
                <a:off x="7779" y="4704"/>
                <a:ext cx="483" cy="33"/>
              </a:xfrm>
              <a:custGeom>
                <a:avLst/>
                <a:gdLst>
                  <a:gd name="T0" fmla="*/ 0 w 483"/>
                  <a:gd name="T1" fmla="*/ 33 h 33"/>
                  <a:gd name="T2" fmla="*/ 483 w 483"/>
                  <a:gd name="T3" fmla="*/ 33 h 33"/>
                  <a:gd name="T4" fmla="*/ 483 w 483"/>
                  <a:gd name="T5" fmla="*/ 0 h 33"/>
                  <a:gd name="T6" fmla="*/ 0 w 483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33">
                    <a:moveTo>
                      <a:pt x="0" y="33"/>
                    </a:moveTo>
                    <a:lnTo>
                      <a:pt x="483" y="33"/>
                    </a:lnTo>
                    <a:lnTo>
                      <a:pt x="48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Rectangle 85"/>
              <p:cNvSpPr>
                <a:spLocks noChangeArrowheads="1"/>
              </p:cNvSpPr>
              <p:nvPr/>
            </p:nvSpPr>
            <p:spPr bwMode="auto">
              <a:xfrm>
                <a:off x="7779" y="3961"/>
                <a:ext cx="483" cy="69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86"/>
              <p:cNvSpPr>
                <a:spLocks/>
              </p:cNvSpPr>
              <p:nvPr/>
            </p:nvSpPr>
            <p:spPr bwMode="auto">
              <a:xfrm>
                <a:off x="7779" y="3961"/>
                <a:ext cx="483" cy="698"/>
              </a:xfrm>
              <a:custGeom>
                <a:avLst/>
                <a:gdLst>
                  <a:gd name="T0" fmla="*/ 0 w 483"/>
                  <a:gd name="T1" fmla="*/ 698 h 698"/>
                  <a:gd name="T2" fmla="*/ 483 w 483"/>
                  <a:gd name="T3" fmla="*/ 698 h 698"/>
                  <a:gd name="T4" fmla="*/ 483 w 483"/>
                  <a:gd name="T5" fmla="*/ 0 h 698"/>
                  <a:gd name="T6" fmla="*/ 0 w 483"/>
                  <a:gd name="T7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698">
                    <a:moveTo>
                      <a:pt x="0" y="698"/>
                    </a:moveTo>
                    <a:lnTo>
                      <a:pt x="483" y="698"/>
                    </a:lnTo>
                    <a:lnTo>
                      <a:pt x="48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Rectangle 87"/>
              <p:cNvSpPr>
                <a:spLocks noChangeArrowheads="1"/>
              </p:cNvSpPr>
              <p:nvPr/>
            </p:nvSpPr>
            <p:spPr bwMode="auto">
              <a:xfrm>
                <a:off x="7934" y="4737"/>
                <a:ext cx="173" cy="36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Oval 88"/>
              <p:cNvSpPr>
                <a:spLocks noChangeArrowheads="1"/>
              </p:cNvSpPr>
              <p:nvPr/>
            </p:nvSpPr>
            <p:spPr bwMode="auto">
              <a:xfrm>
                <a:off x="7753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Oval 89"/>
              <p:cNvSpPr>
                <a:spLocks noChangeArrowheads="1"/>
              </p:cNvSpPr>
              <p:nvPr/>
            </p:nvSpPr>
            <p:spPr bwMode="auto">
              <a:xfrm>
                <a:off x="8001" y="5275"/>
                <a:ext cx="35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Oval 90"/>
              <p:cNvSpPr>
                <a:spLocks noChangeArrowheads="1"/>
              </p:cNvSpPr>
              <p:nvPr/>
            </p:nvSpPr>
            <p:spPr bwMode="auto">
              <a:xfrm>
                <a:off x="8248" y="5275"/>
                <a:ext cx="35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91"/>
              <p:cNvSpPr>
                <a:spLocks/>
              </p:cNvSpPr>
              <p:nvPr/>
            </p:nvSpPr>
            <p:spPr bwMode="auto">
              <a:xfrm>
                <a:off x="7736" y="4386"/>
                <a:ext cx="512" cy="273"/>
              </a:xfrm>
              <a:custGeom>
                <a:avLst/>
                <a:gdLst>
                  <a:gd name="T0" fmla="*/ 52 w 217"/>
                  <a:gd name="T1" fmla="*/ 0 h 116"/>
                  <a:gd name="T2" fmla="*/ 51 w 217"/>
                  <a:gd name="T3" fmla="*/ 116 h 116"/>
                  <a:gd name="T4" fmla="*/ 196 w 217"/>
                  <a:gd name="T5" fmla="*/ 116 h 116"/>
                  <a:gd name="T6" fmla="*/ 216 w 217"/>
                  <a:gd name="T7" fmla="*/ 58 h 116"/>
                  <a:gd name="T8" fmla="*/ 192 w 217"/>
                  <a:gd name="T9" fmla="*/ 0 h 116"/>
                  <a:gd name="T10" fmla="*/ 52 w 217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116">
                    <a:moveTo>
                      <a:pt x="52" y="0"/>
                    </a:moveTo>
                    <a:cubicBezTo>
                      <a:pt x="52" y="0"/>
                      <a:pt x="0" y="52"/>
                      <a:pt x="51" y="116"/>
                    </a:cubicBezTo>
                    <a:cubicBezTo>
                      <a:pt x="118" y="116"/>
                      <a:pt x="196" y="116"/>
                      <a:pt x="196" y="116"/>
                    </a:cubicBezTo>
                    <a:cubicBezTo>
                      <a:pt x="196" y="116"/>
                      <a:pt x="217" y="94"/>
                      <a:pt x="216" y="58"/>
                    </a:cubicBezTo>
                    <a:cubicBezTo>
                      <a:pt x="216" y="29"/>
                      <a:pt x="192" y="0"/>
                      <a:pt x="192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92"/>
              <p:cNvSpPr>
                <a:spLocks/>
              </p:cNvSpPr>
              <p:nvPr/>
            </p:nvSpPr>
            <p:spPr bwMode="auto">
              <a:xfrm>
                <a:off x="7814" y="4435"/>
                <a:ext cx="215" cy="833"/>
              </a:xfrm>
              <a:custGeom>
                <a:avLst/>
                <a:gdLst>
                  <a:gd name="T0" fmla="*/ 63 w 91"/>
                  <a:gd name="T1" fmla="*/ 353 h 353"/>
                  <a:gd name="T2" fmla="*/ 91 w 91"/>
                  <a:gd name="T3" fmla="*/ 48 h 353"/>
                  <a:gd name="T4" fmla="*/ 49 w 91"/>
                  <a:gd name="T5" fmla="*/ 0 h 353"/>
                  <a:gd name="T6" fmla="*/ 0 w 91"/>
                  <a:gd name="T7" fmla="*/ 54 h 353"/>
                  <a:gd name="T8" fmla="*/ 14 w 91"/>
                  <a:gd name="T9" fmla="*/ 353 h 353"/>
                  <a:gd name="T10" fmla="*/ 63 w 91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353">
                    <a:moveTo>
                      <a:pt x="63" y="353"/>
                    </a:moveTo>
                    <a:cubicBezTo>
                      <a:pt x="63" y="353"/>
                      <a:pt x="91" y="51"/>
                      <a:pt x="91" y="48"/>
                    </a:cubicBezTo>
                    <a:cubicBezTo>
                      <a:pt x="91" y="46"/>
                      <a:pt x="87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3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93"/>
              <p:cNvSpPr>
                <a:spLocks/>
              </p:cNvSpPr>
              <p:nvPr/>
            </p:nvSpPr>
            <p:spPr bwMode="auto">
              <a:xfrm>
                <a:off x="8041" y="4435"/>
                <a:ext cx="212" cy="833"/>
              </a:xfrm>
              <a:custGeom>
                <a:avLst/>
                <a:gdLst>
                  <a:gd name="T0" fmla="*/ 62 w 90"/>
                  <a:gd name="T1" fmla="*/ 353 h 353"/>
                  <a:gd name="T2" fmla="*/ 90 w 90"/>
                  <a:gd name="T3" fmla="*/ 48 h 353"/>
                  <a:gd name="T4" fmla="*/ 49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2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2" y="353"/>
                    </a:moveTo>
                    <a:cubicBezTo>
                      <a:pt x="62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2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Oval 94"/>
              <p:cNvSpPr>
                <a:spLocks noChangeArrowheads="1"/>
              </p:cNvSpPr>
              <p:nvPr/>
            </p:nvSpPr>
            <p:spPr bwMode="auto">
              <a:xfrm>
                <a:off x="8057" y="5235"/>
                <a:ext cx="172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Oval 95"/>
              <p:cNvSpPr>
                <a:spLocks noChangeArrowheads="1"/>
              </p:cNvSpPr>
              <p:nvPr/>
            </p:nvSpPr>
            <p:spPr bwMode="auto">
              <a:xfrm>
                <a:off x="7812" y="5235"/>
                <a:ext cx="172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96"/>
              <p:cNvSpPr>
                <a:spLocks/>
              </p:cNvSpPr>
              <p:nvPr/>
            </p:nvSpPr>
            <p:spPr bwMode="auto">
              <a:xfrm>
                <a:off x="7854" y="4244"/>
                <a:ext cx="345" cy="142"/>
              </a:xfrm>
              <a:custGeom>
                <a:avLst/>
                <a:gdLst>
                  <a:gd name="T0" fmla="*/ 0 w 345"/>
                  <a:gd name="T1" fmla="*/ 0 h 142"/>
                  <a:gd name="T2" fmla="*/ 5 w 345"/>
                  <a:gd name="T3" fmla="*/ 142 h 142"/>
                  <a:gd name="T4" fmla="*/ 335 w 345"/>
                  <a:gd name="T5" fmla="*/ 142 h 142"/>
                  <a:gd name="T6" fmla="*/ 345 w 345"/>
                  <a:gd name="T7" fmla="*/ 0 h 142"/>
                  <a:gd name="T8" fmla="*/ 0 w 345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142">
                    <a:moveTo>
                      <a:pt x="0" y="0"/>
                    </a:moveTo>
                    <a:lnTo>
                      <a:pt x="5" y="142"/>
                    </a:lnTo>
                    <a:lnTo>
                      <a:pt x="335" y="142"/>
                    </a:lnTo>
                    <a:lnTo>
                      <a:pt x="3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97"/>
              <p:cNvSpPr>
                <a:spLocks/>
              </p:cNvSpPr>
              <p:nvPr/>
            </p:nvSpPr>
            <p:spPr bwMode="auto">
              <a:xfrm>
                <a:off x="800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  <a:gd name="T8" fmla="*/ 0 w 89"/>
                  <a:gd name="T9" fmla="*/ 35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98"/>
              <p:cNvSpPr>
                <a:spLocks/>
              </p:cNvSpPr>
              <p:nvPr/>
            </p:nvSpPr>
            <p:spPr bwMode="auto">
              <a:xfrm>
                <a:off x="800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99"/>
              <p:cNvSpPr>
                <a:spLocks/>
              </p:cNvSpPr>
              <p:nvPr/>
            </p:nvSpPr>
            <p:spPr bwMode="auto">
              <a:xfrm>
                <a:off x="7916" y="3381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6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5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6" y="0"/>
                      <a:pt x="110" y="24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100"/>
              <p:cNvSpPr>
                <a:spLocks/>
              </p:cNvSpPr>
              <p:nvPr/>
            </p:nvSpPr>
            <p:spPr bwMode="auto">
              <a:xfrm>
                <a:off x="7847" y="3739"/>
                <a:ext cx="377" cy="413"/>
              </a:xfrm>
              <a:custGeom>
                <a:avLst/>
                <a:gdLst>
                  <a:gd name="T0" fmla="*/ 5 w 160"/>
                  <a:gd name="T1" fmla="*/ 175 h 175"/>
                  <a:gd name="T2" fmla="*/ 0 w 160"/>
                  <a:gd name="T3" fmla="*/ 8 h 175"/>
                  <a:gd name="T4" fmla="*/ 65 w 160"/>
                  <a:gd name="T5" fmla="*/ 0 h 175"/>
                  <a:gd name="T6" fmla="*/ 85 w 160"/>
                  <a:gd name="T7" fmla="*/ 28 h 175"/>
                  <a:gd name="T8" fmla="*/ 102 w 160"/>
                  <a:gd name="T9" fmla="*/ 0 h 175"/>
                  <a:gd name="T10" fmla="*/ 160 w 160"/>
                  <a:gd name="T11" fmla="*/ 12 h 175"/>
                  <a:gd name="T12" fmla="*/ 145 w 160"/>
                  <a:gd name="T13" fmla="*/ 175 h 175"/>
                  <a:gd name="T14" fmla="*/ 5 w 160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75">
                    <a:moveTo>
                      <a:pt x="5" y="17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0" y="1"/>
                      <a:pt x="65" y="0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24" y="1"/>
                      <a:pt x="160" y="12"/>
                      <a:pt x="160" y="12"/>
                    </a:cubicBezTo>
                    <a:cubicBezTo>
                      <a:pt x="145" y="175"/>
                      <a:pt x="145" y="175"/>
                      <a:pt x="145" y="175"/>
                    </a:cubicBezTo>
                    <a:lnTo>
                      <a:pt x="5" y="1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101"/>
              <p:cNvSpPr>
                <a:spLocks/>
              </p:cNvSpPr>
              <p:nvPr/>
            </p:nvSpPr>
            <p:spPr bwMode="auto">
              <a:xfrm>
                <a:off x="7864" y="3388"/>
                <a:ext cx="80" cy="200"/>
              </a:xfrm>
              <a:custGeom>
                <a:avLst/>
                <a:gdLst>
                  <a:gd name="T0" fmla="*/ 30 w 34"/>
                  <a:gd name="T1" fmla="*/ 85 h 85"/>
                  <a:gd name="T2" fmla="*/ 7 w 34"/>
                  <a:gd name="T3" fmla="*/ 56 h 85"/>
                  <a:gd name="T4" fmla="*/ 22 w 34"/>
                  <a:gd name="T5" fmla="*/ 3 h 85"/>
                  <a:gd name="T6" fmla="*/ 34 w 34"/>
                  <a:gd name="T7" fmla="*/ 18 h 85"/>
                  <a:gd name="T8" fmla="*/ 30 w 34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0" y="85"/>
                    </a:moveTo>
                    <a:cubicBezTo>
                      <a:pt x="30" y="85"/>
                      <a:pt x="12" y="76"/>
                      <a:pt x="7" y="56"/>
                    </a:cubicBezTo>
                    <a:cubicBezTo>
                      <a:pt x="0" y="27"/>
                      <a:pt x="7" y="0"/>
                      <a:pt x="22" y="3"/>
                    </a:cubicBezTo>
                    <a:cubicBezTo>
                      <a:pt x="30" y="15"/>
                      <a:pt x="34" y="18"/>
                      <a:pt x="34" y="18"/>
                    </a:cubicBezTo>
                    <a:cubicBezTo>
                      <a:pt x="34" y="18"/>
                      <a:pt x="27" y="72"/>
                      <a:pt x="30" y="85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102"/>
              <p:cNvSpPr>
                <a:spLocks/>
              </p:cNvSpPr>
              <p:nvPr/>
            </p:nvSpPr>
            <p:spPr bwMode="auto">
              <a:xfrm>
                <a:off x="7901" y="3312"/>
                <a:ext cx="328" cy="156"/>
              </a:xfrm>
              <a:custGeom>
                <a:avLst/>
                <a:gdLst>
                  <a:gd name="T0" fmla="*/ 19 w 139"/>
                  <a:gd name="T1" fmla="*/ 51 h 66"/>
                  <a:gd name="T2" fmla="*/ 76 w 139"/>
                  <a:gd name="T3" fmla="*/ 66 h 66"/>
                  <a:gd name="T4" fmla="*/ 131 w 139"/>
                  <a:gd name="T5" fmla="*/ 2 h 66"/>
                  <a:gd name="T6" fmla="*/ 72 w 139"/>
                  <a:gd name="T7" fmla="*/ 8 h 66"/>
                  <a:gd name="T8" fmla="*/ 14 w 139"/>
                  <a:gd name="T9" fmla="*/ 11 h 66"/>
                  <a:gd name="T10" fmla="*/ 19 w 139"/>
                  <a:gd name="T11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66">
                    <a:moveTo>
                      <a:pt x="19" y="51"/>
                    </a:moveTo>
                    <a:cubicBezTo>
                      <a:pt x="19" y="51"/>
                      <a:pt x="38" y="66"/>
                      <a:pt x="76" y="66"/>
                    </a:cubicBezTo>
                    <a:cubicBezTo>
                      <a:pt x="113" y="66"/>
                      <a:pt x="139" y="31"/>
                      <a:pt x="131" y="2"/>
                    </a:cubicBezTo>
                    <a:cubicBezTo>
                      <a:pt x="119" y="13"/>
                      <a:pt x="93" y="15"/>
                      <a:pt x="72" y="8"/>
                    </a:cubicBezTo>
                    <a:cubicBezTo>
                      <a:pt x="50" y="0"/>
                      <a:pt x="28" y="0"/>
                      <a:pt x="14" y="11"/>
                    </a:cubicBezTo>
                    <a:cubicBezTo>
                      <a:pt x="0" y="23"/>
                      <a:pt x="5" y="42"/>
                      <a:pt x="19" y="51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103"/>
              <p:cNvSpPr>
                <a:spLocks/>
              </p:cNvSpPr>
              <p:nvPr/>
            </p:nvSpPr>
            <p:spPr bwMode="auto">
              <a:xfrm>
                <a:off x="7899" y="3395"/>
                <a:ext cx="54" cy="141"/>
              </a:xfrm>
              <a:custGeom>
                <a:avLst/>
                <a:gdLst>
                  <a:gd name="T0" fmla="*/ 23 w 23"/>
                  <a:gd name="T1" fmla="*/ 17 h 60"/>
                  <a:gd name="T2" fmla="*/ 14 w 23"/>
                  <a:gd name="T3" fmla="*/ 60 h 60"/>
                  <a:gd name="T4" fmla="*/ 0 w 23"/>
                  <a:gd name="T5" fmla="*/ 26 h 60"/>
                  <a:gd name="T6" fmla="*/ 8 w 23"/>
                  <a:gd name="T7" fmla="*/ 0 h 60"/>
                  <a:gd name="T8" fmla="*/ 23 w 23"/>
                  <a:gd name="T9" fmla="*/ 1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0">
                    <a:moveTo>
                      <a:pt x="23" y="17"/>
                    </a:moveTo>
                    <a:cubicBezTo>
                      <a:pt x="23" y="17"/>
                      <a:pt x="9" y="42"/>
                      <a:pt x="14" y="60"/>
                    </a:cubicBezTo>
                    <a:cubicBezTo>
                      <a:pt x="3" y="46"/>
                      <a:pt x="0" y="26"/>
                      <a:pt x="0" y="26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104"/>
              <p:cNvSpPr>
                <a:spLocks/>
              </p:cNvSpPr>
              <p:nvPr/>
            </p:nvSpPr>
            <p:spPr bwMode="auto">
              <a:xfrm>
                <a:off x="8135" y="3395"/>
                <a:ext cx="71" cy="113"/>
              </a:xfrm>
              <a:custGeom>
                <a:avLst/>
                <a:gdLst>
                  <a:gd name="T0" fmla="*/ 0 w 30"/>
                  <a:gd name="T1" fmla="*/ 17 h 48"/>
                  <a:gd name="T2" fmla="*/ 14 w 30"/>
                  <a:gd name="T3" fmla="*/ 48 h 48"/>
                  <a:gd name="T4" fmla="*/ 22 w 30"/>
                  <a:gd name="T5" fmla="*/ 9 h 48"/>
                  <a:gd name="T6" fmla="*/ 15 w 30"/>
                  <a:gd name="T7" fmla="*/ 0 h 48"/>
                  <a:gd name="T8" fmla="*/ 0 w 30"/>
                  <a:gd name="T9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0" y="17"/>
                    </a:moveTo>
                    <a:cubicBezTo>
                      <a:pt x="0" y="17"/>
                      <a:pt x="16" y="23"/>
                      <a:pt x="14" y="48"/>
                    </a:cubicBezTo>
                    <a:cubicBezTo>
                      <a:pt x="30" y="30"/>
                      <a:pt x="22" y="9"/>
                      <a:pt x="22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105"/>
              <p:cNvSpPr>
                <a:spLocks/>
              </p:cNvSpPr>
              <p:nvPr/>
            </p:nvSpPr>
            <p:spPr bwMode="auto">
              <a:xfrm>
                <a:off x="7616" y="3758"/>
                <a:ext cx="385" cy="394"/>
              </a:xfrm>
              <a:custGeom>
                <a:avLst/>
                <a:gdLst>
                  <a:gd name="T0" fmla="*/ 98 w 163"/>
                  <a:gd name="T1" fmla="*/ 0 h 167"/>
                  <a:gd name="T2" fmla="*/ 46 w 163"/>
                  <a:gd name="T3" fmla="*/ 167 h 167"/>
                  <a:gd name="T4" fmla="*/ 163 w 163"/>
                  <a:gd name="T5" fmla="*/ 167 h 167"/>
                  <a:gd name="T6" fmla="*/ 162 w 163"/>
                  <a:gd name="T7" fmla="*/ 145 h 167"/>
                  <a:gd name="T8" fmla="*/ 76 w 163"/>
                  <a:gd name="T9" fmla="*/ 131 h 167"/>
                  <a:gd name="T10" fmla="*/ 100 w 163"/>
                  <a:gd name="T11" fmla="*/ 9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7">
                    <a:moveTo>
                      <a:pt x="98" y="0"/>
                    </a:moveTo>
                    <a:cubicBezTo>
                      <a:pt x="98" y="0"/>
                      <a:pt x="0" y="147"/>
                      <a:pt x="46" y="167"/>
                    </a:cubicBezTo>
                    <a:cubicBezTo>
                      <a:pt x="115" y="167"/>
                      <a:pt x="163" y="167"/>
                      <a:pt x="163" y="167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2" y="145"/>
                      <a:pt x="84" y="143"/>
                      <a:pt x="76" y="131"/>
                    </a:cubicBezTo>
                    <a:cubicBezTo>
                      <a:pt x="69" y="119"/>
                      <a:pt x="100" y="90"/>
                      <a:pt x="100" y="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106"/>
              <p:cNvSpPr>
                <a:spLocks/>
              </p:cNvSpPr>
              <p:nvPr/>
            </p:nvSpPr>
            <p:spPr bwMode="auto">
              <a:xfrm>
                <a:off x="8022" y="3767"/>
                <a:ext cx="382" cy="385"/>
              </a:xfrm>
              <a:custGeom>
                <a:avLst/>
                <a:gdLst>
                  <a:gd name="T0" fmla="*/ 86 w 162"/>
                  <a:gd name="T1" fmla="*/ 0 h 163"/>
                  <a:gd name="T2" fmla="*/ 116 w 162"/>
                  <a:gd name="T3" fmla="*/ 163 h 163"/>
                  <a:gd name="T4" fmla="*/ 0 w 162"/>
                  <a:gd name="T5" fmla="*/ 163 h 163"/>
                  <a:gd name="T6" fmla="*/ 7 w 162"/>
                  <a:gd name="T7" fmla="*/ 141 h 163"/>
                  <a:gd name="T8" fmla="*/ 90 w 162"/>
                  <a:gd name="T9" fmla="*/ 129 h 163"/>
                  <a:gd name="T10" fmla="*/ 78 w 162"/>
                  <a:gd name="T11" fmla="*/ 9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163">
                    <a:moveTo>
                      <a:pt x="86" y="0"/>
                    </a:moveTo>
                    <a:cubicBezTo>
                      <a:pt x="86" y="0"/>
                      <a:pt x="162" y="143"/>
                      <a:pt x="116" y="163"/>
                    </a:cubicBezTo>
                    <a:cubicBezTo>
                      <a:pt x="48" y="163"/>
                      <a:pt x="0" y="163"/>
                      <a:pt x="0" y="163"/>
                    </a:cubicBezTo>
                    <a:cubicBezTo>
                      <a:pt x="7" y="141"/>
                      <a:pt x="7" y="141"/>
                      <a:pt x="7" y="141"/>
                    </a:cubicBezTo>
                    <a:cubicBezTo>
                      <a:pt x="7" y="141"/>
                      <a:pt x="82" y="141"/>
                      <a:pt x="90" y="129"/>
                    </a:cubicBezTo>
                    <a:cubicBezTo>
                      <a:pt x="98" y="117"/>
                      <a:pt x="78" y="92"/>
                      <a:pt x="78" y="9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107"/>
              <p:cNvSpPr>
                <a:spLocks/>
              </p:cNvSpPr>
              <p:nvPr/>
            </p:nvSpPr>
            <p:spPr bwMode="auto">
              <a:xfrm>
                <a:off x="7996" y="4079"/>
                <a:ext cx="80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7 h 33"/>
                  <a:gd name="T4" fmla="*/ 27 w 34"/>
                  <a:gd name="T5" fmla="*/ 24 h 33"/>
                  <a:gd name="T6" fmla="*/ 32 w 34"/>
                  <a:gd name="T7" fmla="*/ 21 h 33"/>
                  <a:gd name="T8" fmla="*/ 27 w 34"/>
                  <a:gd name="T9" fmla="*/ 19 h 33"/>
                  <a:gd name="T10" fmla="*/ 34 w 34"/>
                  <a:gd name="T11" fmla="*/ 15 h 33"/>
                  <a:gd name="T12" fmla="*/ 28 w 34"/>
                  <a:gd name="T13" fmla="*/ 13 h 33"/>
                  <a:gd name="T14" fmla="*/ 34 w 34"/>
                  <a:gd name="T15" fmla="*/ 10 h 33"/>
                  <a:gd name="T16" fmla="*/ 29 w 34"/>
                  <a:gd name="T17" fmla="*/ 7 h 33"/>
                  <a:gd name="T18" fmla="*/ 14 w 34"/>
                  <a:gd name="T19" fmla="*/ 9 h 33"/>
                  <a:gd name="T20" fmla="*/ 25 w 34"/>
                  <a:gd name="T21" fmla="*/ 5 h 33"/>
                  <a:gd name="T22" fmla="*/ 21 w 34"/>
                  <a:gd name="T23" fmla="*/ 1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31" y="23"/>
                      <a:pt x="32" y="23"/>
                      <a:pt x="32" y="21"/>
                    </a:cubicBezTo>
                    <a:cubicBezTo>
                      <a:pt x="32" y="19"/>
                      <a:pt x="27" y="19"/>
                      <a:pt x="27" y="19"/>
                    </a:cubicBezTo>
                    <a:cubicBezTo>
                      <a:pt x="27" y="19"/>
                      <a:pt x="34" y="18"/>
                      <a:pt x="34" y="15"/>
                    </a:cubicBezTo>
                    <a:cubicBezTo>
                      <a:pt x="34" y="12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4" y="10"/>
                    </a:cubicBezTo>
                    <a:cubicBezTo>
                      <a:pt x="34" y="7"/>
                      <a:pt x="31" y="7"/>
                      <a:pt x="29" y="7"/>
                    </a:cubicBezTo>
                    <a:cubicBezTo>
                      <a:pt x="27" y="7"/>
                      <a:pt x="14" y="9"/>
                      <a:pt x="14" y="9"/>
                    </a:cubicBezTo>
                    <a:cubicBezTo>
                      <a:pt x="14" y="9"/>
                      <a:pt x="21" y="6"/>
                      <a:pt x="25" y="5"/>
                    </a:cubicBezTo>
                    <a:cubicBezTo>
                      <a:pt x="29" y="5"/>
                      <a:pt x="29" y="0"/>
                      <a:pt x="21" y="1"/>
                    </a:cubicBezTo>
                    <a:cubicBezTo>
                      <a:pt x="13" y="2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Rectangle 108"/>
              <p:cNvSpPr>
                <a:spLocks noChangeArrowheads="1"/>
              </p:cNvSpPr>
              <p:nvPr/>
            </p:nvSpPr>
            <p:spPr bwMode="auto">
              <a:xfrm>
                <a:off x="4472" y="4704"/>
                <a:ext cx="70" cy="5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109"/>
              <p:cNvSpPr>
                <a:spLocks/>
              </p:cNvSpPr>
              <p:nvPr/>
            </p:nvSpPr>
            <p:spPr bwMode="auto">
              <a:xfrm>
                <a:off x="4217" y="5218"/>
                <a:ext cx="300" cy="107"/>
              </a:xfrm>
              <a:custGeom>
                <a:avLst/>
                <a:gdLst>
                  <a:gd name="T0" fmla="*/ 33 w 300"/>
                  <a:gd name="T1" fmla="*/ 107 h 107"/>
                  <a:gd name="T2" fmla="*/ 0 w 300"/>
                  <a:gd name="T3" fmla="*/ 107 h 107"/>
                  <a:gd name="T4" fmla="*/ 255 w 300"/>
                  <a:gd name="T5" fmla="*/ 0 h 107"/>
                  <a:gd name="T6" fmla="*/ 300 w 300"/>
                  <a:gd name="T7" fmla="*/ 55 h 107"/>
                  <a:gd name="T8" fmla="*/ 33 w 300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107">
                    <a:moveTo>
                      <a:pt x="33" y="107"/>
                    </a:moveTo>
                    <a:lnTo>
                      <a:pt x="0" y="107"/>
                    </a:lnTo>
                    <a:lnTo>
                      <a:pt x="255" y="0"/>
                    </a:lnTo>
                    <a:lnTo>
                      <a:pt x="300" y="55"/>
                    </a:lnTo>
                    <a:lnTo>
                      <a:pt x="33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110"/>
              <p:cNvSpPr>
                <a:spLocks/>
              </p:cNvSpPr>
              <p:nvPr/>
            </p:nvSpPr>
            <p:spPr bwMode="auto">
              <a:xfrm>
                <a:off x="4498" y="5218"/>
                <a:ext cx="299" cy="107"/>
              </a:xfrm>
              <a:custGeom>
                <a:avLst/>
                <a:gdLst>
                  <a:gd name="T0" fmla="*/ 254 w 299"/>
                  <a:gd name="T1" fmla="*/ 107 h 107"/>
                  <a:gd name="T2" fmla="*/ 299 w 299"/>
                  <a:gd name="T3" fmla="*/ 107 h 107"/>
                  <a:gd name="T4" fmla="*/ 44 w 299"/>
                  <a:gd name="T5" fmla="*/ 0 h 107"/>
                  <a:gd name="T6" fmla="*/ 0 w 299"/>
                  <a:gd name="T7" fmla="*/ 55 h 107"/>
                  <a:gd name="T8" fmla="*/ 254 w 299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107">
                    <a:moveTo>
                      <a:pt x="254" y="107"/>
                    </a:moveTo>
                    <a:lnTo>
                      <a:pt x="299" y="107"/>
                    </a:lnTo>
                    <a:lnTo>
                      <a:pt x="44" y="0"/>
                    </a:lnTo>
                    <a:lnTo>
                      <a:pt x="0" y="55"/>
                    </a:lnTo>
                    <a:lnTo>
                      <a:pt x="254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112"/>
              <p:cNvSpPr>
                <a:spLocks/>
              </p:cNvSpPr>
              <p:nvPr/>
            </p:nvSpPr>
            <p:spPr bwMode="auto">
              <a:xfrm>
                <a:off x="4476" y="5204"/>
                <a:ext cx="59" cy="154"/>
              </a:xfrm>
              <a:custGeom>
                <a:avLst/>
                <a:gdLst>
                  <a:gd name="T0" fmla="*/ 48 w 59"/>
                  <a:gd name="T1" fmla="*/ 154 h 154"/>
                  <a:gd name="T2" fmla="*/ 15 w 59"/>
                  <a:gd name="T3" fmla="*/ 154 h 154"/>
                  <a:gd name="T4" fmla="*/ 0 w 59"/>
                  <a:gd name="T5" fmla="*/ 0 h 154"/>
                  <a:gd name="T6" fmla="*/ 59 w 59"/>
                  <a:gd name="T7" fmla="*/ 0 h 154"/>
                  <a:gd name="T8" fmla="*/ 48 w 59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54">
                    <a:moveTo>
                      <a:pt x="48" y="154"/>
                    </a:moveTo>
                    <a:lnTo>
                      <a:pt x="15" y="154"/>
                    </a:lnTo>
                    <a:lnTo>
                      <a:pt x="0" y="0"/>
                    </a:lnTo>
                    <a:lnTo>
                      <a:pt x="59" y="0"/>
                    </a:lnTo>
                    <a:lnTo>
                      <a:pt x="48" y="1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Rectangle 113"/>
              <p:cNvSpPr>
                <a:spLocks noChangeArrowheads="1"/>
              </p:cNvSpPr>
              <p:nvPr/>
            </p:nvSpPr>
            <p:spPr bwMode="auto">
              <a:xfrm>
                <a:off x="4217" y="5325"/>
                <a:ext cx="33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Rectangle 114"/>
              <p:cNvSpPr>
                <a:spLocks noChangeArrowheads="1"/>
              </p:cNvSpPr>
              <p:nvPr/>
            </p:nvSpPr>
            <p:spPr bwMode="auto">
              <a:xfrm>
                <a:off x="4764" y="5325"/>
                <a:ext cx="33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115"/>
              <p:cNvSpPr>
                <a:spLocks/>
              </p:cNvSpPr>
              <p:nvPr/>
            </p:nvSpPr>
            <p:spPr bwMode="auto">
              <a:xfrm>
                <a:off x="3963" y="3961"/>
                <a:ext cx="801" cy="778"/>
              </a:xfrm>
              <a:custGeom>
                <a:avLst/>
                <a:gdLst>
                  <a:gd name="T0" fmla="*/ 0 w 801"/>
                  <a:gd name="T1" fmla="*/ 0 h 778"/>
                  <a:gd name="T2" fmla="*/ 257 w 801"/>
                  <a:gd name="T3" fmla="*/ 778 h 778"/>
                  <a:gd name="T4" fmla="*/ 801 w 801"/>
                  <a:gd name="T5" fmla="*/ 778 h 778"/>
                  <a:gd name="T6" fmla="*/ 801 w 801"/>
                  <a:gd name="T7" fmla="*/ 694 h 778"/>
                  <a:gd name="T8" fmla="*/ 327 w 801"/>
                  <a:gd name="T9" fmla="*/ 694 h 778"/>
                  <a:gd name="T10" fmla="*/ 92 w 801"/>
                  <a:gd name="T11" fmla="*/ 9 h 778"/>
                  <a:gd name="T12" fmla="*/ 0 w 801"/>
                  <a:gd name="T13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1" h="778">
                    <a:moveTo>
                      <a:pt x="0" y="0"/>
                    </a:moveTo>
                    <a:lnTo>
                      <a:pt x="257" y="778"/>
                    </a:lnTo>
                    <a:lnTo>
                      <a:pt x="801" y="778"/>
                    </a:lnTo>
                    <a:lnTo>
                      <a:pt x="801" y="694"/>
                    </a:lnTo>
                    <a:lnTo>
                      <a:pt x="327" y="694"/>
                    </a:lnTo>
                    <a:lnTo>
                      <a:pt x="9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116"/>
              <p:cNvSpPr>
                <a:spLocks/>
              </p:cNvSpPr>
              <p:nvPr/>
            </p:nvSpPr>
            <p:spPr bwMode="auto">
              <a:xfrm>
                <a:off x="3963" y="3961"/>
                <a:ext cx="801" cy="778"/>
              </a:xfrm>
              <a:custGeom>
                <a:avLst/>
                <a:gdLst>
                  <a:gd name="T0" fmla="*/ 280 w 801"/>
                  <a:gd name="T1" fmla="*/ 743 h 778"/>
                  <a:gd name="T2" fmla="*/ 35 w 801"/>
                  <a:gd name="T3" fmla="*/ 5 h 778"/>
                  <a:gd name="T4" fmla="*/ 0 w 801"/>
                  <a:gd name="T5" fmla="*/ 0 h 778"/>
                  <a:gd name="T6" fmla="*/ 257 w 801"/>
                  <a:gd name="T7" fmla="*/ 778 h 778"/>
                  <a:gd name="T8" fmla="*/ 801 w 801"/>
                  <a:gd name="T9" fmla="*/ 778 h 778"/>
                  <a:gd name="T10" fmla="*/ 801 w 801"/>
                  <a:gd name="T11" fmla="*/ 743 h 778"/>
                  <a:gd name="T12" fmla="*/ 280 w 801"/>
                  <a:gd name="T13" fmla="*/ 743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1" h="778">
                    <a:moveTo>
                      <a:pt x="280" y="743"/>
                    </a:moveTo>
                    <a:lnTo>
                      <a:pt x="35" y="5"/>
                    </a:lnTo>
                    <a:lnTo>
                      <a:pt x="0" y="0"/>
                    </a:lnTo>
                    <a:lnTo>
                      <a:pt x="257" y="778"/>
                    </a:lnTo>
                    <a:lnTo>
                      <a:pt x="801" y="778"/>
                    </a:lnTo>
                    <a:lnTo>
                      <a:pt x="801" y="743"/>
                    </a:lnTo>
                    <a:lnTo>
                      <a:pt x="280" y="743"/>
                    </a:lnTo>
                    <a:close/>
                  </a:path>
                </a:pathLst>
              </a:cu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Rectangle 117"/>
              <p:cNvSpPr>
                <a:spLocks noChangeArrowheads="1"/>
              </p:cNvSpPr>
              <p:nvPr/>
            </p:nvSpPr>
            <p:spPr bwMode="auto">
              <a:xfrm>
                <a:off x="4410" y="4739"/>
                <a:ext cx="194" cy="3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Oval 118"/>
              <p:cNvSpPr>
                <a:spLocks noChangeArrowheads="1"/>
              </p:cNvSpPr>
              <p:nvPr/>
            </p:nvSpPr>
            <p:spPr bwMode="auto">
              <a:xfrm>
                <a:off x="4212" y="5341"/>
                <a:ext cx="41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Oval 119"/>
              <p:cNvSpPr>
                <a:spLocks noChangeArrowheads="1"/>
              </p:cNvSpPr>
              <p:nvPr/>
            </p:nvSpPr>
            <p:spPr bwMode="auto">
              <a:xfrm>
                <a:off x="4486" y="5341"/>
                <a:ext cx="42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Oval 120"/>
              <p:cNvSpPr>
                <a:spLocks noChangeArrowheads="1"/>
              </p:cNvSpPr>
              <p:nvPr/>
            </p:nvSpPr>
            <p:spPr bwMode="auto">
              <a:xfrm>
                <a:off x="4762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121"/>
              <p:cNvSpPr>
                <a:spLocks/>
              </p:cNvSpPr>
              <p:nvPr/>
            </p:nvSpPr>
            <p:spPr bwMode="auto">
              <a:xfrm>
                <a:off x="4253" y="4393"/>
                <a:ext cx="1082" cy="882"/>
              </a:xfrm>
              <a:custGeom>
                <a:avLst/>
                <a:gdLst>
                  <a:gd name="T0" fmla="*/ 459 w 459"/>
                  <a:gd name="T1" fmla="*/ 365 h 374"/>
                  <a:gd name="T2" fmla="*/ 353 w 459"/>
                  <a:gd name="T3" fmla="*/ 44 h 374"/>
                  <a:gd name="T4" fmla="*/ 317 w 459"/>
                  <a:gd name="T5" fmla="*/ 25 h 374"/>
                  <a:gd name="T6" fmla="*/ 174 w 459"/>
                  <a:gd name="T7" fmla="*/ 17 h 374"/>
                  <a:gd name="T8" fmla="*/ 111 w 459"/>
                  <a:gd name="T9" fmla="*/ 0 h 374"/>
                  <a:gd name="T10" fmla="*/ 5 w 459"/>
                  <a:gd name="T11" fmla="*/ 0 h 374"/>
                  <a:gd name="T12" fmla="*/ 135 w 459"/>
                  <a:gd name="T13" fmla="*/ 110 h 374"/>
                  <a:gd name="T14" fmla="*/ 294 w 459"/>
                  <a:gd name="T15" fmla="*/ 110 h 374"/>
                  <a:gd name="T16" fmla="*/ 404 w 459"/>
                  <a:gd name="T17" fmla="*/ 374 h 374"/>
                  <a:gd name="T18" fmla="*/ 459 w 459"/>
                  <a:gd name="T19" fmla="*/ 36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9" h="374">
                    <a:moveTo>
                      <a:pt x="459" y="365"/>
                    </a:moveTo>
                    <a:cubicBezTo>
                      <a:pt x="353" y="44"/>
                      <a:pt x="353" y="44"/>
                      <a:pt x="353" y="44"/>
                    </a:cubicBezTo>
                    <a:cubicBezTo>
                      <a:pt x="345" y="32"/>
                      <a:pt x="331" y="25"/>
                      <a:pt x="317" y="25"/>
                    </a:cubicBezTo>
                    <a:cubicBezTo>
                      <a:pt x="317" y="25"/>
                      <a:pt x="256" y="19"/>
                      <a:pt x="174" y="17"/>
                    </a:cubicBezTo>
                    <a:cubicBezTo>
                      <a:pt x="141" y="16"/>
                      <a:pt x="114" y="2"/>
                      <a:pt x="11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0" y="110"/>
                      <a:pt x="135" y="110"/>
                    </a:cubicBezTo>
                    <a:cubicBezTo>
                      <a:pt x="191" y="110"/>
                      <a:pt x="263" y="110"/>
                      <a:pt x="294" y="110"/>
                    </a:cubicBezTo>
                    <a:cubicBezTo>
                      <a:pt x="404" y="374"/>
                      <a:pt x="404" y="374"/>
                      <a:pt x="404" y="374"/>
                    </a:cubicBezTo>
                    <a:lnTo>
                      <a:pt x="459" y="3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122"/>
              <p:cNvSpPr>
                <a:spLocks/>
              </p:cNvSpPr>
              <p:nvPr/>
            </p:nvSpPr>
            <p:spPr bwMode="auto">
              <a:xfrm>
                <a:off x="5200" y="5254"/>
                <a:ext cx="309" cy="82"/>
              </a:xfrm>
              <a:custGeom>
                <a:avLst/>
                <a:gdLst>
                  <a:gd name="T0" fmla="*/ 57 w 131"/>
                  <a:gd name="T1" fmla="*/ 0 h 35"/>
                  <a:gd name="T2" fmla="*/ 109 w 131"/>
                  <a:gd name="T3" fmla="*/ 12 h 35"/>
                  <a:gd name="T4" fmla="*/ 131 w 131"/>
                  <a:gd name="T5" fmla="*/ 35 h 35"/>
                  <a:gd name="T6" fmla="*/ 6 w 131"/>
                  <a:gd name="T7" fmla="*/ 35 h 35"/>
                  <a:gd name="T8" fmla="*/ 2 w 131"/>
                  <a:gd name="T9" fmla="*/ 9 h 35"/>
                  <a:gd name="T10" fmla="*/ 54 w 131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35">
                    <a:moveTo>
                      <a:pt x="57" y="0"/>
                    </a:moveTo>
                    <a:cubicBezTo>
                      <a:pt x="57" y="0"/>
                      <a:pt x="95" y="11"/>
                      <a:pt x="109" y="12"/>
                    </a:cubicBezTo>
                    <a:cubicBezTo>
                      <a:pt x="127" y="13"/>
                      <a:pt x="131" y="35"/>
                      <a:pt x="131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0" y="22"/>
                      <a:pt x="2" y="9"/>
                    </a:cubicBezTo>
                    <a:cubicBezTo>
                      <a:pt x="26" y="5"/>
                      <a:pt x="54" y="0"/>
                      <a:pt x="54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123"/>
              <p:cNvSpPr>
                <a:spLocks/>
              </p:cNvSpPr>
              <p:nvPr/>
            </p:nvSpPr>
            <p:spPr bwMode="auto">
              <a:xfrm>
                <a:off x="4382" y="3399"/>
                <a:ext cx="149" cy="416"/>
              </a:xfrm>
              <a:custGeom>
                <a:avLst/>
                <a:gdLst>
                  <a:gd name="T0" fmla="*/ 0 w 149"/>
                  <a:gd name="T1" fmla="*/ 354 h 416"/>
                  <a:gd name="T2" fmla="*/ 26 w 149"/>
                  <a:gd name="T3" fmla="*/ 147 h 416"/>
                  <a:gd name="T4" fmla="*/ 149 w 149"/>
                  <a:gd name="T5" fmla="*/ 0 h 416"/>
                  <a:gd name="T6" fmla="*/ 83 w 149"/>
                  <a:gd name="T7" fmla="*/ 416 h 416"/>
                  <a:gd name="T8" fmla="*/ 0 w 149"/>
                  <a:gd name="T9" fmla="*/ 354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416">
                    <a:moveTo>
                      <a:pt x="0" y="354"/>
                    </a:moveTo>
                    <a:lnTo>
                      <a:pt x="26" y="147"/>
                    </a:lnTo>
                    <a:lnTo>
                      <a:pt x="149" y="0"/>
                    </a:lnTo>
                    <a:lnTo>
                      <a:pt x="83" y="416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124"/>
              <p:cNvSpPr>
                <a:spLocks/>
              </p:cNvSpPr>
              <p:nvPr/>
            </p:nvSpPr>
            <p:spPr bwMode="auto">
              <a:xfrm>
                <a:off x="4382" y="3399"/>
                <a:ext cx="149" cy="416"/>
              </a:xfrm>
              <a:custGeom>
                <a:avLst/>
                <a:gdLst>
                  <a:gd name="T0" fmla="*/ 0 w 149"/>
                  <a:gd name="T1" fmla="*/ 354 h 416"/>
                  <a:gd name="T2" fmla="*/ 26 w 149"/>
                  <a:gd name="T3" fmla="*/ 147 h 416"/>
                  <a:gd name="T4" fmla="*/ 149 w 149"/>
                  <a:gd name="T5" fmla="*/ 0 h 416"/>
                  <a:gd name="T6" fmla="*/ 83 w 149"/>
                  <a:gd name="T7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416">
                    <a:moveTo>
                      <a:pt x="0" y="354"/>
                    </a:moveTo>
                    <a:lnTo>
                      <a:pt x="26" y="147"/>
                    </a:lnTo>
                    <a:lnTo>
                      <a:pt x="149" y="0"/>
                    </a:lnTo>
                    <a:lnTo>
                      <a:pt x="83" y="4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125"/>
              <p:cNvSpPr>
                <a:spLocks/>
              </p:cNvSpPr>
              <p:nvPr/>
            </p:nvSpPr>
            <p:spPr bwMode="auto">
              <a:xfrm>
                <a:off x="4425" y="3487"/>
                <a:ext cx="252" cy="266"/>
              </a:xfrm>
              <a:custGeom>
                <a:avLst/>
                <a:gdLst>
                  <a:gd name="T0" fmla="*/ 107 w 107"/>
                  <a:gd name="T1" fmla="*/ 0 h 113"/>
                  <a:gd name="T2" fmla="*/ 51 w 107"/>
                  <a:gd name="T3" fmla="*/ 113 h 113"/>
                  <a:gd name="T4" fmla="*/ 0 w 107"/>
                  <a:gd name="T5" fmla="*/ 59 h 113"/>
                  <a:gd name="T6" fmla="*/ 5 w 107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113">
                    <a:moveTo>
                      <a:pt x="107" y="0"/>
                    </a:moveTo>
                    <a:cubicBezTo>
                      <a:pt x="107" y="0"/>
                      <a:pt x="99" y="113"/>
                      <a:pt x="51" y="113"/>
                    </a:cubicBezTo>
                    <a:cubicBezTo>
                      <a:pt x="20" y="113"/>
                      <a:pt x="0" y="94"/>
                      <a:pt x="0" y="59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Freeform 126"/>
              <p:cNvSpPr>
                <a:spLocks/>
              </p:cNvSpPr>
              <p:nvPr/>
            </p:nvSpPr>
            <p:spPr bwMode="auto">
              <a:xfrm>
                <a:off x="4425" y="3364"/>
                <a:ext cx="325" cy="182"/>
              </a:xfrm>
              <a:custGeom>
                <a:avLst/>
                <a:gdLst>
                  <a:gd name="T0" fmla="*/ 16 w 138"/>
                  <a:gd name="T1" fmla="*/ 52 h 77"/>
                  <a:gd name="T2" fmla="*/ 111 w 138"/>
                  <a:gd name="T3" fmla="*/ 52 h 77"/>
                  <a:gd name="T4" fmla="*/ 55 w 138"/>
                  <a:gd name="T5" fmla="*/ 0 h 77"/>
                  <a:gd name="T6" fmla="*/ 0 w 138"/>
                  <a:gd name="T7" fmla="*/ 20 h 77"/>
                  <a:gd name="T8" fmla="*/ 16 w 138"/>
                  <a:gd name="T9" fmla="*/ 5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7">
                    <a:moveTo>
                      <a:pt x="16" y="52"/>
                    </a:moveTo>
                    <a:cubicBezTo>
                      <a:pt x="16" y="52"/>
                      <a:pt x="83" y="77"/>
                      <a:pt x="111" y="52"/>
                    </a:cubicBezTo>
                    <a:cubicBezTo>
                      <a:pt x="138" y="28"/>
                      <a:pt x="98" y="0"/>
                      <a:pt x="55" y="0"/>
                    </a:cubicBezTo>
                    <a:cubicBezTo>
                      <a:pt x="12" y="0"/>
                      <a:pt x="0" y="20"/>
                      <a:pt x="0" y="20"/>
                    </a:cubicBezTo>
                    <a:lnTo>
                      <a:pt x="16" y="52"/>
                    </a:lnTo>
                    <a:close/>
                  </a:path>
                </a:pathLst>
              </a:custGeom>
              <a:solidFill>
                <a:srgbClr val="243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127"/>
              <p:cNvSpPr>
                <a:spLocks/>
              </p:cNvSpPr>
              <p:nvPr/>
            </p:nvSpPr>
            <p:spPr bwMode="auto">
              <a:xfrm>
                <a:off x="4359" y="3411"/>
                <a:ext cx="148" cy="248"/>
              </a:xfrm>
              <a:custGeom>
                <a:avLst/>
                <a:gdLst>
                  <a:gd name="T0" fmla="*/ 28 w 63"/>
                  <a:gd name="T1" fmla="*/ 0 h 105"/>
                  <a:gd name="T2" fmla="*/ 5 w 63"/>
                  <a:gd name="T3" fmla="*/ 15 h 105"/>
                  <a:gd name="T4" fmla="*/ 15 w 63"/>
                  <a:gd name="T5" fmla="*/ 105 h 105"/>
                  <a:gd name="T6" fmla="*/ 40 w 63"/>
                  <a:gd name="T7" fmla="*/ 52 h 105"/>
                  <a:gd name="T8" fmla="*/ 63 w 63"/>
                  <a:gd name="T9" fmla="*/ 61 h 105"/>
                  <a:gd name="T10" fmla="*/ 61 w 63"/>
                  <a:gd name="T11" fmla="*/ 32 h 105"/>
                  <a:gd name="T12" fmla="*/ 28 w 63"/>
                  <a:gd name="T1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5">
                    <a:moveTo>
                      <a:pt x="28" y="0"/>
                    </a:moveTo>
                    <a:cubicBezTo>
                      <a:pt x="28" y="0"/>
                      <a:pt x="11" y="0"/>
                      <a:pt x="5" y="15"/>
                    </a:cubicBezTo>
                    <a:cubicBezTo>
                      <a:pt x="0" y="29"/>
                      <a:pt x="3" y="90"/>
                      <a:pt x="15" y="105"/>
                    </a:cubicBezTo>
                    <a:cubicBezTo>
                      <a:pt x="17" y="89"/>
                      <a:pt x="30" y="61"/>
                      <a:pt x="40" y="52"/>
                    </a:cubicBezTo>
                    <a:cubicBezTo>
                      <a:pt x="50" y="43"/>
                      <a:pt x="57" y="45"/>
                      <a:pt x="63" y="61"/>
                    </a:cubicBezTo>
                    <a:cubicBezTo>
                      <a:pt x="59" y="41"/>
                      <a:pt x="61" y="32"/>
                      <a:pt x="61" y="32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243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128"/>
              <p:cNvSpPr>
                <a:spLocks/>
              </p:cNvSpPr>
              <p:nvPr/>
            </p:nvSpPr>
            <p:spPr bwMode="auto">
              <a:xfrm>
                <a:off x="4375" y="3534"/>
                <a:ext cx="80" cy="125"/>
              </a:xfrm>
              <a:custGeom>
                <a:avLst/>
                <a:gdLst>
                  <a:gd name="T0" fmla="*/ 33 w 34"/>
                  <a:gd name="T1" fmla="*/ 0 h 53"/>
                  <a:gd name="T2" fmla="*/ 34 w 34"/>
                  <a:gd name="T3" fmla="*/ 45 h 53"/>
                  <a:gd name="T4" fmla="*/ 8 w 34"/>
                  <a:gd name="T5" fmla="*/ 53 h 53"/>
                  <a:gd name="T6" fmla="*/ 8 w 34"/>
                  <a:gd name="T7" fmla="*/ 24 h 53"/>
                  <a:gd name="T8" fmla="*/ 33 w 34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3">
                    <a:moveTo>
                      <a:pt x="33" y="0"/>
                    </a:moveTo>
                    <a:cubicBezTo>
                      <a:pt x="33" y="0"/>
                      <a:pt x="23" y="16"/>
                      <a:pt x="34" y="45"/>
                    </a:cubicBezTo>
                    <a:cubicBezTo>
                      <a:pt x="17" y="48"/>
                      <a:pt x="8" y="53"/>
                      <a:pt x="8" y="53"/>
                    </a:cubicBezTo>
                    <a:cubicBezTo>
                      <a:pt x="8" y="53"/>
                      <a:pt x="0" y="37"/>
                      <a:pt x="8" y="24"/>
                    </a:cubicBezTo>
                    <a:cubicBezTo>
                      <a:pt x="16" y="11"/>
                      <a:pt x="33" y="0"/>
                      <a:pt x="33" y="0"/>
                    </a:cubicBezTo>
                    <a:close/>
                  </a:path>
                </a:pathLst>
              </a:custGeom>
              <a:solidFill>
                <a:srgbClr val="243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129"/>
              <p:cNvSpPr>
                <a:spLocks/>
              </p:cNvSpPr>
              <p:nvPr/>
            </p:nvSpPr>
            <p:spPr bwMode="auto">
              <a:xfrm>
                <a:off x="4229" y="3697"/>
                <a:ext cx="337" cy="696"/>
              </a:xfrm>
              <a:custGeom>
                <a:avLst/>
                <a:gdLst>
                  <a:gd name="T0" fmla="*/ 15 w 143"/>
                  <a:gd name="T1" fmla="*/ 295 h 295"/>
                  <a:gd name="T2" fmla="*/ 15 w 143"/>
                  <a:gd name="T3" fmla="*/ 73 h 295"/>
                  <a:gd name="T4" fmla="*/ 131 w 143"/>
                  <a:gd name="T5" fmla="*/ 73 h 295"/>
                  <a:gd name="T6" fmla="*/ 113 w 143"/>
                  <a:gd name="T7" fmla="*/ 220 h 295"/>
                  <a:gd name="T8" fmla="*/ 121 w 143"/>
                  <a:gd name="T9" fmla="*/ 295 h 295"/>
                  <a:gd name="T10" fmla="*/ 15 w 143"/>
                  <a:gd name="T11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295">
                    <a:moveTo>
                      <a:pt x="15" y="295"/>
                    </a:moveTo>
                    <a:cubicBezTo>
                      <a:pt x="15" y="295"/>
                      <a:pt x="0" y="146"/>
                      <a:pt x="15" y="73"/>
                    </a:cubicBezTo>
                    <a:cubicBezTo>
                      <a:pt x="31" y="0"/>
                      <a:pt x="118" y="4"/>
                      <a:pt x="131" y="73"/>
                    </a:cubicBezTo>
                    <a:cubicBezTo>
                      <a:pt x="143" y="143"/>
                      <a:pt x="111" y="191"/>
                      <a:pt x="113" y="220"/>
                    </a:cubicBezTo>
                    <a:cubicBezTo>
                      <a:pt x="115" y="248"/>
                      <a:pt x="121" y="295"/>
                      <a:pt x="121" y="295"/>
                    </a:cubicBezTo>
                    <a:lnTo>
                      <a:pt x="15" y="29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130"/>
              <p:cNvSpPr>
                <a:spLocks/>
              </p:cNvSpPr>
              <p:nvPr/>
            </p:nvSpPr>
            <p:spPr bwMode="auto">
              <a:xfrm>
                <a:off x="4342" y="3746"/>
                <a:ext cx="724" cy="406"/>
              </a:xfrm>
              <a:custGeom>
                <a:avLst/>
                <a:gdLst>
                  <a:gd name="T0" fmla="*/ 307 w 307"/>
                  <a:gd name="T1" fmla="*/ 146 h 172"/>
                  <a:gd name="T2" fmla="*/ 91 w 307"/>
                  <a:gd name="T3" fmla="*/ 60 h 172"/>
                  <a:gd name="T4" fmla="*/ 51 w 307"/>
                  <a:gd name="T5" fmla="*/ 100 h 172"/>
                  <a:gd name="T6" fmla="*/ 306 w 307"/>
                  <a:gd name="T7" fmla="*/ 168 h 172"/>
                  <a:gd name="T8" fmla="*/ 307 w 307"/>
                  <a:gd name="T9" fmla="*/ 14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72">
                    <a:moveTo>
                      <a:pt x="307" y="146"/>
                    </a:moveTo>
                    <a:cubicBezTo>
                      <a:pt x="307" y="146"/>
                      <a:pt x="152" y="133"/>
                      <a:pt x="91" y="60"/>
                    </a:cubicBezTo>
                    <a:cubicBezTo>
                      <a:pt x="41" y="0"/>
                      <a:pt x="0" y="60"/>
                      <a:pt x="51" y="100"/>
                    </a:cubicBezTo>
                    <a:cubicBezTo>
                      <a:pt x="103" y="141"/>
                      <a:pt x="189" y="172"/>
                      <a:pt x="306" y="168"/>
                    </a:cubicBezTo>
                    <a:cubicBezTo>
                      <a:pt x="306" y="163"/>
                      <a:pt x="307" y="146"/>
                      <a:pt x="307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131"/>
              <p:cNvSpPr>
                <a:spLocks/>
              </p:cNvSpPr>
              <p:nvPr/>
            </p:nvSpPr>
            <p:spPr bwMode="auto">
              <a:xfrm>
                <a:off x="5063" y="4072"/>
                <a:ext cx="81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8 h 33"/>
                  <a:gd name="T4" fmla="*/ 27 w 34"/>
                  <a:gd name="T5" fmla="*/ 25 h 33"/>
                  <a:gd name="T6" fmla="*/ 32 w 34"/>
                  <a:gd name="T7" fmla="*/ 22 h 33"/>
                  <a:gd name="T8" fmla="*/ 27 w 34"/>
                  <a:gd name="T9" fmla="*/ 19 h 33"/>
                  <a:gd name="T10" fmla="*/ 33 w 34"/>
                  <a:gd name="T11" fmla="*/ 16 h 33"/>
                  <a:gd name="T12" fmla="*/ 28 w 34"/>
                  <a:gd name="T13" fmla="*/ 13 h 33"/>
                  <a:gd name="T14" fmla="*/ 33 w 34"/>
                  <a:gd name="T15" fmla="*/ 10 h 33"/>
                  <a:gd name="T16" fmla="*/ 29 w 34"/>
                  <a:gd name="T17" fmla="*/ 8 h 33"/>
                  <a:gd name="T18" fmla="*/ 13 w 34"/>
                  <a:gd name="T19" fmla="*/ 10 h 33"/>
                  <a:gd name="T20" fmla="*/ 24 w 34"/>
                  <a:gd name="T21" fmla="*/ 6 h 33"/>
                  <a:gd name="T22" fmla="*/ 21 w 34"/>
                  <a:gd name="T23" fmla="*/ 2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8"/>
                    </a:cubicBezTo>
                    <a:cubicBezTo>
                      <a:pt x="31" y="26"/>
                      <a:pt x="29" y="25"/>
                      <a:pt x="27" y="25"/>
                    </a:cubicBezTo>
                    <a:cubicBezTo>
                      <a:pt x="31" y="24"/>
                      <a:pt x="32" y="24"/>
                      <a:pt x="32" y="22"/>
                    </a:cubicBezTo>
                    <a:cubicBezTo>
                      <a:pt x="32" y="20"/>
                      <a:pt x="27" y="19"/>
                      <a:pt x="27" y="19"/>
                    </a:cubicBezTo>
                    <a:cubicBezTo>
                      <a:pt x="27" y="19"/>
                      <a:pt x="33" y="19"/>
                      <a:pt x="33" y="16"/>
                    </a:cubicBezTo>
                    <a:cubicBezTo>
                      <a:pt x="33" y="13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3" y="10"/>
                    </a:cubicBezTo>
                    <a:cubicBezTo>
                      <a:pt x="33" y="8"/>
                      <a:pt x="31" y="8"/>
                      <a:pt x="29" y="8"/>
                    </a:cubicBezTo>
                    <a:cubicBezTo>
                      <a:pt x="26" y="7"/>
                      <a:pt x="13" y="10"/>
                      <a:pt x="13" y="10"/>
                    </a:cubicBezTo>
                    <a:cubicBezTo>
                      <a:pt x="13" y="10"/>
                      <a:pt x="20" y="6"/>
                      <a:pt x="24" y="6"/>
                    </a:cubicBezTo>
                    <a:cubicBezTo>
                      <a:pt x="29" y="5"/>
                      <a:pt x="29" y="0"/>
                      <a:pt x="21" y="2"/>
                    </a:cubicBezTo>
                    <a:cubicBezTo>
                      <a:pt x="13" y="3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132"/>
              <p:cNvSpPr>
                <a:spLocks/>
              </p:cNvSpPr>
              <p:nvPr/>
            </p:nvSpPr>
            <p:spPr bwMode="auto">
              <a:xfrm>
                <a:off x="4151" y="4315"/>
                <a:ext cx="561" cy="375"/>
              </a:xfrm>
              <a:custGeom>
                <a:avLst/>
                <a:gdLst>
                  <a:gd name="T0" fmla="*/ 516 w 561"/>
                  <a:gd name="T1" fmla="*/ 375 h 375"/>
                  <a:gd name="T2" fmla="*/ 389 w 561"/>
                  <a:gd name="T3" fmla="*/ 47 h 375"/>
                  <a:gd name="T4" fmla="*/ 0 w 561"/>
                  <a:gd name="T5" fmla="*/ 47 h 375"/>
                  <a:gd name="T6" fmla="*/ 0 w 561"/>
                  <a:gd name="T7" fmla="*/ 0 h 375"/>
                  <a:gd name="T8" fmla="*/ 422 w 561"/>
                  <a:gd name="T9" fmla="*/ 0 h 375"/>
                  <a:gd name="T10" fmla="*/ 561 w 561"/>
                  <a:gd name="T11" fmla="*/ 358 h 375"/>
                  <a:gd name="T12" fmla="*/ 516 w 561"/>
                  <a:gd name="T1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1" h="375">
                    <a:moveTo>
                      <a:pt x="516" y="375"/>
                    </a:moveTo>
                    <a:lnTo>
                      <a:pt x="389" y="4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422" y="0"/>
                    </a:lnTo>
                    <a:lnTo>
                      <a:pt x="561" y="358"/>
                    </a:lnTo>
                    <a:lnTo>
                      <a:pt x="516" y="375"/>
                    </a:lnTo>
                    <a:close/>
                  </a:path>
                </a:pathLst>
              </a:custGeom>
              <a:solidFill>
                <a:srgbClr val="1D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9601" y="4704"/>
                <a:ext cx="73" cy="5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134"/>
              <p:cNvSpPr>
                <a:spLocks/>
              </p:cNvSpPr>
              <p:nvPr/>
            </p:nvSpPr>
            <p:spPr bwMode="auto">
              <a:xfrm>
                <a:off x="9629" y="5218"/>
                <a:ext cx="297" cy="107"/>
              </a:xfrm>
              <a:custGeom>
                <a:avLst/>
                <a:gdLst>
                  <a:gd name="T0" fmla="*/ 267 w 297"/>
                  <a:gd name="T1" fmla="*/ 107 h 107"/>
                  <a:gd name="T2" fmla="*/ 297 w 297"/>
                  <a:gd name="T3" fmla="*/ 107 h 107"/>
                  <a:gd name="T4" fmla="*/ 45 w 297"/>
                  <a:gd name="T5" fmla="*/ 0 h 107"/>
                  <a:gd name="T6" fmla="*/ 0 w 297"/>
                  <a:gd name="T7" fmla="*/ 55 h 107"/>
                  <a:gd name="T8" fmla="*/ 267 w 297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07">
                    <a:moveTo>
                      <a:pt x="267" y="107"/>
                    </a:moveTo>
                    <a:lnTo>
                      <a:pt x="297" y="107"/>
                    </a:lnTo>
                    <a:lnTo>
                      <a:pt x="45" y="0"/>
                    </a:lnTo>
                    <a:lnTo>
                      <a:pt x="0" y="55"/>
                    </a:lnTo>
                    <a:lnTo>
                      <a:pt x="267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135"/>
              <p:cNvSpPr>
                <a:spLocks/>
              </p:cNvSpPr>
              <p:nvPr/>
            </p:nvSpPr>
            <p:spPr bwMode="auto">
              <a:xfrm>
                <a:off x="9349" y="5218"/>
                <a:ext cx="297" cy="107"/>
              </a:xfrm>
              <a:custGeom>
                <a:avLst/>
                <a:gdLst>
                  <a:gd name="T0" fmla="*/ 45 w 297"/>
                  <a:gd name="T1" fmla="*/ 107 h 107"/>
                  <a:gd name="T2" fmla="*/ 0 w 297"/>
                  <a:gd name="T3" fmla="*/ 107 h 107"/>
                  <a:gd name="T4" fmla="*/ 252 w 297"/>
                  <a:gd name="T5" fmla="*/ 0 h 107"/>
                  <a:gd name="T6" fmla="*/ 297 w 297"/>
                  <a:gd name="T7" fmla="*/ 55 h 107"/>
                  <a:gd name="T8" fmla="*/ 45 w 297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07">
                    <a:moveTo>
                      <a:pt x="45" y="107"/>
                    </a:moveTo>
                    <a:lnTo>
                      <a:pt x="0" y="107"/>
                    </a:lnTo>
                    <a:lnTo>
                      <a:pt x="252" y="0"/>
                    </a:lnTo>
                    <a:lnTo>
                      <a:pt x="297" y="55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Rectangle 136"/>
              <p:cNvSpPr>
                <a:spLocks noChangeArrowheads="1"/>
              </p:cNvSpPr>
              <p:nvPr/>
            </p:nvSpPr>
            <p:spPr bwMode="auto">
              <a:xfrm>
                <a:off x="9601" y="5218"/>
                <a:ext cx="73" cy="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137"/>
              <p:cNvSpPr>
                <a:spLocks/>
              </p:cNvSpPr>
              <p:nvPr/>
            </p:nvSpPr>
            <p:spPr bwMode="auto">
              <a:xfrm>
                <a:off x="9608" y="5204"/>
                <a:ext cx="59" cy="154"/>
              </a:xfrm>
              <a:custGeom>
                <a:avLst/>
                <a:gdLst>
                  <a:gd name="T0" fmla="*/ 14 w 59"/>
                  <a:gd name="T1" fmla="*/ 154 h 154"/>
                  <a:gd name="T2" fmla="*/ 45 w 59"/>
                  <a:gd name="T3" fmla="*/ 154 h 154"/>
                  <a:gd name="T4" fmla="*/ 59 w 59"/>
                  <a:gd name="T5" fmla="*/ 0 h 154"/>
                  <a:gd name="T6" fmla="*/ 0 w 59"/>
                  <a:gd name="T7" fmla="*/ 0 h 154"/>
                  <a:gd name="T8" fmla="*/ 14 w 59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54">
                    <a:moveTo>
                      <a:pt x="14" y="154"/>
                    </a:moveTo>
                    <a:lnTo>
                      <a:pt x="45" y="154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14" y="1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Rectangle 138"/>
              <p:cNvSpPr>
                <a:spLocks noChangeArrowheads="1"/>
              </p:cNvSpPr>
              <p:nvPr/>
            </p:nvSpPr>
            <p:spPr bwMode="auto">
              <a:xfrm>
                <a:off x="9896" y="5325"/>
                <a:ext cx="30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Rectangle 139"/>
              <p:cNvSpPr>
                <a:spLocks noChangeArrowheads="1"/>
              </p:cNvSpPr>
              <p:nvPr/>
            </p:nvSpPr>
            <p:spPr bwMode="auto">
              <a:xfrm>
                <a:off x="9349" y="5325"/>
                <a:ext cx="30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140"/>
              <p:cNvSpPr>
                <a:spLocks/>
              </p:cNvSpPr>
              <p:nvPr/>
            </p:nvSpPr>
            <p:spPr bwMode="auto">
              <a:xfrm>
                <a:off x="9379" y="3961"/>
                <a:ext cx="802" cy="778"/>
              </a:xfrm>
              <a:custGeom>
                <a:avLst/>
                <a:gdLst>
                  <a:gd name="T0" fmla="*/ 802 w 802"/>
                  <a:gd name="T1" fmla="*/ 0 h 778"/>
                  <a:gd name="T2" fmla="*/ 547 w 802"/>
                  <a:gd name="T3" fmla="*/ 778 h 778"/>
                  <a:gd name="T4" fmla="*/ 0 w 802"/>
                  <a:gd name="T5" fmla="*/ 778 h 778"/>
                  <a:gd name="T6" fmla="*/ 0 w 802"/>
                  <a:gd name="T7" fmla="*/ 694 h 778"/>
                  <a:gd name="T8" fmla="*/ 474 w 802"/>
                  <a:gd name="T9" fmla="*/ 694 h 778"/>
                  <a:gd name="T10" fmla="*/ 712 w 802"/>
                  <a:gd name="T11" fmla="*/ 9 h 778"/>
                  <a:gd name="T12" fmla="*/ 802 w 802"/>
                  <a:gd name="T13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2" h="778">
                    <a:moveTo>
                      <a:pt x="802" y="0"/>
                    </a:moveTo>
                    <a:lnTo>
                      <a:pt x="547" y="778"/>
                    </a:lnTo>
                    <a:lnTo>
                      <a:pt x="0" y="778"/>
                    </a:lnTo>
                    <a:lnTo>
                      <a:pt x="0" y="694"/>
                    </a:lnTo>
                    <a:lnTo>
                      <a:pt x="474" y="694"/>
                    </a:lnTo>
                    <a:lnTo>
                      <a:pt x="712" y="9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141"/>
              <p:cNvSpPr>
                <a:spLocks/>
              </p:cNvSpPr>
              <p:nvPr/>
            </p:nvSpPr>
            <p:spPr bwMode="auto">
              <a:xfrm>
                <a:off x="9379" y="3961"/>
                <a:ext cx="802" cy="778"/>
              </a:xfrm>
              <a:custGeom>
                <a:avLst/>
                <a:gdLst>
                  <a:gd name="T0" fmla="*/ 521 w 802"/>
                  <a:gd name="T1" fmla="*/ 743 h 778"/>
                  <a:gd name="T2" fmla="*/ 767 w 802"/>
                  <a:gd name="T3" fmla="*/ 5 h 778"/>
                  <a:gd name="T4" fmla="*/ 802 w 802"/>
                  <a:gd name="T5" fmla="*/ 0 h 778"/>
                  <a:gd name="T6" fmla="*/ 547 w 802"/>
                  <a:gd name="T7" fmla="*/ 778 h 778"/>
                  <a:gd name="T8" fmla="*/ 0 w 802"/>
                  <a:gd name="T9" fmla="*/ 778 h 778"/>
                  <a:gd name="T10" fmla="*/ 0 w 802"/>
                  <a:gd name="T11" fmla="*/ 743 h 778"/>
                  <a:gd name="T12" fmla="*/ 521 w 802"/>
                  <a:gd name="T13" fmla="*/ 743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2" h="778">
                    <a:moveTo>
                      <a:pt x="521" y="743"/>
                    </a:moveTo>
                    <a:lnTo>
                      <a:pt x="767" y="5"/>
                    </a:lnTo>
                    <a:lnTo>
                      <a:pt x="802" y="0"/>
                    </a:lnTo>
                    <a:lnTo>
                      <a:pt x="547" y="778"/>
                    </a:lnTo>
                    <a:lnTo>
                      <a:pt x="0" y="778"/>
                    </a:lnTo>
                    <a:lnTo>
                      <a:pt x="0" y="743"/>
                    </a:lnTo>
                    <a:lnTo>
                      <a:pt x="521" y="743"/>
                    </a:lnTo>
                    <a:close/>
                  </a:path>
                </a:pathLst>
              </a:cu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Rectangle 142"/>
              <p:cNvSpPr>
                <a:spLocks noChangeArrowheads="1"/>
              </p:cNvSpPr>
              <p:nvPr/>
            </p:nvSpPr>
            <p:spPr bwMode="auto">
              <a:xfrm>
                <a:off x="9542" y="4739"/>
                <a:ext cx="191" cy="3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Oval 143"/>
              <p:cNvSpPr>
                <a:spLocks noChangeArrowheads="1"/>
              </p:cNvSpPr>
              <p:nvPr/>
            </p:nvSpPr>
            <p:spPr bwMode="auto">
              <a:xfrm>
                <a:off x="9891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Oval 144"/>
              <p:cNvSpPr>
                <a:spLocks noChangeArrowheads="1"/>
              </p:cNvSpPr>
              <p:nvPr/>
            </p:nvSpPr>
            <p:spPr bwMode="auto">
              <a:xfrm>
                <a:off x="9618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Oval 145"/>
              <p:cNvSpPr>
                <a:spLocks noChangeArrowheads="1"/>
              </p:cNvSpPr>
              <p:nvPr/>
            </p:nvSpPr>
            <p:spPr bwMode="auto">
              <a:xfrm>
                <a:off x="9344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146"/>
              <p:cNvSpPr>
                <a:spLocks/>
              </p:cNvSpPr>
              <p:nvPr/>
            </p:nvSpPr>
            <p:spPr bwMode="auto">
              <a:xfrm>
                <a:off x="8809" y="4393"/>
                <a:ext cx="1084" cy="882"/>
              </a:xfrm>
              <a:custGeom>
                <a:avLst/>
                <a:gdLst>
                  <a:gd name="T0" fmla="*/ 0 w 460"/>
                  <a:gd name="T1" fmla="*/ 365 h 374"/>
                  <a:gd name="T2" fmla="*/ 107 w 460"/>
                  <a:gd name="T3" fmla="*/ 44 h 374"/>
                  <a:gd name="T4" fmla="*/ 143 w 460"/>
                  <a:gd name="T5" fmla="*/ 25 h 374"/>
                  <a:gd name="T6" fmla="*/ 285 w 460"/>
                  <a:gd name="T7" fmla="*/ 17 h 374"/>
                  <a:gd name="T8" fmla="*/ 348 w 460"/>
                  <a:gd name="T9" fmla="*/ 0 h 374"/>
                  <a:gd name="T10" fmla="*/ 454 w 460"/>
                  <a:gd name="T11" fmla="*/ 0 h 374"/>
                  <a:gd name="T12" fmla="*/ 324 w 460"/>
                  <a:gd name="T13" fmla="*/ 110 h 374"/>
                  <a:gd name="T14" fmla="*/ 166 w 460"/>
                  <a:gd name="T15" fmla="*/ 110 h 374"/>
                  <a:gd name="T16" fmla="*/ 55 w 460"/>
                  <a:gd name="T17" fmla="*/ 374 h 374"/>
                  <a:gd name="T18" fmla="*/ 0 w 460"/>
                  <a:gd name="T19" fmla="*/ 36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0" h="374">
                    <a:moveTo>
                      <a:pt x="0" y="365"/>
                    </a:moveTo>
                    <a:cubicBezTo>
                      <a:pt x="107" y="44"/>
                      <a:pt x="107" y="44"/>
                      <a:pt x="107" y="44"/>
                    </a:cubicBezTo>
                    <a:cubicBezTo>
                      <a:pt x="115" y="32"/>
                      <a:pt x="128" y="25"/>
                      <a:pt x="143" y="25"/>
                    </a:cubicBezTo>
                    <a:cubicBezTo>
                      <a:pt x="143" y="25"/>
                      <a:pt x="203" y="19"/>
                      <a:pt x="285" y="17"/>
                    </a:cubicBezTo>
                    <a:cubicBezTo>
                      <a:pt x="318" y="16"/>
                      <a:pt x="346" y="2"/>
                      <a:pt x="348" y="0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454" y="0"/>
                      <a:pt x="460" y="110"/>
                      <a:pt x="324" y="110"/>
                    </a:cubicBezTo>
                    <a:cubicBezTo>
                      <a:pt x="269" y="110"/>
                      <a:pt x="196" y="110"/>
                      <a:pt x="166" y="110"/>
                    </a:cubicBezTo>
                    <a:cubicBezTo>
                      <a:pt x="55" y="374"/>
                      <a:pt x="55" y="374"/>
                      <a:pt x="55" y="374"/>
                    </a:cubicBezTo>
                    <a:lnTo>
                      <a:pt x="0" y="3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147"/>
              <p:cNvSpPr>
                <a:spLocks/>
              </p:cNvSpPr>
              <p:nvPr/>
            </p:nvSpPr>
            <p:spPr bwMode="auto">
              <a:xfrm>
                <a:off x="8635" y="5254"/>
                <a:ext cx="308" cy="82"/>
              </a:xfrm>
              <a:custGeom>
                <a:avLst/>
                <a:gdLst>
                  <a:gd name="T0" fmla="*/ 74 w 131"/>
                  <a:gd name="T1" fmla="*/ 0 h 35"/>
                  <a:gd name="T2" fmla="*/ 23 w 131"/>
                  <a:gd name="T3" fmla="*/ 12 h 35"/>
                  <a:gd name="T4" fmla="*/ 0 w 131"/>
                  <a:gd name="T5" fmla="*/ 35 h 35"/>
                  <a:gd name="T6" fmla="*/ 125 w 131"/>
                  <a:gd name="T7" fmla="*/ 35 h 35"/>
                  <a:gd name="T8" fmla="*/ 129 w 131"/>
                  <a:gd name="T9" fmla="*/ 9 h 35"/>
                  <a:gd name="T10" fmla="*/ 78 w 131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35">
                    <a:moveTo>
                      <a:pt x="74" y="0"/>
                    </a:moveTo>
                    <a:cubicBezTo>
                      <a:pt x="74" y="0"/>
                      <a:pt x="37" y="11"/>
                      <a:pt x="23" y="12"/>
                    </a:cubicBezTo>
                    <a:cubicBezTo>
                      <a:pt x="4" y="13"/>
                      <a:pt x="0" y="35"/>
                      <a:pt x="0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5" y="35"/>
                      <a:pt x="131" y="22"/>
                      <a:pt x="129" y="9"/>
                    </a:cubicBezTo>
                    <a:cubicBezTo>
                      <a:pt x="106" y="5"/>
                      <a:pt x="78" y="0"/>
                      <a:pt x="78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148"/>
              <p:cNvSpPr>
                <a:spLocks/>
              </p:cNvSpPr>
              <p:nvPr/>
            </p:nvSpPr>
            <p:spPr bwMode="auto">
              <a:xfrm>
                <a:off x="9615" y="3399"/>
                <a:ext cx="146" cy="416"/>
              </a:xfrm>
              <a:custGeom>
                <a:avLst/>
                <a:gdLst>
                  <a:gd name="T0" fmla="*/ 146 w 146"/>
                  <a:gd name="T1" fmla="*/ 354 h 416"/>
                  <a:gd name="T2" fmla="*/ 120 w 146"/>
                  <a:gd name="T3" fmla="*/ 147 h 416"/>
                  <a:gd name="T4" fmla="*/ 0 w 146"/>
                  <a:gd name="T5" fmla="*/ 0 h 416"/>
                  <a:gd name="T6" fmla="*/ 64 w 146"/>
                  <a:gd name="T7" fmla="*/ 416 h 416"/>
                  <a:gd name="T8" fmla="*/ 146 w 146"/>
                  <a:gd name="T9" fmla="*/ 354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416">
                    <a:moveTo>
                      <a:pt x="146" y="354"/>
                    </a:moveTo>
                    <a:lnTo>
                      <a:pt x="120" y="147"/>
                    </a:lnTo>
                    <a:lnTo>
                      <a:pt x="0" y="0"/>
                    </a:lnTo>
                    <a:lnTo>
                      <a:pt x="64" y="416"/>
                    </a:lnTo>
                    <a:lnTo>
                      <a:pt x="146" y="35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149"/>
              <p:cNvSpPr>
                <a:spLocks/>
              </p:cNvSpPr>
              <p:nvPr/>
            </p:nvSpPr>
            <p:spPr bwMode="auto">
              <a:xfrm>
                <a:off x="9615" y="3399"/>
                <a:ext cx="146" cy="416"/>
              </a:xfrm>
              <a:custGeom>
                <a:avLst/>
                <a:gdLst>
                  <a:gd name="T0" fmla="*/ 146 w 146"/>
                  <a:gd name="T1" fmla="*/ 354 h 416"/>
                  <a:gd name="T2" fmla="*/ 120 w 146"/>
                  <a:gd name="T3" fmla="*/ 147 h 416"/>
                  <a:gd name="T4" fmla="*/ 0 w 146"/>
                  <a:gd name="T5" fmla="*/ 0 h 416"/>
                  <a:gd name="T6" fmla="*/ 64 w 146"/>
                  <a:gd name="T7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416">
                    <a:moveTo>
                      <a:pt x="146" y="354"/>
                    </a:moveTo>
                    <a:lnTo>
                      <a:pt x="120" y="147"/>
                    </a:lnTo>
                    <a:lnTo>
                      <a:pt x="0" y="0"/>
                    </a:lnTo>
                    <a:lnTo>
                      <a:pt x="64" y="4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150"/>
              <p:cNvSpPr>
                <a:spLocks/>
              </p:cNvSpPr>
              <p:nvPr/>
            </p:nvSpPr>
            <p:spPr bwMode="auto">
              <a:xfrm>
                <a:off x="9467" y="3487"/>
                <a:ext cx="254" cy="266"/>
              </a:xfrm>
              <a:custGeom>
                <a:avLst/>
                <a:gdLst>
                  <a:gd name="T0" fmla="*/ 0 w 108"/>
                  <a:gd name="T1" fmla="*/ 0 h 113"/>
                  <a:gd name="T2" fmla="*/ 57 w 108"/>
                  <a:gd name="T3" fmla="*/ 113 h 113"/>
                  <a:gd name="T4" fmla="*/ 108 w 108"/>
                  <a:gd name="T5" fmla="*/ 59 h 113"/>
                  <a:gd name="T6" fmla="*/ 103 w 10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13">
                    <a:moveTo>
                      <a:pt x="0" y="0"/>
                    </a:moveTo>
                    <a:cubicBezTo>
                      <a:pt x="0" y="0"/>
                      <a:pt x="8" y="113"/>
                      <a:pt x="57" y="113"/>
                    </a:cubicBezTo>
                    <a:cubicBezTo>
                      <a:pt x="87" y="113"/>
                      <a:pt x="108" y="94"/>
                      <a:pt x="108" y="59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151"/>
              <p:cNvSpPr>
                <a:spLocks/>
              </p:cNvSpPr>
              <p:nvPr/>
            </p:nvSpPr>
            <p:spPr bwMode="auto">
              <a:xfrm>
                <a:off x="9394" y="3364"/>
                <a:ext cx="327" cy="182"/>
              </a:xfrm>
              <a:custGeom>
                <a:avLst/>
                <a:gdLst>
                  <a:gd name="T0" fmla="*/ 123 w 139"/>
                  <a:gd name="T1" fmla="*/ 52 h 77"/>
                  <a:gd name="T2" fmla="*/ 28 w 139"/>
                  <a:gd name="T3" fmla="*/ 52 h 77"/>
                  <a:gd name="T4" fmla="*/ 83 w 139"/>
                  <a:gd name="T5" fmla="*/ 0 h 77"/>
                  <a:gd name="T6" fmla="*/ 139 w 139"/>
                  <a:gd name="T7" fmla="*/ 20 h 77"/>
                  <a:gd name="T8" fmla="*/ 123 w 139"/>
                  <a:gd name="T9" fmla="*/ 5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77">
                    <a:moveTo>
                      <a:pt x="123" y="52"/>
                    </a:moveTo>
                    <a:cubicBezTo>
                      <a:pt x="123" y="52"/>
                      <a:pt x="55" y="77"/>
                      <a:pt x="28" y="52"/>
                    </a:cubicBezTo>
                    <a:cubicBezTo>
                      <a:pt x="0" y="28"/>
                      <a:pt x="40" y="0"/>
                      <a:pt x="83" y="0"/>
                    </a:cubicBezTo>
                    <a:cubicBezTo>
                      <a:pt x="126" y="0"/>
                      <a:pt x="139" y="20"/>
                      <a:pt x="139" y="20"/>
                    </a:cubicBezTo>
                    <a:lnTo>
                      <a:pt x="123" y="5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152"/>
              <p:cNvSpPr>
                <a:spLocks/>
              </p:cNvSpPr>
              <p:nvPr/>
            </p:nvSpPr>
            <p:spPr bwMode="auto">
              <a:xfrm>
                <a:off x="9382" y="3310"/>
                <a:ext cx="339" cy="203"/>
              </a:xfrm>
              <a:custGeom>
                <a:avLst/>
                <a:gdLst>
                  <a:gd name="T0" fmla="*/ 144 w 144"/>
                  <a:gd name="T1" fmla="*/ 43 h 86"/>
                  <a:gd name="T2" fmla="*/ 115 w 144"/>
                  <a:gd name="T3" fmla="*/ 14 h 86"/>
                  <a:gd name="T4" fmla="*/ 5 w 144"/>
                  <a:gd name="T5" fmla="*/ 0 h 86"/>
                  <a:gd name="T6" fmla="*/ 63 w 144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86">
                    <a:moveTo>
                      <a:pt x="144" y="43"/>
                    </a:moveTo>
                    <a:cubicBezTo>
                      <a:pt x="144" y="43"/>
                      <a:pt x="138" y="18"/>
                      <a:pt x="115" y="14"/>
                    </a:cubicBezTo>
                    <a:cubicBezTo>
                      <a:pt x="92" y="9"/>
                      <a:pt x="44" y="30"/>
                      <a:pt x="5" y="0"/>
                    </a:cubicBezTo>
                    <a:cubicBezTo>
                      <a:pt x="0" y="62"/>
                      <a:pt x="21" y="83"/>
                      <a:pt x="63" y="8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153"/>
              <p:cNvSpPr>
                <a:spLocks/>
              </p:cNvSpPr>
              <p:nvPr/>
            </p:nvSpPr>
            <p:spPr bwMode="auto">
              <a:xfrm>
                <a:off x="9639" y="3411"/>
                <a:ext cx="148" cy="248"/>
              </a:xfrm>
              <a:custGeom>
                <a:avLst/>
                <a:gdLst>
                  <a:gd name="T0" fmla="*/ 35 w 63"/>
                  <a:gd name="T1" fmla="*/ 0 h 105"/>
                  <a:gd name="T2" fmla="*/ 57 w 63"/>
                  <a:gd name="T3" fmla="*/ 15 h 105"/>
                  <a:gd name="T4" fmla="*/ 47 w 63"/>
                  <a:gd name="T5" fmla="*/ 105 h 105"/>
                  <a:gd name="T6" fmla="*/ 22 w 63"/>
                  <a:gd name="T7" fmla="*/ 52 h 105"/>
                  <a:gd name="T8" fmla="*/ 0 w 63"/>
                  <a:gd name="T9" fmla="*/ 61 h 105"/>
                  <a:gd name="T10" fmla="*/ 2 w 63"/>
                  <a:gd name="T11" fmla="*/ 32 h 105"/>
                  <a:gd name="T12" fmla="*/ 35 w 63"/>
                  <a:gd name="T1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5">
                    <a:moveTo>
                      <a:pt x="35" y="0"/>
                    </a:moveTo>
                    <a:cubicBezTo>
                      <a:pt x="35" y="0"/>
                      <a:pt x="51" y="0"/>
                      <a:pt x="57" y="15"/>
                    </a:cubicBezTo>
                    <a:cubicBezTo>
                      <a:pt x="63" y="29"/>
                      <a:pt x="59" y="90"/>
                      <a:pt x="47" y="105"/>
                    </a:cubicBezTo>
                    <a:cubicBezTo>
                      <a:pt x="46" y="89"/>
                      <a:pt x="32" y="61"/>
                      <a:pt x="22" y="52"/>
                    </a:cubicBezTo>
                    <a:cubicBezTo>
                      <a:pt x="12" y="43"/>
                      <a:pt x="6" y="45"/>
                      <a:pt x="0" y="61"/>
                    </a:cubicBezTo>
                    <a:cubicBezTo>
                      <a:pt x="3" y="41"/>
                      <a:pt x="2" y="32"/>
                      <a:pt x="2" y="32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154"/>
              <p:cNvSpPr>
                <a:spLocks/>
              </p:cNvSpPr>
              <p:nvPr/>
            </p:nvSpPr>
            <p:spPr bwMode="auto">
              <a:xfrm>
                <a:off x="9688" y="3534"/>
                <a:ext cx="83" cy="125"/>
              </a:xfrm>
              <a:custGeom>
                <a:avLst/>
                <a:gdLst>
                  <a:gd name="T0" fmla="*/ 1 w 35"/>
                  <a:gd name="T1" fmla="*/ 0 h 53"/>
                  <a:gd name="T2" fmla="*/ 0 w 35"/>
                  <a:gd name="T3" fmla="*/ 45 h 53"/>
                  <a:gd name="T4" fmla="*/ 26 w 35"/>
                  <a:gd name="T5" fmla="*/ 53 h 53"/>
                  <a:gd name="T6" fmla="*/ 26 w 35"/>
                  <a:gd name="T7" fmla="*/ 24 h 53"/>
                  <a:gd name="T8" fmla="*/ 1 w 3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3">
                    <a:moveTo>
                      <a:pt x="1" y="0"/>
                    </a:moveTo>
                    <a:cubicBezTo>
                      <a:pt x="1" y="0"/>
                      <a:pt x="11" y="16"/>
                      <a:pt x="0" y="45"/>
                    </a:cubicBezTo>
                    <a:cubicBezTo>
                      <a:pt x="17" y="48"/>
                      <a:pt x="26" y="53"/>
                      <a:pt x="26" y="53"/>
                    </a:cubicBezTo>
                    <a:cubicBezTo>
                      <a:pt x="26" y="53"/>
                      <a:pt x="35" y="37"/>
                      <a:pt x="26" y="24"/>
                    </a:cubicBezTo>
                    <a:cubicBezTo>
                      <a:pt x="18" y="1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155"/>
              <p:cNvSpPr>
                <a:spLocks/>
              </p:cNvSpPr>
              <p:nvPr/>
            </p:nvSpPr>
            <p:spPr bwMode="auto">
              <a:xfrm>
                <a:off x="9577" y="3697"/>
                <a:ext cx="338" cy="696"/>
              </a:xfrm>
              <a:custGeom>
                <a:avLst/>
                <a:gdLst>
                  <a:gd name="T0" fmla="*/ 128 w 143"/>
                  <a:gd name="T1" fmla="*/ 295 h 295"/>
                  <a:gd name="T2" fmla="*/ 128 w 143"/>
                  <a:gd name="T3" fmla="*/ 73 h 295"/>
                  <a:gd name="T4" fmla="*/ 13 w 143"/>
                  <a:gd name="T5" fmla="*/ 73 h 295"/>
                  <a:gd name="T6" fmla="*/ 31 w 143"/>
                  <a:gd name="T7" fmla="*/ 220 h 295"/>
                  <a:gd name="T8" fmla="*/ 22 w 143"/>
                  <a:gd name="T9" fmla="*/ 295 h 295"/>
                  <a:gd name="T10" fmla="*/ 128 w 143"/>
                  <a:gd name="T11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295">
                    <a:moveTo>
                      <a:pt x="128" y="295"/>
                    </a:moveTo>
                    <a:cubicBezTo>
                      <a:pt x="128" y="295"/>
                      <a:pt x="143" y="146"/>
                      <a:pt x="128" y="73"/>
                    </a:cubicBezTo>
                    <a:cubicBezTo>
                      <a:pt x="113" y="0"/>
                      <a:pt x="25" y="4"/>
                      <a:pt x="13" y="73"/>
                    </a:cubicBezTo>
                    <a:cubicBezTo>
                      <a:pt x="0" y="143"/>
                      <a:pt x="33" y="191"/>
                      <a:pt x="31" y="220"/>
                    </a:cubicBezTo>
                    <a:cubicBezTo>
                      <a:pt x="29" y="248"/>
                      <a:pt x="22" y="295"/>
                      <a:pt x="22" y="295"/>
                    </a:cubicBezTo>
                    <a:lnTo>
                      <a:pt x="128" y="2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156"/>
              <p:cNvSpPr>
                <a:spLocks/>
              </p:cNvSpPr>
              <p:nvPr/>
            </p:nvSpPr>
            <p:spPr bwMode="auto">
              <a:xfrm>
                <a:off x="9080" y="3746"/>
                <a:ext cx="721" cy="406"/>
              </a:xfrm>
              <a:custGeom>
                <a:avLst/>
                <a:gdLst>
                  <a:gd name="T0" fmla="*/ 0 w 306"/>
                  <a:gd name="T1" fmla="*/ 146 h 172"/>
                  <a:gd name="T2" fmla="*/ 216 w 306"/>
                  <a:gd name="T3" fmla="*/ 60 h 172"/>
                  <a:gd name="T4" fmla="*/ 256 w 306"/>
                  <a:gd name="T5" fmla="*/ 100 h 172"/>
                  <a:gd name="T6" fmla="*/ 0 w 306"/>
                  <a:gd name="T7" fmla="*/ 168 h 172"/>
                  <a:gd name="T8" fmla="*/ 0 w 306"/>
                  <a:gd name="T9" fmla="*/ 14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172">
                    <a:moveTo>
                      <a:pt x="0" y="146"/>
                    </a:moveTo>
                    <a:cubicBezTo>
                      <a:pt x="0" y="146"/>
                      <a:pt x="154" y="133"/>
                      <a:pt x="216" y="60"/>
                    </a:cubicBezTo>
                    <a:cubicBezTo>
                      <a:pt x="265" y="0"/>
                      <a:pt x="306" y="60"/>
                      <a:pt x="256" y="100"/>
                    </a:cubicBezTo>
                    <a:cubicBezTo>
                      <a:pt x="204" y="141"/>
                      <a:pt x="118" y="172"/>
                      <a:pt x="0" y="168"/>
                    </a:cubicBezTo>
                    <a:cubicBezTo>
                      <a:pt x="0" y="163"/>
                      <a:pt x="0" y="146"/>
                      <a:pt x="0" y="1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157"/>
              <p:cNvSpPr>
                <a:spLocks/>
              </p:cNvSpPr>
              <p:nvPr/>
            </p:nvSpPr>
            <p:spPr bwMode="auto">
              <a:xfrm>
                <a:off x="9002" y="4072"/>
                <a:ext cx="78" cy="78"/>
              </a:xfrm>
              <a:custGeom>
                <a:avLst/>
                <a:gdLst>
                  <a:gd name="T0" fmla="*/ 33 w 33"/>
                  <a:gd name="T1" fmla="*/ 30 h 33"/>
                  <a:gd name="T2" fmla="*/ 4 w 33"/>
                  <a:gd name="T3" fmla="*/ 28 h 33"/>
                  <a:gd name="T4" fmla="*/ 7 w 33"/>
                  <a:gd name="T5" fmla="*/ 25 h 33"/>
                  <a:gd name="T6" fmla="*/ 2 w 33"/>
                  <a:gd name="T7" fmla="*/ 22 h 33"/>
                  <a:gd name="T8" fmla="*/ 7 w 33"/>
                  <a:gd name="T9" fmla="*/ 19 h 33"/>
                  <a:gd name="T10" fmla="*/ 0 w 33"/>
                  <a:gd name="T11" fmla="*/ 16 h 33"/>
                  <a:gd name="T12" fmla="*/ 6 w 33"/>
                  <a:gd name="T13" fmla="*/ 13 h 33"/>
                  <a:gd name="T14" fmla="*/ 0 w 33"/>
                  <a:gd name="T15" fmla="*/ 10 h 33"/>
                  <a:gd name="T16" fmla="*/ 5 w 33"/>
                  <a:gd name="T17" fmla="*/ 8 h 33"/>
                  <a:gd name="T18" fmla="*/ 20 w 33"/>
                  <a:gd name="T19" fmla="*/ 10 h 33"/>
                  <a:gd name="T20" fmla="*/ 9 w 33"/>
                  <a:gd name="T21" fmla="*/ 6 h 33"/>
                  <a:gd name="T22" fmla="*/ 13 w 33"/>
                  <a:gd name="T23" fmla="*/ 2 h 33"/>
                  <a:gd name="T24" fmla="*/ 33 w 33"/>
                  <a:gd name="T25" fmla="*/ 9 h 33"/>
                  <a:gd name="T26" fmla="*/ 33 w 33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33">
                    <a:moveTo>
                      <a:pt x="33" y="30"/>
                    </a:moveTo>
                    <a:cubicBezTo>
                      <a:pt x="33" y="30"/>
                      <a:pt x="7" y="33"/>
                      <a:pt x="4" y="28"/>
                    </a:cubicBezTo>
                    <a:cubicBezTo>
                      <a:pt x="2" y="26"/>
                      <a:pt x="5" y="25"/>
                      <a:pt x="7" y="25"/>
                    </a:cubicBezTo>
                    <a:cubicBezTo>
                      <a:pt x="3" y="24"/>
                      <a:pt x="2" y="24"/>
                      <a:pt x="2" y="22"/>
                    </a:cubicBezTo>
                    <a:cubicBezTo>
                      <a:pt x="2" y="20"/>
                      <a:pt x="7" y="19"/>
                      <a:pt x="7" y="19"/>
                    </a:cubicBezTo>
                    <a:cubicBezTo>
                      <a:pt x="7" y="19"/>
                      <a:pt x="0" y="19"/>
                      <a:pt x="0" y="16"/>
                    </a:cubicBezTo>
                    <a:cubicBezTo>
                      <a:pt x="0" y="13"/>
                      <a:pt x="6" y="13"/>
                      <a:pt x="6" y="13"/>
                    </a:cubicBezTo>
                    <a:cubicBezTo>
                      <a:pt x="6" y="13"/>
                      <a:pt x="0" y="13"/>
                      <a:pt x="0" y="10"/>
                    </a:cubicBezTo>
                    <a:cubicBezTo>
                      <a:pt x="0" y="8"/>
                      <a:pt x="2" y="8"/>
                      <a:pt x="5" y="8"/>
                    </a:cubicBezTo>
                    <a:cubicBezTo>
                      <a:pt x="7" y="7"/>
                      <a:pt x="20" y="10"/>
                      <a:pt x="20" y="10"/>
                    </a:cubicBezTo>
                    <a:cubicBezTo>
                      <a:pt x="20" y="10"/>
                      <a:pt x="13" y="6"/>
                      <a:pt x="9" y="6"/>
                    </a:cubicBezTo>
                    <a:cubicBezTo>
                      <a:pt x="5" y="5"/>
                      <a:pt x="5" y="0"/>
                      <a:pt x="13" y="2"/>
                    </a:cubicBezTo>
                    <a:cubicBezTo>
                      <a:pt x="21" y="3"/>
                      <a:pt x="33" y="9"/>
                      <a:pt x="33" y="9"/>
                    </a:cubicBezTo>
                    <a:lnTo>
                      <a:pt x="33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158"/>
              <p:cNvSpPr>
                <a:spLocks/>
              </p:cNvSpPr>
              <p:nvPr/>
            </p:nvSpPr>
            <p:spPr bwMode="auto">
              <a:xfrm>
                <a:off x="9431" y="4315"/>
                <a:ext cx="566" cy="375"/>
              </a:xfrm>
              <a:custGeom>
                <a:avLst/>
                <a:gdLst>
                  <a:gd name="T0" fmla="*/ 45 w 566"/>
                  <a:gd name="T1" fmla="*/ 375 h 375"/>
                  <a:gd name="T2" fmla="*/ 172 w 566"/>
                  <a:gd name="T3" fmla="*/ 47 h 375"/>
                  <a:gd name="T4" fmla="*/ 566 w 566"/>
                  <a:gd name="T5" fmla="*/ 47 h 375"/>
                  <a:gd name="T6" fmla="*/ 566 w 566"/>
                  <a:gd name="T7" fmla="*/ 0 h 375"/>
                  <a:gd name="T8" fmla="*/ 139 w 566"/>
                  <a:gd name="T9" fmla="*/ 0 h 375"/>
                  <a:gd name="T10" fmla="*/ 0 w 566"/>
                  <a:gd name="T11" fmla="*/ 358 h 375"/>
                  <a:gd name="T12" fmla="*/ 45 w 566"/>
                  <a:gd name="T1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375">
                    <a:moveTo>
                      <a:pt x="45" y="375"/>
                    </a:moveTo>
                    <a:lnTo>
                      <a:pt x="172" y="47"/>
                    </a:lnTo>
                    <a:lnTo>
                      <a:pt x="566" y="47"/>
                    </a:lnTo>
                    <a:lnTo>
                      <a:pt x="566" y="0"/>
                    </a:lnTo>
                    <a:lnTo>
                      <a:pt x="139" y="0"/>
                    </a:lnTo>
                    <a:lnTo>
                      <a:pt x="0" y="358"/>
                    </a:lnTo>
                    <a:lnTo>
                      <a:pt x="45" y="375"/>
                    </a:lnTo>
                    <a:close/>
                  </a:path>
                </a:pathLst>
              </a:custGeom>
              <a:solidFill>
                <a:srgbClr val="1D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Rectangle 159"/>
              <p:cNvSpPr>
                <a:spLocks noChangeArrowheads="1"/>
              </p:cNvSpPr>
              <p:nvPr/>
            </p:nvSpPr>
            <p:spPr bwMode="auto">
              <a:xfrm>
                <a:off x="4736" y="4152"/>
                <a:ext cx="101" cy="124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Rectangle 160"/>
              <p:cNvSpPr>
                <a:spLocks noChangeArrowheads="1"/>
              </p:cNvSpPr>
              <p:nvPr/>
            </p:nvSpPr>
            <p:spPr bwMode="auto">
              <a:xfrm>
                <a:off x="9396" y="4152"/>
                <a:ext cx="101" cy="12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Rectangle 161"/>
              <p:cNvSpPr>
                <a:spLocks noChangeArrowheads="1"/>
              </p:cNvSpPr>
              <p:nvPr/>
            </p:nvSpPr>
            <p:spPr bwMode="auto">
              <a:xfrm>
                <a:off x="4736" y="4152"/>
                <a:ext cx="4761" cy="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162"/>
              <p:cNvSpPr>
                <a:spLocks/>
              </p:cNvSpPr>
              <p:nvPr/>
            </p:nvSpPr>
            <p:spPr bwMode="auto">
              <a:xfrm>
                <a:off x="6018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  <a:gd name="T8" fmla="*/ 0 w 106"/>
                  <a:gd name="T9" fmla="*/ 42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163"/>
              <p:cNvSpPr>
                <a:spLocks/>
              </p:cNvSpPr>
              <p:nvPr/>
            </p:nvSpPr>
            <p:spPr bwMode="auto">
              <a:xfrm>
                <a:off x="6018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164"/>
              <p:cNvSpPr>
                <a:spLocks/>
              </p:cNvSpPr>
              <p:nvPr/>
            </p:nvSpPr>
            <p:spPr bwMode="auto">
              <a:xfrm>
                <a:off x="5919" y="3357"/>
                <a:ext cx="309" cy="410"/>
              </a:xfrm>
              <a:custGeom>
                <a:avLst/>
                <a:gdLst>
                  <a:gd name="T0" fmla="*/ 131 w 131"/>
                  <a:gd name="T1" fmla="*/ 108 h 174"/>
                  <a:gd name="T2" fmla="*/ 66 w 131"/>
                  <a:gd name="T3" fmla="*/ 174 h 174"/>
                  <a:gd name="T4" fmla="*/ 66 w 131"/>
                  <a:gd name="T5" fmla="*/ 174 h 174"/>
                  <a:gd name="T6" fmla="*/ 0 w 131"/>
                  <a:gd name="T7" fmla="*/ 108 h 174"/>
                  <a:gd name="T8" fmla="*/ 0 w 131"/>
                  <a:gd name="T9" fmla="*/ 66 h 174"/>
                  <a:gd name="T10" fmla="*/ 66 w 131"/>
                  <a:gd name="T11" fmla="*/ 0 h 174"/>
                  <a:gd name="T12" fmla="*/ 66 w 131"/>
                  <a:gd name="T13" fmla="*/ 0 h 174"/>
                  <a:gd name="T14" fmla="*/ 131 w 131"/>
                  <a:gd name="T15" fmla="*/ 66 h 174"/>
                  <a:gd name="T16" fmla="*/ 131 w 131"/>
                  <a:gd name="T17" fmla="*/ 10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174">
                    <a:moveTo>
                      <a:pt x="131" y="108"/>
                    </a:moveTo>
                    <a:cubicBezTo>
                      <a:pt x="131" y="144"/>
                      <a:pt x="102" y="174"/>
                      <a:pt x="66" y="174"/>
                    </a:cubicBezTo>
                    <a:cubicBezTo>
                      <a:pt x="66" y="174"/>
                      <a:pt x="66" y="174"/>
                      <a:pt x="66" y="174"/>
                    </a:cubicBezTo>
                    <a:cubicBezTo>
                      <a:pt x="29" y="174"/>
                      <a:pt x="0" y="144"/>
                      <a:pt x="0" y="10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29"/>
                      <a:pt x="29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2" y="0"/>
                      <a:pt x="131" y="29"/>
                      <a:pt x="131" y="66"/>
                    </a:cubicBezTo>
                    <a:lnTo>
                      <a:pt x="131" y="108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165"/>
              <p:cNvSpPr>
                <a:spLocks/>
              </p:cNvSpPr>
              <p:nvPr/>
            </p:nvSpPr>
            <p:spPr bwMode="auto">
              <a:xfrm>
                <a:off x="5848" y="3786"/>
                <a:ext cx="420" cy="493"/>
              </a:xfrm>
              <a:custGeom>
                <a:avLst/>
                <a:gdLst>
                  <a:gd name="T0" fmla="*/ 0 w 178"/>
                  <a:gd name="T1" fmla="*/ 209 h 209"/>
                  <a:gd name="T2" fmla="*/ 2 w 178"/>
                  <a:gd name="T3" fmla="*/ 7 h 209"/>
                  <a:gd name="T4" fmla="*/ 72 w 178"/>
                  <a:gd name="T5" fmla="*/ 0 h 209"/>
                  <a:gd name="T6" fmla="*/ 97 w 178"/>
                  <a:gd name="T7" fmla="*/ 34 h 209"/>
                  <a:gd name="T8" fmla="*/ 117 w 178"/>
                  <a:gd name="T9" fmla="*/ 0 h 209"/>
                  <a:gd name="T10" fmla="*/ 178 w 178"/>
                  <a:gd name="T11" fmla="*/ 12 h 209"/>
                  <a:gd name="T12" fmla="*/ 168 w 178"/>
                  <a:gd name="T13" fmla="*/ 209 h 209"/>
                  <a:gd name="T14" fmla="*/ 0 w 178"/>
                  <a:gd name="T1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09">
                    <a:moveTo>
                      <a:pt x="0" y="209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8" y="1"/>
                      <a:pt x="72" y="0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43" y="1"/>
                      <a:pt x="178" y="12"/>
                      <a:pt x="178" y="12"/>
                    </a:cubicBezTo>
                    <a:cubicBezTo>
                      <a:pt x="168" y="209"/>
                      <a:pt x="168" y="209"/>
                      <a:pt x="168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Oval 166"/>
              <p:cNvSpPr>
                <a:spLocks noChangeArrowheads="1"/>
              </p:cNvSpPr>
              <p:nvPr/>
            </p:nvSpPr>
            <p:spPr bwMode="auto">
              <a:xfrm>
                <a:off x="5877" y="3329"/>
                <a:ext cx="391" cy="413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167"/>
              <p:cNvSpPr>
                <a:spLocks/>
              </p:cNvSpPr>
              <p:nvPr/>
            </p:nvSpPr>
            <p:spPr bwMode="auto">
              <a:xfrm>
                <a:off x="6018" y="3775"/>
                <a:ext cx="106" cy="106"/>
              </a:xfrm>
              <a:custGeom>
                <a:avLst/>
                <a:gdLst>
                  <a:gd name="T0" fmla="*/ 106 w 106"/>
                  <a:gd name="T1" fmla="*/ 11 h 106"/>
                  <a:gd name="T2" fmla="*/ 106 w 106"/>
                  <a:gd name="T3" fmla="*/ 0 h 106"/>
                  <a:gd name="T4" fmla="*/ 0 w 106"/>
                  <a:gd name="T5" fmla="*/ 0 h 106"/>
                  <a:gd name="T6" fmla="*/ 0 w 106"/>
                  <a:gd name="T7" fmla="*/ 11 h 106"/>
                  <a:gd name="T8" fmla="*/ 57 w 106"/>
                  <a:gd name="T9" fmla="*/ 106 h 106"/>
                  <a:gd name="T10" fmla="*/ 106 w 106"/>
                  <a:gd name="T11" fmla="*/ 1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06">
                    <a:moveTo>
                      <a:pt x="106" y="11"/>
                    </a:moveTo>
                    <a:lnTo>
                      <a:pt x="10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57" y="106"/>
                    </a:lnTo>
                    <a:lnTo>
                      <a:pt x="10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168"/>
              <p:cNvSpPr>
                <a:spLocks/>
              </p:cNvSpPr>
              <p:nvPr/>
            </p:nvSpPr>
            <p:spPr bwMode="auto">
              <a:xfrm>
                <a:off x="5622" y="3805"/>
                <a:ext cx="384" cy="345"/>
              </a:xfrm>
              <a:custGeom>
                <a:avLst/>
                <a:gdLst>
                  <a:gd name="T0" fmla="*/ 98 w 163"/>
                  <a:gd name="T1" fmla="*/ 0 h 146"/>
                  <a:gd name="T2" fmla="*/ 46 w 163"/>
                  <a:gd name="T3" fmla="*/ 146 h 146"/>
                  <a:gd name="T4" fmla="*/ 163 w 163"/>
                  <a:gd name="T5" fmla="*/ 146 h 146"/>
                  <a:gd name="T6" fmla="*/ 155 w 163"/>
                  <a:gd name="T7" fmla="*/ 127 h 146"/>
                  <a:gd name="T8" fmla="*/ 77 w 163"/>
                  <a:gd name="T9" fmla="*/ 114 h 146"/>
                  <a:gd name="T10" fmla="*/ 137 w 163"/>
                  <a:gd name="T11" fmla="*/ 3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6">
                    <a:moveTo>
                      <a:pt x="98" y="0"/>
                    </a:moveTo>
                    <a:cubicBezTo>
                      <a:pt x="98" y="0"/>
                      <a:pt x="0" y="127"/>
                      <a:pt x="46" y="146"/>
                    </a:cubicBezTo>
                    <a:cubicBezTo>
                      <a:pt x="115" y="146"/>
                      <a:pt x="163" y="146"/>
                      <a:pt x="163" y="146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84" y="125"/>
                      <a:pt x="77" y="114"/>
                    </a:cubicBezTo>
                    <a:cubicBezTo>
                      <a:pt x="69" y="103"/>
                      <a:pt x="137" y="35"/>
                      <a:pt x="137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169"/>
              <p:cNvSpPr>
                <a:spLocks/>
              </p:cNvSpPr>
              <p:nvPr/>
            </p:nvSpPr>
            <p:spPr bwMode="auto">
              <a:xfrm>
                <a:off x="6110" y="3815"/>
                <a:ext cx="384" cy="335"/>
              </a:xfrm>
              <a:custGeom>
                <a:avLst/>
                <a:gdLst>
                  <a:gd name="T0" fmla="*/ 67 w 163"/>
                  <a:gd name="T1" fmla="*/ 0 h 142"/>
                  <a:gd name="T2" fmla="*/ 117 w 163"/>
                  <a:gd name="T3" fmla="*/ 142 h 142"/>
                  <a:gd name="T4" fmla="*/ 0 w 163"/>
                  <a:gd name="T5" fmla="*/ 142 h 142"/>
                  <a:gd name="T6" fmla="*/ 8 w 163"/>
                  <a:gd name="T7" fmla="*/ 123 h 142"/>
                  <a:gd name="T8" fmla="*/ 87 w 163"/>
                  <a:gd name="T9" fmla="*/ 110 h 142"/>
                  <a:gd name="T10" fmla="*/ 26 w 163"/>
                  <a:gd name="T11" fmla="*/ 3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2">
                    <a:moveTo>
                      <a:pt x="67" y="0"/>
                    </a:moveTo>
                    <a:cubicBezTo>
                      <a:pt x="67" y="0"/>
                      <a:pt x="163" y="123"/>
                      <a:pt x="117" y="142"/>
                    </a:cubicBezTo>
                    <a:cubicBezTo>
                      <a:pt x="48" y="142"/>
                      <a:pt x="0" y="142"/>
                      <a:pt x="0" y="142"/>
                    </a:cubicBezTo>
                    <a:cubicBezTo>
                      <a:pt x="8" y="123"/>
                      <a:pt x="8" y="123"/>
                      <a:pt x="8" y="123"/>
                    </a:cubicBezTo>
                    <a:cubicBezTo>
                      <a:pt x="8" y="123"/>
                      <a:pt x="79" y="121"/>
                      <a:pt x="87" y="110"/>
                    </a:cubicBezTo>
                    <a:cubicBezTo>
                      <a:pt x="94" y="99"/>
                      <a:pt x="26" y="31"/>
                      <a:pt x="26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170"/>
              <p:cNvSpPr>
                <a:spLocks/>
              </p:cNvSpPr>
              <p:nvPr/>
            </p:nvSpPr>
            <p:spPr bwMode="auto">
              <a:xfrm>
                <a:off x="6136" y="5336"/>
                <a:ext cx="262" cy="85"/>
              </a:xfrm>
              <a:custGeom>
                <a:avLst/>
                <a:gdLst>
                  <a:gd name="T0" fmla="*/ 48 w 111"/>
                  <a:gd name="T1" fmla="*/ 0 h 36"/>
                  <a:gd name="T2" fmla="*/ 92 w 111"/>
                  <a:gd name="T3" fmla="*/ 13 h 36"/>
                  <a:gd name="T4" fmla="*/ 111 w 111"/>
                  <a:gd name="T5" fmla="*/ 36 h 36"/>
                  <a:gd name="T6" fmla="*/ 5 w 111"/>
                  <a:gd name="T7" fmla="*/ 36 h 36"/>
                  <a:gd name="T8" fmla="*/ 2 w 111"/>
                  <a:gd name="T9" fmla="*/ 10 h 36"/>
                  <a:gd name="T10" fmla="*/ 46 w 111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36">
                    <a:moveTo>
                      <a:pt x="48" y="0"/>
                    </a:moveTo>
                    <a:cubicBezTo>
                      <a:pt x="48" y="0"/>
                      <a:pt x="80" y="12"/>
                      <a:pt x="92" y="13"/>
                    </a:cubicBezTo>
                    <a:cubicBezTo>
                      <a:pt x="107" y="14"/>
                      <a:pt x="111" y="36"/>
                      <a:pt x="111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0" y="23"/>
                      <a:pt x="2" y="10"/>
                    </a:cubicBezTo>
                    <a:cubicBezTo>
                      <a:pt x="22" y="6"/>
                      <a:pt x="46" y="0"/>
                      <a:pt x="46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171"/>
              <p:cNvSpPr>
                <a:spLocks/>
              </p:cNvSpPr>
              <p:nvPr/>
            </p:nvSpPr>
            <p:spPr bwMode="auto">
              <a:xfrm>
                <a:off x="5733" y="5336"/>
                <a:ext cx="259" cy="85"/>
              </a:xfrm>
              <a:custGeom>
                <a:avLst/>
                <a:gdLst>
                  <a:gd name="T0" fmla="*/ 62 w 110"/>
                  <a:gd name="T1" fmla="*/ 0 h 36"/>
                  <a:gd name="T2" fmla="*/ 19 w 110"/>
                  <a:gd name="T3" fmla="*/ 13 h 36"/>
                  <a:gd name="T4" fmla="*/ 0 w 110"/>
                  <a:gd name="T5" fmla="*/ 36 h 36"/>
                  <a:gd name="T6" fmla="*/ 105 w 110"/>
                  <a:gd name="T7" fmla="*/ 36 h 36"/>
                  <a:gd name="T8" fmla="*/ 109 w 110"/>
                  <a:gd name="T9" fmla="*/ 10 h 36"/>
                  <a:gd name="T10" fmla="*/ 65 w 11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36">
                    <a:moveTo>
                      <a:pt x="62" y="0"/>
                    </a:moveTo>
                    <a:cubicBezTo>
                      <a:pt x="62" y="0"/>
                      <a:pt x="31" y="12"/>
                      <a:pt x="19" y="13"/>
                    </a:cubicBezTo>
                    <a:cubicBezTo>
                      <a:pt x="3" y="14"/>
                      <a:pt x="0" y="36"/>
                      <a:pt x="0" y="36"/>
                    </a:cubicBezTo>
                    <a:cubicBezTo>
                      <a:pt x="105" y="36"/>
                      <a:pt x="105" y="36"/>
                      <a:pt x="105" y="36"/>
                    </a:cubicBezTo>
                    <a:cubicBezTo>
                      <a:pt x="105" y="36"/>
                      <a:pt x="110" y="23"/>
                      <a:pt x="109" y="10"/>
                    </a:cubicBezTo>
                    <a:cubicBezTo>
                      <a:pt x="89" y="6"/>
                      <a:pt x="65" y="0"/>
                      <a:pt x="65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172"/>
              <p:cNvSpPr>
                <a:spLocks/>
              </p:cNvSpPr>
              <p:nvPr/>
            </p:nvSpPr>
            <p:spPr bwMode="auto">
              <a:xfrm>
                <a:off x="5837" y="4515"/>
                <a:ext cx="221" cy="847"/>
              </a:xfrm>
              <a:custGeom>
                <a:avLst/>
                <a:gdLst>
                  <a:gd name="T0" fmla="*/ 65 w 94"/>
                  <a:gd name="T1" fmla="*/ 359 h 359"/>
                  <a:gd name="T2" fmla="*/ 94 w 94"/>
                  <a:gd name="T3" fmla="*/ 49 h 359"/>
                  <a:gd name="T4" fmla="*/ 50 w 94"/>
                  <a:gd name="T5" fmla="*/ 0 h 359"/>
                  <a:gd name="T6" fmla="*/ 0 w 94"/>
                  <a:gd name="T7" fmla="*/ 55 h 359"/>
                  <a:gd name="T8" fmla="*/ 15 w 94"/>
                  <a:gd name="T9" fmla="*/ 359 h 359"/>
                  <a:gd name="T10" fmla="*/ 65 w 94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359">
                    <a:moveTo>
                      <a:pt x="65" y="359"/>
                    </a:moveTo>
                    <a:cubicBezTo>
                      <a:pt x="65" y="359"/>
                      <a:pt x="94" y="51"/>
                      <a:pt x="94" y="49"/>
                    </a:cubicBezTo>
                    <a:cubicBezTo>
                      <a:pt x="94" y="46"/>
                      <a:pt x="90" y="0"/>
                      <a:pt x="50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5" y="359"/>
                      <a:pt x="15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173"/>
              <p:cNvSpPr>
                <a:spLocks/>
              </p:cNvSpPr>
              <p:nvPr/>
            </p:nvSpPr>
            <p:spPr bwMode="auto">
              <a:xfrm>
                <a:off x="6105" y="4515"/>
                <a:ext cx="220" cy="847"/>
              </a:xfrm>
              <a:custGeom>
                <a:avLst/>
                <a:gdLst>
                  <a:gd name="T0" fmla="*/ 65 w 93"/>
                  <a:gd name="T1" fmla="*/ 359 h 359"/>
                  <a:gd name="T2" fmla="*/ 93 w 93"/>
                  <a:gd name="T3" fmla="*/ 49 h 359"/>
                  <a:gd name="T4" fmla="*/ 50 w 93"/>
                  <a:gd name="T5" fmla="*/ 0 h 359"/>
                  <a:gd name="T6" fmla="*/ 0 w 93"/>
                  <a:gd name="T7" fmla="*/ 55 h 359"/>
                  <a:gd name="T8" fmla="*/ 14 w 93"/>
                  <a:gd name="T9" fmla="*/ 359 h 359"/>
                  <a:gd name="T10" fmla="*/ 65 w 93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359">
                    <a:moveTo>
                      <a:pt x="65" y="359"/>
                    </a:moveTo>
                    <a:cubicBezTo>
                      <a:pt x="65" y="359"/>
                      <a:pt x="93" y="51"/>
                      <a:pt x="93" y="49"/>
                    </a:cubicBezTo>
                    <a:cubicBezTo>
                      <a:pt x="93" y="46"/>
                      <a:pt x="89" y="0"/>
                      <a:pt x="50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4" y="359"/>
                      <a:pt x="14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Rectangle 174"/>
              <p:cNvSpPr>
                <a:spLocks noChangeArrowheads="1"/>
              </p:cNvSpPr>
              <p:nvPr/>
            </p:nvSpPr>
            <p:spPr bwMode="auto">
              <a:xfrm>
                <a:off x="6025" y="4841"/>
                <a:ext cx="78" cy="5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175"/>
              <p:cNvSpPr>
                <a:spLocks/>
              </p:cNvSpPr>
              <p:nvPr/>
            </p:nvSpPr>
            <p:spPr bwMode="auto">
              <a:xfrm>
                <a:off x="5754" y="5402"/>
                <a:ext cx="321" cy="116"/>
              </a:xfrm>
              <a:custGeom>
                <a:avLst/>
                <a:gdLst>
                  <a:gd name="T0" fmla="*/ 35 w 321"/>
                  <a:gd name="T1" fmla="*/ 116 h 116"/>
                  <a:gd name="T2" fmla="*/ 0 w 321"/>
                  <a:gd name="T3" fmla="*/ 116 h 116"/>
                  <a:gd name="T4" fmla="*/ 271 w 321"/>
                  <a:gd name="T5" fmla="*/ 0 h 116"/>
                  <a:gd name="T6" fmla="*/ 321 w 321"/>
                  <a:gd name="T7" fmla="*/ 57 h 116"/>
                  <a:gd name="T8" fmla="*/ 35 w 321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16">
                    <a:moveTo>
                      <a:pt x="35" y="116"/>
                    </a:moveTo>
                    <a:lnTo>
                      <a:pt x="0" y="116"/>
                    </a:lnTo>
                    <a:lnTo>
                      <a:pt x="271" y="0"/>
                    </a:lnTo>
                    <a:lnTo>
                      <a:pt x="321" y="57"/>
                    </a:lnTo>
                    <a:lnTo>
                      <a:pt x="35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176"/>
              <p:cNvSpPr>
                <a:spLocks/>
              </p:cNvSpPr>
              <p:nvPr/>
            </p:nvSpPr>
            <p:spPr bwMode="auto">
              <a:xfrm>
                <a:off x="6056" y="5402"/>
                <a:ext cx="318" cy="116"/>
              </a:xfrm>
              <a:custGeom>
                <a:avLst/>
                <a:gdLst>
                  <a:gd name="T0" fmla="*/ 271 w 318"/>
                  <a:gd name="T1" fmla="*/ 116 h 116"/>
                  <a:gd name="T2" fmla="*/ 318 w 318"/>
                  <a:gd name="T3" fmla="*/ 116 h 116"/>
                  <a:gd name="T4" fmla="*/ 47 w 318"/>
                  <a:gd name="T5" fmla="*/ 0 h 116"/>
                  <a:gd name="T6" fmla="*/ 0 w 318"/>
                  <a:gd name="T7" fmla="*/ 57 h 116"/>
                  <a:gd name="T8" fmla="*/ 271 w 318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16">
                    <a:moveTo>
                      <a:pt x="271" y="116"/>
                    </a:moveTo>
                    <a:lnTo>
                      <a:pt x="318" y="116"/>
                    </a:lnTo>
                    <a:lnTo>
                      <a:pt x="47" y="0"/>
                    </a:lnTo>
                    <a:lnTo>
                      <a:pt x="0" y="57"/>
                    </a:lnTo>
                    <a:lnTo>
                      <a:pt x="271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178"/>
              <p:cNvSpPr>
                <a:spLocks/>
              </p:cNvSpPr>
              <p:nvPr/>
            </p:nvSpPr>
            <p:spPr bwMode="auto">
              <a:xfrm>
                <a:off x="6032" y="5386"/>
                <a:ext cx="64" cy="167"/>
              </a:xfrm>
              <a:custGeom>
                <a:avLst/>
                <a:gdLst>
                  <a:gd name="T0" fmla="*/ 50 w 64"/>
                  <a:gd name="T1" fmla="*/ 167 h 167"/>
                  <a:gd name="T2" fmla="*/ 17 w 64"/>
                  <a:gd name="T3" fmla="*/ 167 h 167"/>
                  <a:gd name="T4" fmla="*/ 0 w 64"/>
                  <a:gd name="T5" fmla="*/ 0 h 167"/>
                  <a:gd name="T6" fmla="*/ 64 w 64"/>
                  <a:gd name="T7" fmla="*/ 0 h 167"/>
                  <a:gd name="T8" fmla="*/ 50 w 64"/>
                  <a:gd name="T9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67">
                    <a:moveTo>
                      <a:pt x="50" y="167"/>
                    </a:moveTo>
                    <a:lnTo>
                      <a:pt x="17" y="167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50" y="1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Rectangle 179"/>
              <p:cNvSpPr>
                <a:spLocks noChangeArrowheads="1"/>
              </p:cNvSpPr>
              <p:nvPr/>
            </p:nvSpPr>
            <p:spPr bwMode="auto">
              <a:xfrm>
                <a:off x="5754" y="5518"/>
                <a:ext cx="35" cy="3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Rectangle 180"/>
              <p:cNvSpPr>
                <a:spLocks noChangeArrowheads="1"/>
              </p:cNvSpPr>
              <p:nvPr/>
            </p:nvSpPr>
            <p:spPr bwMode="auto">
              <a:xfrm>
                <a:off x="6341" y="5518"/>
                <a:ext cx="33" cy="3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Rectangle 181"/>
              <p:cNvSpPr>
                <a:spLocks noChangeArrowheads="1"/>
              </p:cNvSpPr>
              <p:nvPr/>
            </p:nvSpPr>
            <p:spPr bwMode="auto">
              <a:xfrm>
                <a:off x="5775" y="4841"/>
                <a:ext cx="578" cy="3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182"/>
              <p:cNvSpPr>
                <a:spLocks/>
              </p:cNvSpPr>
              <p:nvPr/>
            </p:nvSpPr>
            <p:spPr bwMode="auto">
              <a:xfrm>
                <a:off x="5775" y="4841"/>
                <a:ext cx="578" cy="38"/>
              </a:xfrm>
              <a:custGeom>
                <a:avLst/>
                <a:gdLst>
                  <a:gd name="T0" fmla="*/ 0 w 578"/>
                  <a:gd name="T1" fmla="*/ 38 h 38"/>
                  <a:gd name="T2" fmla="*/ 578 w 578"/>
                  <a:gd name="T3" fmla="*/ 38 h 38"/>
                  <a:gd name="T4" fmla="*/ 578 w 578"/>
                  <a:gd name="T5" fmla="*/ 0 h 38"/>
                  <a:gd name="T6" fmla="*/ 0 w 578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8" h="38">
                    <a:moveTo>
                      <a:pt x="0" y="38"/>
                    </a:moveTo>
                    <a:lnTo>
                      <a:pt x="578" y="38"/>
                    </a:lnTo>
                    <a:lnTo>
                      <a:pt x="57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Rectangle 183"/>
              <p:cNvSpPr>
                <a:spLocks noChangeArrowheads="1"/>
              </p:cNvSpPr>
              <p:nvPr/>
            </p:nvSpPr>
            <p:spPr bwMode="auto">
              <a:xfrm>
                <a:off x="5775" y="3982"/>
                <a:ext cx="578" cy="859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184"/>
              <p:cNvSpPr>
                <a:spLocks/>
              </p:cNvSpPr>
              <p:nvPr/>
            </p:nvSpPr>
            <p:spPr bwMode="auto">
              <a:xfrm>
                <a:off x="5775" y="3982"/>
                <a:ext cx="578" cy="859"/>
              </a:xfrm>
              <a:custGeom>
                <a:avLst/>
                <a:gdLst>
                  <a:gd name="T0" fmla="*/ 0 w 578"/>
                  <a:gd name="T1" fmla="*/ 859 h 859"/>
                  <a:gd name="T2" fmla="*/ 578 w 578"/>
                  <a:gd name="T3" fmla="*/ 859 h 859"/>
                  <a:gd name="T4" fmla="*/ 578 w 578"/>
                  <a:gd name="T5" fmla="*/ 0 h 859"/>
                  <a:gd name="T6" fmla="*/ 0 w 578"/>
                  <a:gd name="T7" fmla="*/ 0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8" h="859">
                    <a:moveTo>
                      <a:pt x="0" y="859"/>
                    </a:moveTo>
                    <a:lnTo>
                      <a:pt x="578" y="859"/>
                    </a:lnTo>
                    <a:lnTo>
                      <a:pt x="57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Rectangle 185"/>
              <p:cNvSpPr>
                <a:spLocks noChangeArrowheads="1"/>
              </p:cNvSpPr>
              <p:nvPr/>
            </p:nvSpPr>
            <p:spPr bwMode="auto">
              <a:xfrm>
                <a:off x="5962" y="4879"/>
                <a:ext cx="205" cy="42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Oval 186"/>
              <p:cNvSpPr>
                <a:spLocks noChangeArrowheads="1"/>
              </p:cNvSpPr>
              <p:nvPr/>
            </p:nvSpPr>
            <p:spPr bwMode="auto">
              <a:xfrm>
                <a:off x="5747" y="5532"/>
                <a:ext cx="42" cy="45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Oval 187"/>
              <p:cNvSpPr>
                <a:spLocks noChangeArrowheads="1"/>
              </p:cNvSpPr>
              <p:nvPr/>
            </p:nvSpPr>
            <p:spPr bwMode="auto">
              <a:xfrm>
                <a:off x="6042" y="5532"/>
                <a:ext cx="42" cy="45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Oval 188"/>
              <p:cNvSpPr>
                <a:spLocks noChangeArrowheads="1"/>
              </p:cNvSpPr>
              <p:nvPr/>
            </p:nvSpPr>
            <p:spPr bwMode="auto">
              <a:xfrm>
                <a:off x="6334" y="5532"/>
                <a:ext cx="45" cy="45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189"/>
              <p:cNvSpPr>
                <a:spLocks/>
              </p:cNvSpPr>
              <p:nvPr/>
            </p:nvSpPr>
            <p:spPr bwMode="auto">
              <a:xfrm>
                <a:off x="5827" y="3255"/>
                <a:ext cx="467" cy="319"/>
              </a:xfrm>
              <a:custGeom>
                <a:avLst/>
                <a:gdLst>
                  <a:gd name="T0" fmla="*/ 31 w 198"/>
                  <a:gd name="T1" fmla="*/ 135 h 135"/>
                  <a:gd name="T2" fmla="*/ 69 w 198"/>
                  <a:gd name="T3" fmla="*/ 105 h 135"/>
                  <a:gd name="T4" fmla="*/ 136 w 198"/>
                  <a:gd name="T5" fmla="*/ 72 h 135"/>
                  <a:gd name="T6" fmla="*/ 177 w 198"/>
                  <a:gd name="T7" fmla="*/ 135 h 135"/>
                  <a:gd name="T8" fmla="*/ 149 w 198"/>
                  <a:gd name="T9" fmla="*/ 43 h 135"/>
                  <a:gd name="T10" fmla="*/ 34 w 198"/>
                  <a:gd name="T11" fmla="*/ 47 h 135"/>
                  <a:gd name="T12" fmla="*/ 31 w 198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35">
                    <a:moveTo>
                      <a:pt x="31" y="135"/>
                    </a:moveTo>
                    <a:cubicBezTo>
                      <a:pt x="31" y="135"/>
                      <a:pt x="36" y="109"/>
                      <a:pt x="69" y="105"/>
                    </a:cubicBezTo>
                    <a:cubicBezTo>
                      <a:pt x="103" y="102"/>
                      <a:pt x="128" y="88"/>
                      <a:pt x="136" y="72"/>
                    </a:cubicBezTo>
                    <a:cubicBezTo>
                      <a:pt x="155" y="85"/>
                      <a:pt x="175" y="101"/>
                      <a:pt x="177" y="135"/>
                    </a:cubicBezTo>
                    <a:cubicBezTo>
                      <a:pt x="191" y="112"/>
                      <a:pt x="198" y="54"/>
                      <a:pt x="149" y="43"/>
                    </a:cubicBezTo>
                    <a:cubicBezTo>
                      <a:pt x="105" y="0"/>
                      <a:pt x="57" y="18"/>
                      <a:pt x="34" y="47"/>
                    </a:cubicBezTo>
                    <a:cubicBezTo>
                      <a:pt x="0" y="90"/>
                      <a:pt x="31" y="135"/>
                      <a:pt x="31" y="13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190"/>
              <p:cNvSpPr>
                <a:spLocks/>
              </p:cNvSpPr>
              <p:nvPr/>
            </p:nvSpPr>
            <p:spPr bwMode="auto">
              <a:xfrm>
                <a:off x="8580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  <a:gd name="T8" fmla="*/ 0 w 106"/>
                  <a:gd name="T9" fmla="*/ 42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191"/>
              <p:cNvSpPr>
                <a:spLocks/>
              </p:cNvSpPr>
              <p:nvPr/>
            </p:nvSpPr>
            <p:spPr bwMode="auto">
              <a:xfrm>
                <a:off x="8580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192"/>
              <p:cNvSpPr>
                <a:spLocks/>
              </p:cNvSpPr>
              <p:nvPr/>
            </p:nvSpPr>
            <p:spPr bwMode="auto">
              <a:xfrm>
                <a:off x="8481" y="3357"/>
                <a:ext cx="312" cy="410"/>
              </a:xfrm>
              <a:custGeom>
                <a:avLst/>
                <a:gdLst>
                  <a:gd name="T0" fmla="*/ 132 w 132"/>
                  <a:gd name="T1" fmla="*/ 108 h 174"/>
                  <a:gd name="T2" fmla="*/ 66 w 132"/>
                  <a:gd name="T3" fmla="*/ 174 h 174"/>
                  <a:gd name="T4" fmla="*/ 66 w 132"/>
                  <a:gd name="T5" fmla="*/ 174 h 174"/>
                  <a:gd name="T6" fmla="*/ 0 w 132"/>
                  <a:gd name="T7" fmla="*/ 108 h 174"/>
                  <a:gd name="T8" fmla="*/ 0 w 132"/>
                  <a:gd name="T9" fmla="*/ 66 h 174"/>
                  <a:gd name="T10" fmla="*/ 66 w 132"/>
                  <a:gd name="T11" fmla="*/ 0 h 174"/>
                  <a:gd name="T12" fmla="*/ 66 w 132"/>
                  <a:gd name="T13" fmla="*/ 0 h 174"/>
                  <a:gd name="T14" fmla="*/ 132 w 132"/>
                  <a:gd name="T15" fmla="*/ 66 h 174"/>
                  <a:gd name="T16" fmla="*/ 132 w 132"/>
                  <a:gd name="T17" fmla="*/ 10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74">
                    <a:moveTo>
                      <a:pt x="132" y="108"/>
                    </a:moveTo>
                    <a:cubicBezTo>
                      <a:pt x="132" y="144"/>
                      <a:pt x="102" y="174"/>
                      <a:pt x="66" y="174"/>
                    </a:cubicBezTo>
                    <a:cubicBezTo>
                      <a:pt x="66" y="174"/>
                      <a:pt x="66" y="174"/>
                      <a:pt x="66" y="174"/>
                    </a:cubicBezTo>
                    <a:cubicBezTo>
                      <a:pt x="29" y="174"/>
                      <a:pt x="0" y="144"/>
                      <a:pt x="0" y="10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29"/>
                      <a:pt x="29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2" y="0"/>
                      <a:pt x="132" y="29"/>
                      <a:pt x="132" y="66"/>
                    </a:cubicBezTo>
                    <a:lnTo>
                      <a:pt x="132" y="10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193"/>
              <p:cNvSpPr>
                <a:spLocks/>
              </p:cNvSpPr>
              <p:nvPr/>
            </p:nvSpPr>
            <p:spPr bwMode="auto">
              <a:xfrm>
                <a:off x="8411" y="3786"/>
                <a:ext cx="419" cy="493"/>
              </a:xfrm>
              <a:custGeom>
                <a:avLst/>
                <a:gdLst>
                  <a:gd name="T0" fmla="*/ 0 w 178"/>
                  <a:gd name="T1" fmla="*/ 209 h 209"/>
                  <a:gd name="T2" fmla="*/ 3 w 178"/>
                  <a:gd name="T3" fmla="*/ 7 h 209"/>
                  <a:gd name="T4" fmla="*/ 72 w 178"/>
                  <a:gd name="T5" fmla="*/ 0 h 209"/>
                  <a:gd name="T6" fmla="*/ 97 w 178"/>
                  <a:gd name="T7" fmla="*/ 34 h 209"/>
                  <a:gd name="T8" fmla="*/ 117 w 178"/>
                  <a:gd name="T9" fmla="*/ 0 h 209"/>
                  <a:gd name="T10" fmla="*/ 178 w 178"/>
                  <a:gd name="T11" fmla="*/ 12 h 209"/>
                  <a:gd name="T12" fmla="*/ 168 w 178"/>
                  <a:gd name="T13" fmla="*/ 209 h 209"/>
                  <a:gd name="T14" fmla="*/ 0 w 178"/>
                  <a:gd name="T1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09">
                    <a:moveTo>
                      <a:pt x="0" y="209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18" y="1"/>
                      <a:pt x="72" y="0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43" y="1"/>
                      <a:pt x="178" y="12"/>
                      <a:pt x="178" y="12"/>
                    </a:cubicBezTo>
                    <a:cubicBezTo>
                      <a:pt x="168" y="209"/>
                      <a:pt x="168" y="209"/>
                      <a:pt x="168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Oval 194"/>
              <p:cNvSpPr>
                <a:spLocks noChangeArrowheads="1"/>
              </p:cNvSpPr>
              <p:nvPr/>
            </p:nvSpPr>
            <p:spPr bwMode="auto">
              <a:xfrm>
                <a:off x="8439" y="3329"/>
                <a:ext cx="391" cy="413"/>
              </a:xfrm>
              <a:prstGeom prst="ellipse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" name="Freeform 195"/>
              <p:cNvSpPr>
                <a:spLocks/>
              </p:cNvSpPr>
              <p:nvPr/>
            </p:nvSpPr>
            <p:spPr bwMode="auto">
              <a:xfrm>
                <a:off x="8580" y="3775"/>
                <a:ext cx="106" cy="106"/>
              </a:xfrm>
              <a:custGeom>
                <a:avLst/>
                <a:gdLst>
                  <a:gd name="T0" fmla="*/ 106 w 106"/>
                  <a:gd name="T1" fmla="*/ 11 h 106"/>
                  <a:gd name="T2" fmla="*/ 106 w 106"/>
                  <a:gd name="T3" fmla="*/ 0 h 106"/>
                  <a:gd name="T4" fmla="*/ 0 w 106"/>
                  <a:gd name="T5" fmla="*/ 0 h 106"/>
                  <a:gd name="T6" fmla="*/ 0 w 106"/>
                  <a:gd name="T7" fmla="*/ 11 h 106"/>
                  <a:gd name="T8" fmla="*/ 57 w 106"/>
                  <a:gd name="T9" fmla="*/ 106 h 106"/>
                  <a:gd name="T10" fmla="*/ 106 w 106"/>
                  <a:gd name="T11" fmla="*/ 1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06">
                    <a:moveTo>
                      <a:pt x="106" y="11"/>
                    </a:moveTo>
                    <a:lnTo>
                      <a:pt x="10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57" y="106"/>
                    </a:lnTo>
                    <a:lnTo>
                      <a:pt x="106" y="1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" name="Freeform 196"/>
              <p:cNvSpPr>
                <a:spLocks/>
              </p:cNvSpPr>
              <p:nvPr/>
            </p:nvSpPr>
            <p:spPr bwMode="auto">
              <a:xfrm>
                <a:off x="8184" y="3805"/>
                <a:ext cx="385" cy="345"/>
              </a:xfrm>
              <a:custGeom>
                <a:avLst/>
                <a:gdLst>
                  <a:gd name="T0" fmla="*/ 98 w 163"/>
                  <a:gd name="T1" fmla="*/ 0 h 146"/>
                  <a:gd name="T2" fmla="*/ 46 w 163"/>
                  <a:gd name="T3" fmla="*/ 146 h 146"/>
                  <a:gd name="T4" fmla="*/ 163 w 163"/>
                  <a:gd name="T5" fmla="*/ 146 h 146"/>
                  <a:gd name="T6" fmla="*/ 156 w 163"/>
                  <a:gd name="T7" fmla="*/ 127 h 146"/>
                  <a:gd name="T8" fmla="*/ 77 w 163"/>
                  <a:gd name="T9" fmla="*/ 114 h 146"/>
                  <a:gd name="T10" fmla="*/ 137 w 163"/>
                  <a:gd name="T11" fmla="*/ 3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6">
                    <a:moveTo>
                      <a:pt x="98" y="0"/>
                    </a:moveTo>
                    <a:cubicBezTo>
                      <a:pt x="98" y="0"/>
                      <a:pt x="0" y="127"/>
                      <a:pt x="46" y="146"/>
                    </a:cubicBezTo>
                    <a:cubicBezTo>
                      <a:pt x="115" y="146"/>
                      <a:pt x="163" y="146"/>
                      <a:pt x="163" y="146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84" y="125"/>
                      <a:pt x="77" y="114"/>
                    </a:cubicBezTo>
                    <a:cubicBezTo>
                      <a:pt x="69" y="103"/>
                      <a:pt x="137" y="35"/>
                      <a:pt x="137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" name="Freeform 197"/>
              <p:cNvSpPr>
                <a:spLocks/>
              </p:cNvSpPr>
              <p:nvPr/>
            </p:nvSpPr>
            <p:spPr bwMode="auto">
              <a:xfrm>
                <a:off x="8672" y="3815"/>
                <a:ext cx="385" cy="335"/>
              </a:xfrm>
              <a:custGeom>
                <a:avLst/>
                <a:gdLst>
                  <a:gd name="T0" fmla="*/ 67 w 163"/>
                  <a:gd name="T1" fmla="*/ 0 h 142"/>
                  <a:gd name="T2" fmla="*/ 117 w 163"/>
                  <a:gd name="T3" fmla="*/ 142 h 142"/>
                  <a:gd name="T4" fmla="*/ 0 w 163"/>
                  <a:gd name="T5" fmla="*/ 142 h 142"/>
                  <a:gd name="T6" fmla="*/ 8 w 163"/>
                  <a:gd name="T7" fmla="*/ 123 h 142"/>
                  <a:gd name="T8" fmla="*/ 87 w 163"/>
                  <a:gd name="T9" fmla="*/ 110 h 142"/>
                  <a:gd name="T10" fmla="*/ 26 w 163"/>
                  <a:gd name="T11" fmla="*/ 3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2">
                    <a:moveTo>
                      <a:pt x="67" y="0"/>
                    </a:moveTo>
                    <a:cubicBezTo>
                      <a:pt x="67" y="0"/>
                      <a:pt x="163" y="123"/>
                      <a:pt x="117" y="142"/>
                    </a:cubicBezTo>
                    <a:cubicBezTo>
                      <a:pt x="48" y="142"/>
                      <a:pt x="0" y="142"/>
                      <a:pt x="0" y="142"/>
                    </a:cubicBezTo>
                    <a:cubicBezTo>
                      <a:pt x="8" y="123"/>
                      <a:pt x="8" y="123"/>
                      <a:pt x="8" y="123"/>
                    </a:cubicBezTo>
                    <a:cubicBezTo>
                      <a:pt x="8" y="123"/>
                      <a:pt x="79" y="121"/>
                      <a:pt x="87" y="110"/>
                    </a:cubicBezTo>
                    <a:cubicBezTo>
                      <a:pt x="94" y="99"/>
                      <a:pt x="26" y="31"/>
                      <a:pt x="26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" name="Freeform 198"/>
              <p:cNvSpPr>
                <a:spLocks/>
              </p:cNvSpPr>
              <p:nvPr/>
            </p:nvSpPr>
            <p:spPr bwMode="auto">
              <a:xfrm>
                <a:off x="8701" y="5336"/>
                <a:ext cx="259" cy="85"/>
              </a:xfrm>
              <a:custGeom>
                <a:avLst/>
                <a:gdLst>
                  <a:gd name="T0" fmla="*/ 48 w 110"/>
                  <a:gd name="T1" fmla="*/ 0 h 36"/>
                  <a:gd name="T2" fmla="*/ 91 w 110"/>
                  <a:gd name="T3" fmla="*/ 13 h 36"/>
                  <a:gd name="T4" fmla="*/ 110 w 110"/>
                  <a:gd name="T5" fmla="*/ 36 h 36"/>
                  <a:gd name="T6" fmla="*/ 5 w 110"/>
                  <a:gd name="T7" fmla="*/ 36 h 36"/>
                  <a:gd name="T8" fmla="*/ 1 w 110"/>
                  <a:gd name="T9" fmla="*/ 10 h 36"/>
                  <a:gd name="T10" fmla="*/ 45 w 11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36">
                    <a:moveTo>
                      <a:pt x="48" y="0"/>
                    </a:moveTo>
                    <a:cubicBezTo>
                      <a:pt x="48" y="0"/>
                      <a:pt x="79" y="12"/>
                      <a:pt x="91" y="13"/>
                    </a:cubicBezTo>
                    <a:cubicBezTo>
                      <a:pt x="107" y="14"/>
                      <a:pt x="110" y="36"/>
                      <a:pt x="110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0" y="23"/>
                      <a:pt x="1" y="10"/>
                    </a:cubicBezTo>
                    <a:cubicBezTo>
                      <a:pt x="21" y="6"/>
                      <a:pt x="45" y="0"/>
                      <a:pt x="45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" name="Freeform 199"/>
              <p:cNvSpPr>
                <a:spLocks/>
              </p:cNvSpPr>
              <p:nvPr/>
            </p:nvSpPr>
            <p:spPr bwMode="auto">
              <a:xfrm>
                <a:off x="8295" y="5336"/>
                <a:ext cx="259" cy="85"/>
              </a:xfrm>
              <a:custGeom>
                <a:avLst/>
                <a:gdLst>
                  <a:gd name="T0" fmla="*/ 63 w 110"/>
                  <a:gd name="T1" fmla="*/ 0 h 36"/>
                  <a:gd name="T2" fmla="*/ 19 w 110"/>
                  <a:gd name="T3" fmla="*/ 13 h 36"/>
                  <a:gd name="T4" fmla="*/ 0 w 110"/>
                  <a:gd name="T5" fmla="*/ 36 h 36"/>
                  <a:gd name="T6" fmla="*/ 105 w 110"/>
                  <a:gd name="T7" fmla="*/ 36 h 36"/>
                  <a:gd name="T8" fmla="*/ 109 w 110"/>
                  <a:gd name="T9" fmla="*/ 10 h 36"/>
                  <a:gd name="T10" fmla="*/ 65 w 11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36">
                    <a:moveTo>
                      <a:pt x="63" y="0"/>
                    </a:moveTo>
                    <a:cubicBezTo>
                      <a:pt x="63" y="0"/>
                      <a:pt x="31" y="12"/>
                      <a:pt x="19" y="13"/>
                    </a:cubicBezTo>
                    <a:cubicBezTo>
                      <a:pt x="4" y="14"/>
                      <a:pt x="0" y="36"/>
                      <a:pt x="0" y="36"/>
                    </a:cubicBezTo>
                    <a:cubicBezTo>
                      <a:pt x="105" y="36"/>
                      <a:pt x="105" y="36"/>
                      <a:pt x="105" y="36"/>
                    </a:cubicBezTo>
                    <a:cubicBezTo>
                      <a:pt x="105" y="36"/>
                      <a:pt x="110" y="23"/>
                      <a:pt x="109" y="10"/>
                    </a:cubicBezTo>
                    <a:cubicBezTo>
                      <a:pt x="89" y="6"/>
                      <a:pt x="65" y="0"/>
                      <a:pt x="65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" name="Freeform 200"/>
              <p:cNvSpPr>
                <a:spLocks/>
              </p:cNvSpPr>
              <p:nvPr/>
            </p:nvSpPr>
            <p:spPr bwMode="auto">
              <a:xfrm>
                <a:off x="8399" y="4515"/>
                <a:ext cx="221" cy="847"/>
              </a:xfrm>
              <a:custGeom>
                <a:avLst/>
                <a:gdLst>
                  <a:gd name="T0" fmla="*/ 65 w 94"/>
                  <a:gd name="T1" fmla="*/ 359 h 359"/>
                  <a:gd name="T2" fmla="*/ 94 w 94"/>
                  <a:gd name="T3" fmla="*/ 49 h 359"/>
                  <a:gd name="T4" fmla="*/ 51 w 94"/>
                  <a:gd name="T5" fmla="*/ 0 h 359"/>
                  <a:gd name="T6" fmla="*/ 0 w 94"/>
                  <a:gd name="T7" fmla="*/ 55 h 359"/>
                  <a:gd name="T8" fmla="*/ 15 w 94"/>
                  <a:gd name="T9" fmla="*/ 359 h 359"/>
                  <a:gd name="T10" fmla="*/ 65 w 94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359">
                    <a:moveTo>
                      <a:pt x="65" y="359"/>
                    </a:moveTo>
                    <a:cubicBezTo>
                      <a:pt x="65" y="359"/>
                      <a:pt x="94" y="51"/>
                      <a:pt x="94" y="49"/>
                    </a:cubicBezTo>
                    <a:cubicBezTo>
                      <a:pt x="94" y="46"/>
                      <a:pt x="90" y="0"/>
                      <a:pt x="51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5" y="359"/>
                      <a:pt x="15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" name="Freeform 201"/>
              <p:cNvSpPr>
                <a:spLocks/>
              </p:cNvSpPr>
              <p:nvPr/>
            </p:nvSpPr>
            <p:spPr bwMode="auto">
              <a:xfrm>
                <a:off x="8668" y="4515"/>
                <a:ext cx="221" cy="847"/>
              </a:xfrm>
              <a:custGeom>
                <a:avLst/>
                <a:gdLst>
                  <a:gd name="T0" fmla="*/ 65 w 94"/>
                  <a:gd name="T1" fmla="*/ 359 h 359"/>
                  <a:gd name="T2" fmla="*/ 94 w 94"/>
                  <a:gd name="T3" fmla="*/ 49 h 359"/>
                  <a:gd name="T4" fmla="*/ 50 w 94"/>
                  <a:gd name="T5" fmla="*/ 0 h 359"/>
                  <a:gd name="T6" fmla="*/ 0 w 94"/>
                  <a:gd name="T7" fmla="*/ 55 h 359"/>
                  <a:gd name="T8" fmla="*/ 15 w 94"/>
                  <a:gd name="T9" fmla="*/ 359 h 359"/>
                  <a:gd name="T10" fmla="*/ 65 w 94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359">
                    <a:moveTo>
                      <a:pt x="65" y="359"/>
                    </a:moveTo>
                    <a:cubicBezTo>
                      <a:pt x="65" y="359"/>
                      <a:pt x="94" y="51"/>
                      <a:pt x="94" y="49"/>
                    </a:cubicBezTo>
                    <a:cubicBezTo>
                      <a:pt x="94" y="46"/>
                      <a:pt x="89" y="0"/>
                      <a:pt x="50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5" y="359"/>
                      <a:pt x="15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" name="Rectangle 202"/>
              <p:cNvSpPr>
                <a:spLocks noChangeArrowheads="1"/>
              </p:cNvSpPr>
              <p:nvPr/>
            </p:nvSpPr>
            <p:spPr bwMode="auto">
              <a:xfrm>
                <a:off x="8590" y="4841"/>
                <a:ext cx="78" cy="5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" name="Freeform 203"/>
              <p:cNvSpPr>
                <a:spLocks/>
              </p:cNvSpPr>
              <p:nvPr/>
            </p:nvSpPr>
            <p:spPr bwMode="auto">
              <a:xfrm>
                <a:off x="8319" y="5402"/>
                <a:ext cx="318" cy="116"/>
              </a:xfrm>
              <a:custGeom>
                <a:avLst/>
                <a:gdLst>
                  <a:gd name="T0" fmla="*/ 33 w 318"/>
                  <a:gd name="T1" fmla="*/ 116 h 116"/>
                  <a:gd name="T2" fmla="*/ 0 w 318"/>
                  <a:gd name="T3" fmla="*/ 116 h 116"/>
                  <a:gd name="T4" fmla="*/ 271 w 318"/>
                  <a:gd name="T5" fmla="*/ 0 h 116"/>
                  <a:gd name="T6" fmla="*/ 318 w 318"/>
                  <a:gd name="T7" fmla="*/ 57 h 116"/>
                  <a:gd name="T8" fmla="*/ 33 w 318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16">
                    <a:moveTo>
                      <a:pt x="33" y="116"/>
                    </a:moveTo>
                    <a:lnTo>
                      <a:pt x="0" y="116"/>
                    </a:lnTo>
                    <a:lnTo>
                      <a:pt x="271" y="0"/>
                    </a:lnTo>
                    <a:lnTo>
                      <a:pt x="318" y="57"/>
                    </a:lnTo>
                    <a:lnTo>
                      <a:pt x="33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" name="Freeform 204"/>
              <p:cNvSpPr>
                <a:spLocks/>
              </p:cNvSpPr>
              <p:nvPr/>
            </p:nvSpPr>
            <p:spPr bwMode="auto">
              <a:xfrm>
                <a:off x="8618" y="5402"/>
                <a:ext cx="318" cy="116"/>
              </a:xfrm>
              <a:custGeom>
                <a:avLst/>
                <a:gdLst>
                  <a:gd name="T0" fmla="*/ 271 w 318"/>
                  <a:gd name="T1" fmla="*/ 116 h 116"/>
                  <a:gd name="T2" fmla="*/ 318 w 318"/>
                  <a:gd name="T3" fmla="*/ 116 h 116"/>
                  <a:gd name="T4" fmla="*/ 50 w 318"/>
                  <a:gd name="T5" fmla="*/ 0 h 116"/>
                  <a:gd name="T6" fmla="*/ 0 w 318"/>
                  <a:gd name="T7" fmla="*/ 57 h 116"/>
                  <a:gd name="T8" fmla="*/ 271 w 318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16">
                    <a:moveTo>
                      <a:pt x="271" y="116"/>
                    </a:moveTo>
                    <a:lnTo>
                      <a:pt x="318" y="116"/>
                    </a:lnTo>
                    <a:lnTo>
                      <a:pt x="50" y="0"/>
                    </a:lnTo>
                    <a:lnTo>
                      <a:pt x="0" y="57"/>
                    </a:lnTo>
                    <a:lnTo>
                      <a:pt x="271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0" name="Rectangle 206"/>
            <p:cNvSpPr>
              <a:spLocks noChangeArrowheads="1"/>
            </p:cNvSpPr>
            <p:nvPr/>
          </p:nvSpPr>
          <p:spPr bwMode="auto">
            <a:xfrm>
              <a:off x="8590" y="5402"/>
              <a:ext cx="78" cy="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07"/>
            <p:cNvSpPr>
              <a:spLocks/>
            </p:cNvSpPr>
            <p:nvPr/>
          </p:nvSpPr>
          <p:spPr bwMode="auto">
            <a:xfrm>
              <a:off x="8597" y="5386"/>
              <a:ext cx="61" cy="167"/>
            </a:xfrm>
            <a:custGeom>
              <a:avLst/>
              <a:gdLst>
                <a:gd name="T0" fmla="*/ 47 w 61"/>
                <a:gd name="T1" fmla="*/ 167 h 167"/>
                <a:gd name="T2" fmla="*/ 14 w 61"/>
                <a:gd name="T3" fmla="*/ 167 h 167"/>
                <a:gd name="T4" fmla="*/ 0 w 61"/>
                <a:gd name="T5" fmla="*/ 0 h 167"/>
                <a:gd name="T6" fmla="*/ 61 w 61"/>
                <a:gd name="T7" fmla="*/ 0 h 167"/>
                <a:gd name="T8" fmla="*/ 47 w 6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67">
                  <a:moveTo>
                    <a:pt x="47" y="167"/>
                  </a:moveTo>
                  <a:lnTo>
                    <a:pt x="14" y="167"/>
                  </a:lnTo>
                  <a:lnTo>
                    <a:pt x="0" y="0"/>
                  </a:lnTo>
                  <a:lnTo>
                    <a:pt x="61" y="0"/>
                  </a:lnTo>
                  <a:lnTo>
                    <a:pt x="47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>
              <a:off x="8319" y="5518"/>
              <a:ext cx="33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209"/>
            <p:cNvSpPr>
              <a:spLocks noChangeArrowheads="1"/>
            </p:cNvSpPr>
            <p:nvPr/>
          </p:nvSpPr>
          <p:spPr bwMode="auto">
            <a:xfrm>
              <a:off x="8903" y="5518"/>
              <a:ext cx="33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8340" y="4841"/>
              <a:ext cx="575" cy="38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11"/>
            <p:cNvSpPr>
              <a:spLocks/>
            </p:cNvSpPr>
            <p:nvPr/>
          </p:nvSpPr>
          <p:spPr bwMode="auto">
            <a:xfrm>
              <a:off x="8340" y="4841"/>
              <a:ext cx="575" cy="38"/>
            </a:xfrm>
            <a:custGeom>
              <a:avLst/>
              <a:gdLst>
                <a:gd name="T0" fmla="*/ 0 w 575"/>
                <a:gd name="T1" fmla="*/ 38 h 38"/>
                <a:gd name="T2" fmla="*/ 575 w 575"/>
                <a:gd name="T3" fmla="*/ 38 h 38"/>
                <a:gd name="T4" fmla="*/ 575 w 575"/>
                <a:gd name="T5" fmla="*/ 0 h 38"/>
                <a:gd name="T6" fmla="*/ 0 w 5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38">
                  <a:moveTo>
                    <a:pt x="0" y="38"/>
                  </a:moveTo>
                  <a:lnTo>
                    <a:pt x="575" y="38"/>
                  </a:lnTo>
                  <a:lnTo>
                    <a:pt x="57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12"/>
            <p:cNvSpPr>
              <a:spLocks noChangeArrowheads="1"/>
            </p:cNvSpPr>
            <p:nvPr/>
          </p:nvSpPr>
          <p:spPr bwMode="auto">
            <a:xfrm>
              <a:off x="8340" y="3982"/>
              <a:ext cx="575" cy="859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8340" y="3982"/>
              <a:ext cx="575" cy="859"/>
            </a:xfrm>
            <a:custGeom>
              <a:avLst/>
              <a:gdLst>
                <a:gd name="T0" fmla="*/ 0 w 575"/>
                <a:gd name="T1" fmla="*/ 859 h 859"/>
                <a:gd name="T2" fmla="*/ 575 w 575"/>
                <a:gd name="T3" fmla="*/ 859 h 859"/>
                <a:gd name="T4" fmla="*/ 575 w 575"/>
                <a:gd name="T5" fmla="*/ 0 h 859"/>
                <a:gd name="T6" fmla="*/ 0 w 575"/>
                <a:gd name="T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859">
                  <a:moveTo>
                    <a:pt x="0" y="859"/>
                  </a:moveTo>
                  <a:lnTo>
                    <a:pt x="575" y="859"/>
                  </a:lnTo>
                  <a:lnTo>
                    <a:pt x="57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214"/>
            <p:cNvSpPr>
              <a:spLocks noChangeArrowheads="1"/>
            </p:cNvSpPr>
            <p:nvPr/>
          </p:nvSpPr>
          <p:spPr bwMode="auto">
            <a:xfrm>
              <a:off x="8526" y="4879"/>
              <a:ext cx="205" cy="42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Oval 215"/>
            <p:cNvSpPr>
              <a:spLocks noChangeArrowheads="1"/>
            </p:cNvSpPr>
            <p:nvPr/>
          </p:nvSpPr>
          <p:spPr bwMode="auto">
            <a:xfrm>
              <a:off x="8309" y="5532"/>
              <a:ext cx="45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Oval 216"/>
            <p:cNvSpPr>
              <a:spLocks noChangeArrowheads="1"/>
            </p:cNvSpPr>
            <p:nvPr/>
          </p:nvSpPr>
          <p:spPr bwMode="auto">
            <a:xfrm>
              <a:off x="8604" y="5532"/>
              <a:ext cx="42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Oval 217"/>
            <p:cNvSpPr>
              <a:spLocks noChangeArrowheads="1"/>
            </p:cNvSpPr>
            <p:nvPr/>
          </p:nvSpPr>
          <p:spPr bwMode="auto">
            <a:xfrm>
              <a:off x="8899" y="5532"/>
              <a:ext cx="42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8389" y="3255"/>
              <a:ext cx="467" cy="319"/>
            </a:xfrm>
            <a:custGeom>
              <a:avLst/>
              <a:gdLst>
                <a:gd name="T0" fmla="*/ 31 w 198"/>
                <a:gd name="T1" fmla="*/ 135 h 135"/>
                <a:gd name="T2" fmla="*/ 69 w 198"/>
                <a:gd name="T3" fmla="*/ 105 h 135"/>
                <a:gd name="T4" fmla="*/ 136 w 198"/>
                <a:gd name="T5" fmla="*/ 72 h 135"/>
                <a:gd name="T6" fmla="*/ 177 w 198"/>
                <a:gd name="T7" fmla="*/ 135 h 135"/>
                <a:gd name="T8" fmla="*/ 149 w 198"/>
                <a:gd name="T9" fmla="*/ 43 h 135"/>
                <a:gd name="T10" fmla="*/ 34 w 198"/>
                <a:gd name="T11" fmla="*/ 47 h 135"/>
                <a:gd name="T12" fmla="*/ 31 w 198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5">
                  <a:moveTo>
                    <a:pt x="31" y="135"/>
                  </a:moveTo>
                  <a:cubicBezTo>
                    <a:pt x="31" y="135"/>
                    <a:pt x="36" y="109"/>
                    <a:pt x="69" y="105"/>
                  </a:cubicBezTo>
                  <a:cubicBezTo>
                    <a:pt x="103" y="102"/>
                    <a:pt x="128" y="88"/>
                    <a:pt x="136" y="72"/>
                  </a:cubicBezTo>
                  <a:cubicBezTo>
                    <a:pt x="155" y="85"/>
                    <a:pt x="175" y="101"/>
                    <a:pt x="177" y="135"/>
                  </a:cubicBezTo>
                  <a:cubicBezTo>
                    <a:pt x="192" y="112"/>
                    <a:pt x="198" y="54"/>
                    <a:pt x="149" y="43"/>
                  </a:cubicBezTo>
                  <a:cubicBezTo>
                    <a:pt x="105" y="0"/>
                    <a:pt x="57" y="18"/>
                    <a:pt x="34" y="47"/>
                  </a:cubicBezTo>
                  <a:cubicBezTo>
                    <a:pt x="0" y="90"/>
                    <a:pt x="31" y="135"/>
                    <a:pt x="31" y="135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19"/>
            <p:cNvSpPr>
              <a:spLocks/>
            </p:cNvSpPr>
            <p:nvPr/>
          </p:nvSpPr>
          <p:spPr bwMode="auto">
            <a:xfrm>
              <a:off x="7345" y="3503"/>
              <a:ext cx="106" cy="477"/>
            </a:xfrm>
            <a:custGeom>
              <a:avLst/>
              <a:gdLst>
                <a:gd name="T0" fmla="*/ 0 w 106"/>
                <a:gd name="T1" fmla="*/ 427 h 477"/>
                <a:gd name="T2" fmla="*/ 0 w 106"/>
                <a:gd name="T3" fmla="*/ 170 h 477"/>
                <a:gd name="T4" fmla="*/ 106 w 106"/>
                <a:gd name="T5" fmla="*/ 0 h 477"/>
                <a:gd name="T6" fmla="*/ 106 w 106"/>
                <a:gd name="T7" fmla="*/ 477 h 477"/>
                <a:gd name="T8" fmla="*/ 0 w 106"/>
                <a:gd name="T9" fmla="*/ 42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77">
                  <a:moveTo>
                    <a:pt x="0" y="427"/>
                  </a:moveTo>
                  <a:lnTo>
                    <a:pt x="0" y="170"/>
                  </a:lnTo>
                  <a:lnTo>
                    <a:pt x="106" y="0"/>
                  </a:lnTo>
                  <a:lnTo>
                    <a:pt x="106" y="47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20"/>
            <p:cNvSpPr>
              <a:spLocks/>
            </p:cNvSpPr>
            <p:nvPr/>
          </p:nvSpPr>
          <p:spPr bwMode="auto">
            <a:xfrm>
              <a:off x="7345" y="3503"/>
              <a:ext cx="106" cy="477"/>
            </a:xfrm>
            <a:custGeom>
              <a:avLst/>
              <a:gdLst>
                <a:gd name="T0" fmla="*/ 0 w 106"/>
                <a:gd name="T1" fmla="*/ 427 h 477"/>
                <a:gd name="T2" fmla="*/ 0 w 106"/>
                <a:gd name="T3" fmla="*/ 170 h 477"/>
                <a:gd name="T4" fmla="*/ 106 w 106"/>
                <a:gd name="T5" fmla="*/ 0 h 477"/>
                <a:gd name="T6" fmla="*/ 106 w 106"/>
                <a:gd name="T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77">
                  <a:moveTo>
                    <a:pt x="0" y="427"/>
                  </a:moveTo>
                  <a:lnTo>
                    <a:pt x="0" y="170"/>
                  </a:lnTo>
                  <a:lnTo>
                    <a:pt x="106" y="0"/>
                  </a:lnTo>
                  <a:lnTo>
                    <a:pt x="106" y="4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7244" y="3357"/>
              <a:ext cx="311" cy="410"/>
            </a:xfrm>
            <a:custGeom>
              <a:avLst/>
              <a:gdLst>
                <a:gd name="T0" fmla="*/ 132 w 132"/>
                <a:gd name="T1" fmla="*/ 108 h 174"/>
                <a:gd name="T2" fmla="*/ 66 w 132"/>
                <a:gd name="T3" fmla="*/ 174 h 174"/>
                <a:gd name="T4" fmla="*/ 66 w 132"/>
                <a:gd name="T5" fmla="*/ 174 h 174"/>
                <a:gd name="T6" fmla="*/ 0 w 132"/>
                <a:gd name="T7" fmla="*/ 108 h 174"/>
                <a:gd name="T8" fmla="*/ 0 w 132"/>
                <a:gd name="T9" fmla="*/ 66 h 174"/>
                <a:gd name="T10" fmla="*/ 66 w 132"/>
                <a:gd name="T11" fmla="*/ 0 h 174"/>
                <a:gd name="T12" fmla="*/ 66 w 132"/>
                <a:gd name="T13" fmla="*/ 0 h 174"/>
                <a:gd name="T14" fmla="*/ 132 w 132"/>
                <a:gd name="T15" fmla="*/ 66 h 174"/>
                <a:gd name="T16" fmla="*/ 132 w 132"/>
                <a:gd name="T17" fmla="*/ 10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4">
                  <a:moveTo>
                    <a:pt x="132" y="108"/>
                  </a:moveTo>
                  <a:cubicBezTo>
                    <a:pt x="132" y="144"/>
                    <a:pt x="103" y="174"/>
                    <a:pt x="66" y="174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30" y="174"/>
                    <a:pt x="0" y="144"/>
                    <a:pt x="0" y="10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3" y="0"/>
                    <a:pt x="132" y="29"/>
                    <a:pt x="132" y="66"/>
                  </a:cubicBezTo>
                  <a:lnTo>
                    <a:pt x="132" y="108"/>
                  </a:lnTo>
                  <a:close/>
                </a:path>
              </a:pathLst>
            </a:custGeom>
            <a:solidFill>
              <a:srgbClr val="F9B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22"/>
            <p:cNvSpPr>
              <a:spLocks/>
            </p:cNvSpPr>
            <p:nvPr/>
          </p:nvSpPr>
          <p:spPr bwMode="auto">
            <a:xfrm>
              <a:off x="7168" y="3265"/>
              <a:ext cx="354" cy="264"/>
            </a:xfrm>
            <a:custGeom>
              <a:avLst/>
              <a:gdLst>
                <a:gd name="T0" fmla="*/ 36 w 150"/>
                <a:gd name="T1" fmla="*/ 112 h 112"/>
                <a:gd name="T2" fmla="*/ 149 w 150"/>
                <a:gd name="T3" fmla="*/ 56 h 112"/>
                <a:gd name="T4" fmla="*/ 53 w 150"/>
                <a:gd name="T5" fmla="*/ 25 h 112"/>
                <a:gd name="T6" fmla="*/ 36 w 150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12">
                  <a:moveTo>
                    <a:pt x="36" y="112"/>
                  </a:moveTo>
                  <a:cubicBezTo>
                    <a:pt x="36" y="112"/>
                    <a:pt x="150" y="112"/>
                    <a:pt x="149" y="56"/>
                  </a:cubicBezTo>
                  <a:cubicBezTo>
                    <a:pt x="148" y="0"/>
                    <a:pt x="84" y="3"/>
                    <a:pt x="53" y="25"/>
                  </a:cubicBezTo>
                  <a:cubicBezTo>
                    <a:pt x="21" y="48"/>
                    <a:pt x="0" y="107"/>
                    <a:pt x="36" y="112"/>
                  </a:cubicBezTo>
                  <a:close/>
                </a:path>
              </a:pathLst>
            </a:custGeom>
            <a:solidFill>
              <a:srgbClr val="243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3"/>
            <p:cNvSpPr>
              <a:spLocks/>
            </p:cNvSpPr>
            <p:nvPr/>
          </p:nvSpPr>
          <p:spPr bwMode="auto">
            <a:xfrm>
              <a:off x="7475" y="3314"/>
              <a:ext cx="137" cy="277"/>
            </a:xfrm>
            <a:custGeom>
              <a:avLst/>
              <a:gdLst>
                <a:gd name="T0" fmla="*/ 0 w 58"/>
                <a:gd name="T1" fmla="*/ 65 h 117"/>
                <a:gd name="T2" fmla="*/ 32 w 58"/>
                <a:gd name="T3" fmla="*/ 117 h 117"/>
                <a:gd name="T4" fmla="*/ 45 w 58"/>
                <a:gd name="T5" fmla="*/ 38 h 117"/>
                <a:gd name="T6" fmla="*/ 9 w 58"/>
                <a:gd name="T7" fmla="*/ 10 h 117"/>
                <a:gd name="T8" fmla="*/ 0 w 58"/>
                <a:gd name="T9" fmla="*/ 6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17">
                  <a:moveTo>
                    <a:pt x="0" y="65"/>
                  </a:moveTo>
                  <a:cubicBezTo>
                    <a:pt x="0" y="65"/>
                    <a:pt x="25" y="79"/>
                    <a:pt x="32" y="117"/>
                  </a:cubicBezTo>
                  <a:cubicBezTo>
                    <a:pt x="45" y="97"/>
                    <a:pt x="58" y="69"/>
                    <a:pt x="45" y="38"/>
                  </a:cubicBezTo>
                  <a:cubicBezTo>
                    <a:pt x="36" y="16"/>
                    <a:pt x="18" y="0"/>
                    <a:pt x="9" y="10"/>
                  </a:cubicBezTo>
                  <a:cubicBezTo>
                    <a:pt x="9" y="38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243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24"/>
            <p:cNvSpPr>
              <a:spLocks/>
            </p:cNvSpPr>
            <p:nvPr/>
          </p:nvSpPr>
          <p:spPr bwMode="auto">
            <a:xfrm>
              <a:off x="7175" y="3786"/>
              <a:ext cx="418" cy="493"/>
            </a:xfrm>
            <a:custGeom>
              <a:avLst/>
              <a:gdLst>
                <a:gd name="T0" fmla="*/ 0 w 177"/>
                <a:gd name="T1" fmla="*/ 209 h 209"/>
                <a:gd name="T2" fmla="*/ 2 w 177"/>
                <a:gd name="T3" fmla="*/ 7 h 209"/>
                <a:gd name="T4" fmla="*/ 72 w 177"/>
                <a:gd name="T5" fmla="*/ 0 h 209"/>
                <a:gd name="T6" fmla="*/ 96 w 177"/>
                <a:gd name="T7" fmla="*/ 34 h 209"/>
                <a:gd name="T8" fmla="*/ 117 w 177"/>
                <a:gd name="T9" fmla="*/ 0 h 209"/>
                <a:gd name="T10" fmla="*/ 177 w 177"/>
                <a:gd name="T11" fmla="*/ 12 h 209"/>
                <a:gd name="T12" fmla="*/ 168 w 177"/>
                <a:gd name="T13" fmla="*/ 209 h 209"/>
                <a:gd name="T14" fmla="*/ 0 w 177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209">
                  <a:moveTo>
                    <a:pt x="0" y="20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8" y="1"/>
                    <a:pt x="72" y="0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3" y="1"/>
                    <a:pt x="177" y="12"/>
                    <a:pt x="177" y="12"/>
                  </a:cubicBezTo>
                  <a:cubicBezTo>
                    <a:pt x="168" y="209"/>
                    <a:pt x="168" y="209"/>
                    <a:pt x="168" y="209"/>
                  </a:cubicBez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Oval 225"/>
            <p:cNvSpPr>
              <a:spLocks noChangeArrowheads="1"/>
            </p:cNvSpPr>
            <p:nvPr/>
          </p:nvSpPr>
          <p:spPr bwMode="auto">
            <a:xfrm>
              <a:off x="7201" y="3329"/>
              <a:ext cx="394" cy="413"/>
            </a:xfrm>
            <a:prstGeom prst="ellipse">
              <a:avLst/>
            </a:prstGeom>
            <a:solidFill>
              <a:srgbClr val="243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26"/>
            <p:cNvSpPr>
              <a:spLocks/>
            </p:cNvSpPr>
            <p:nvPr/>
          </p:nvSpPr>
          <p:spPr bwMode="auto">
            <a:xfrm>
              <a:off x="7345" y="3775"/>
              <a:ext cx="106" cy="106"/>
            </a:xfrm>
            <a:custGeom>
              <a:avLst/>
              <a:gdLst>
                <a:gd name="T0" fmla="*/ 106 w 106"/>
                <a:gd name="T1" fmla="*/ 11 h 106"/>
                <a:gd name="T2" fmla="*/ 106 w 106"/>
                <a:gd name="T3" fmla="*/ 0 h 106"/>
                <a:gd name="T4" fmla="*/ 0 w 106"/>
                <a:gd name="T5" fmla="*/ 0 h 106"/>
                <a:gd name="T6" fmla="*/ 0 w 106"/>
                <a:gd name="T7" fmla="*/ 11 h 106"/>
                <a:gd name="T8" fmla="*/ 54 w 106"/>
                <a:gd name="T9" fmla="*/ 106 h 106"/>
                <a:gd name="T10" fmla="*/ 106 w 106"/>
                <a:gd name="T1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6" y="1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4" y="106"/>
                  </a:lnTo>
                  <a:lnTo>
                    <a:pt x="10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6949" y="3805"/>
              <a:ext cx="384" cy="345"/>
            </a:xfrm>
            <a:custGeom>
              <a:avLst/>
              <a:gdLst>
                <a:gd name="T0" fmla="*/ 98 w 163"/>
                <a:gd name="T1" fmla="*/ 0 h 146"/>
                <a:gd name="T2" fmla="*/ 46 w 163"/>
                <a:gd name="T3" fmla="*/ 146 h 146"/>
                <a:gd name="T4" fmla="*/ 163 w 163"/>
                <a:gd name="T5" fmla="*/ 146 h 146"/>
                <a:gd name="T6" fmla="*/ 155 w 163"/>
                <a:gd name="T7" fmla="*/ 127 h 146"/>
                <a:gd name="T8" fmla="*/ 76 w 163"/>
                <a:gd name="T9" fmla="*/ 114 h 146"/>
                <a:gd name="T10" fmla="*/ 137 w 163"/>
                <a:gd name="T11" fmla="*/ 3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146">
                  <a:moveTo>
                    <a:pt x="98" y="0"/>
                  </a:moveTo>
                  <a:cubicBezTo>
                    <a:pt x="98" y="0"/>
                    <a:pt x="0" y="127"/>
                    <a:pt x="46" y="146"/>
                  </a:cubicBezTo>
                  <a:cubicBezTo>
                    <a:pt x="115" y="146"/>
                    <a:pt x="163" y="146"/>
                    <a:pt x="163" y="146"/>
                  </a:cubicBezTo>
                  <a:cubicBezTo>
                    <a:pt x="155" y="127"/>
                    <a:pt x="155" y="127"/>
                    <a:pt x="155" y="127"/>
                  </a:cubicBezTo>
                  <a:cubicBezTo>
                    <a:pt x="155" y="127"/>
                    <a:pt x="84" y="125"/>
                    <a:pt x="76" y="114"/>
                  </a:cubicBezTo>
                  <a:cubicBezTo>
                    <a:pt x="69" y="103"/>
                    <a:pt x="137" y="35"/>
                    <a:pt x="137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28"/>
            <p:cNvSpPr>
              <a:spLocks/>
            </p:cNvSpPr>
            <p:nvPr/>
          </p:nvSpPr>
          <p:spPr bwMode="auto">
            <a:xfrm>
              <a:off x="7437" y="3815"/>
              <a:ext cx="384" cy="335"/>
            </a:xfrm>
            <a:custGeom>
              <a:avLst/>
              <a:gdLst>
                <a:gd name="T0" fmla="*/ 66 w 163"/>
                <a:gd name="T1" fmla="*/ 0 h 142"/>
                <a:gd name="T2" fmla="*/ 117 w 163"/>
                <a:gd name="T3" fmla="*/ 142 h 142"/>
                <a:gd name="T4" fmla="*/ 0 w 163"/>
                <a:gd name="T5" fmla="*/ 142 h 142"/>
                <a:gd name="T6" fmla="*/ 7 w 163"/>
                <a:gd name="T7" fmla="*/ 123 h 142"/>
                <a:gd name="T8" fmla="*/ 86 w 163"/>
                <a:gd name="T9" fmla="*/ 110 h 142"/>
                <a:gd name="T10" fmla="*/ 26 w 163"/>
                <a:gd name="T11" fmla="*/ 3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142">
                  <a:moveTo>
                    <a:pt x="66" y="0"/>
                  </a:moveTo>
                  <a:cubicBezTo>
                    <a:pt x="66" y="0"/>
                    <a:pt x="163" y="123"/>
                    <a:pt x="117" y="142"/>
                  </a:cubicBezTo>
                  <a:cubicBezTo>
                    <a:pt x="48" y="142"/>
                    <a:pt x="0" y="142"/>
                    <a:pt x="0" y="142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9" y="121"/>
                    <a:pt x="86" y="110"/>
                  </a:cubicBezTo>
                  <a:cubicBezTo>
                    <a:pt x="94" y="99"/>
                    <a:pt x="26" y="31"/>
                    <a:pt x="26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29"/>
            <p:cNvSpPr>
              <a:spLocks/>
            </p:cNvSpPr>
            <p:nvPr/>
          </p:nvSpPr>
          <p:spPr bwMode="auto">
            <a:xfrm>
              <a:off x="7463" y="5336"/>
              <a:ext cx="262" cy="85"/>
            </a:xfrm>
            <a:custGeom>
              <a:avLst/>
              <a:gdLst>
                <a:gd name="T0" fmla="*/ 48 w 111"/>
                <a:gd name="T1" fmla="*/ 0 h 36"/>
                <a:gd name="T2" fmla="*/ 91 w 111"/>
                <a:gd name="T3" fmla="*/ 13 h 36"/>
                <a:gd name="T4" fmla="*/ 111 w 111"/>
                <a:gd name="T5" fmla="*/ 36 h 36"/>
                <a:gd name="T6" fmla="*/ 5 w 111"/>
                <a:gd name="T7" fmla="*/ 36 h 36"/>
                <a:gd name="T8" fmla="*/ 2 w 111"/>
                <a:gd name="T9" fmla="*/ 10 h 36"/>
                <a:gd name="T10" fmla="*/ 45 w 111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6">
                  <a:moveTo>
                    <a:pt x="48" y="0"/>
                  </a:moveTo>
                  <a:cubicBezTo>
                    <a:pt x="48" y="0"/>
                    <a:pt x="80" y="12"/>
                    <a:pt x="91" y="13"/>
                  </a:cubicBezTo>
                  <a:cubicBezTo>
                    <a:pt x="107" y="14"/>
                    <a:pt x="111" y="36"/>
                    <a:pt x="111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0" y="23"/>
                    <a:pt x="2" y="10"/>
                  </a:cubicBezTo>
                  <a:cubicBezTo>
                    <a:pt x="22" y="6"/>
                    <a:pt x="45" y="0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30"/>
            <p:cNvSpPr>
              <a:spLocks/>
            </p:cNvSpPr>
            <p:nvPr/>
          </p:nvSpPr>
          <p:spPr bwMode="auto">
            <a:xfrm>
              <a:off x="7058" y="5336"/>
              <a:ext cx="261" cy="85"/>
            </a:xfrm>
            <a:custGeom>
              <a:avLst/>
              <a:gdLst>
                <a:gd name="T0" fmla="*/ 63 w 111"/>
                <a:gd name="T1" fmla="*/ 0 h 36"/>
                <a:gd name="T2" fmla="*/ 20 w 111"/>
                <a:gd name="T3" fmla="*/ 13 h 36"/>
                <a:gd name="T4" fmla="*/ 0 w 111"/>
                <a:gd name="T5" fmla="*/ 36 h 36"/>
                <a:gd name="T6" fmla="*/ 106 w 111"/>
                <a:gd name="T7" fmla="*/ 36 h 36"/>
                <a:gd name="T8" fmla="*/ 109 w 111"/>
                <a:gd name="T9" fmla="*/ 10 h 36"/>
                <a:gd name="T10" fmla="*/ 66 w 111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6">
                  <a:moveTo>
                    <a:pt x="63" y="0"/>
                  </a:moveTo>
                  <a:cubicBezTo>
                    <a:pt x="63" y="0"/>
                    <a:pt x="31" y="12"/>
                    <a:pt x="20" y="13"/>
                  </a:cubicBezTo>
                  <a:cubicBezTo>
                    <a:pt x="4" y="14"/>
                    <a:pt x="0" y="36"/>
                    <a:pt x="0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11" y="23"/>
                    <a:pt x="109" y="10"/>
                  </a:cubicBezTo>
                  <a:cubicBezTo>
                    <a:pt x="89" y="6"/>
                    <a:pt x="66" y="0"/>
                    <a:pt x="6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31"/>
            <p:cNvSpPr>
              <a:spLocks/>
            </p:cNvSpPr>
            <p:nvPr/>
          </p:nvSpPr>
          <p:spPr bwMode="auto">
            <a:xfrm>
              <a:off x="7164" y="4515"/>
              <a:ext cx="221" cy="847"/>
            </a:xfrm>
            <a:custGeom>
              <a:avLst/>
              <a:gdLst>
                <a:gd name="T0" fmla="*/ 65 w 94"/>
                <a:gd name="T1" fmla="*/ 359 h 359"/>
                <a:gd name="T2" fmla="*/ 94 w 94"/>
                <a:gd name="T3" fmla="*/ 49 h 359"/>
                <a:gd name="T4" fmla="*/ 50 w 94"/>
                <a:gd name="T5" fmla="*/ 0 h 359"/>
                <a:gd name="T6" fmla="*/ 0 w 94"/>
                <a:gd name="T7" fmla="*/ 55 h 359"/>
                <a:gd name="T8" fmla="*/ 14 w 94"/>
                <a:gd name="T9" fmla="*/ 359 h 359"/>
                <a:gd name="T10" fmla="*/ 65 w 94"/>
                <a:gd name="T1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59">
                  <a:moveTo>
                    <a:pt x="65" y="359"/>
                  </a:moveTo>
                  <a:cubicBezTo>
                    <a:pt x="65" y="359"/>
                    <a:pt x="94" y="51"/>
                    <a:pt x="94" y="49"/>
                  </a:cubicBezTo>
                  <a:cubicBezTo>
                    <a:pt x="94" y="46"/>
                    <a:pt x="89" y="0"/>
                    <a:pt x="50" y="0"/>
                  </a:cubicBezTo>
                  <a:cubicBezTo>
                    <a:pt x="11" y="0"/>
                    <a:pt x="0" y="26"/>
                    <a:pt x="0" y="55"/>
                  </a:cubicBezTo>
                  <a:cubicBezTo>
                    <a:pt x="0" y="83"/>
                    <a:pt x="14" y="359"/>
                    <a:pt x="14" y="359"/>
                  </a:cubicBezTo>
                  <a:lnTo>
                    <a:pt x="65" y="3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32"/>
            <p:cNvSpPr>
              <a:spLocks/>
            </p:cNvSpPr>
            <p:nvPr/>
          </p:nvSpPr>
          <p:spPr bwMode="auto">
            <a:xfrm>
              <a:off x="7432" y="4515"/>
              <a:ext cx="220" cy="847"/>
            </a:xfrm>
            <a:custGeom>
              <a:avLst/>
              <a:gdLst>
                <a:gd name="T0" fmla="*/ 64 w 93"/>
                <a:gd name="T1" fmla="*/ 359 h 359"/>
                <a:gd name="T2" fmla="*/ 93 w 93"/>
                <a:gd name="T3" fmla="*/ 49 h 359"/>
                <a:gd name="T4" fmla="*/ 50 w 93"/>
                <a:gd name="T5" fmla="*/ 0 h 359"/>
                <a:gd name="T6" fmla="*/ 0 w 93"/>
                <a:gd name="T7" fmla="*/ 55 h 359"/>
                <a:gd name="T8" fmla="*/ 14 w 93"/>
                <a:gd name="T9" fmla="*/ 359 h 359"/>
                <a:gd name="T10" fmla="*/ 64 w 93"/>
                <a:gd name="T1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359">
                  <a:moveTo>
                    <a:pt x="64" y="359"/>
                  </a:moveTo>
                  <a:cubicBezTo>
                    <a:pt x="64" y="359"/>
                    <a:pt x="93" y="51"/>
                    <a:pt x="93" y="49"/>
                  </a:cubicBezTo>
                  <a:cubicBezTo>
                    <a:pt x="93" y="46"/>
                    <a:pt x="89" y="0"/>
                    <a:pt x="50" y="0"/>
                  </a:cubicBezTo>
                  <a:cubicBezTo>
                    <a:pt x="11" y="0"/>
                    <a:pt x="0" y="26"/>
                    <a:pt x="0" y="55"/>
                  </a:cubicBezTo>
                  <a:cubicBezTo>
                    <a:pt x="0" y="83"/>
                    <a:pt x="14" y="359"/>
                    <a:pt x="14" y="359"/>
                  </a:cubicBezTo>
                  <a:lnTo>
                    <a:pt x="64" y="3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Rectangle 233"/>
            <p:cNvSpPr>
              <a:spLocks noChangeArrowheads="1"/>
            </p:cNvSpPr>
            <p:nvPr/>
          </p:nvSpPr>
          <p:spPr bwMode="auto">
            <a:xfrm>
              <a:off x="7352" y="4841"/>
              <a:ext cx="78" cy="5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34"/>
            <p:cNvSpPr>
              <a:spLocks/>
            </p:cNvSpPr>
            <p:nvPr/>
          </p:nvSpPr>
          <p:spPr bwMode="auto">
            <a:xfrm>
              <a:off x="7081" y="5402"/>
              <a:ext cx="318" cy="116"/>
            </a:xfrm>
            <a:custGeom>
              <a:avLst/>
              <a:gdLst>
                <a:gd name="T0" fmla="*/ 36 w 318"/>
                <a:gd name="T1" fmla="*/ 116 h 116"/>
                <a:gd name="T2" fmla="*/ 0 w 318"/>
                <a:gd name="T3" fmla="*/ 116 h 116"/>
                <a:gd name="T4" fmla="*/ 271 w 318"/>
                <a:gd name="T5" fmla="*/ 0 h 116"/>
                <a:gd name="T6" fmla="*/ 318 w 318"/>
                <a:gd name="T7" fmla="*/ 57 h 116"/>
                <a:gd name="T8" fmla="*/ 36 w 318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16">
                  <a:moveTo>
                    <a:pt x="36" y="116"/>
                  </a:moveTo>
                  <a:lnTo>
                    <a:pt x="0" y="116"/>
                  </a:lnTo>
                  <a:lnTo>
                    <a:pt x="271" y="0"/>
                  </a:lnTo>
                  <a:lnTo>
                    <a:pt x="318" y="57"/>
                  </a:lnTo>
                  <a:lnTo>
                    <a:pt x="36" y="1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35"/>
            <p:cNvSpPr>
              <a:spLocks/>
            </p:cNvSpPr>
            <p:nvPr/>
          </p:nvSpPr>
          <p:spPr bwMode="auto">
            <a:xfrm>
              <a:off x="7383" y="5402"/>
              <a:ext cx="318" cy="116"/>
            </a:xfrm>
            <a:custGeom>
              <a:avLst/>
              <a:gdLst>
                <a:gd name="T0" fmla="*/ 271 w 318"/>
                <a:gd name="T1" fmla="*/ 116 h 116"/>
                <a:gd name="T2" fmla="*/ 318 w 318"/>
                <a:gd name="T3" fmla="*/ 116 h 116"/>
                <a:gd name="T4" fmla="*/ 47 w 318"/>
                <a:gd name="T5" fmla="*/ 0 h 116"/>
                <a:gd name="T6" fmla="*/ 0 w 318"/>
                <a:gd name="T7" fmla="*/ 57 h 116"/>
                <a:gd name="T8" fmla="*/ 271 w 318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16">
                  <a:moveTo>
                    <a:pt x="271" y="116"/>
                  </a:moveTo>
                  <a:lnTo>
                    <a:pt x="318" y="116"/>
                  </a:lnTo>
                  <a:lnTo>
                    <a:pt x="47" y="0"/>
                  </a:lnTo>
                  <a:lnTo>
                    <a:pt x="0" y="57"/>
                  </a:lnTo>
                  <a:lnTo>
                    <a:pt x="271" y="1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Rectangle 236"/>
            <p:cNvSpPr>
              <a:spLocks noChangeArrowheads="1"/>
            </p:cNvSpPr>
            <p:nvPr/>
          </p:nvSpPr>
          <p:spPr bwMode="auto">
            <a:xfrm>
              <a:off x="7352" y="5402"/>
              <a:ext cx="78" cy="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37"/>
            <p:cNvSpPr>
              <a:spLocks/>
            </p:cNvSpPr>
            <p:nvPr/>
          </p:nvSpPr>
          <p:spPr bwMode="auto">
            <a:xfrm>
              <a:off x="7359" y="5386"/>
              <a:ext cx="64" cy="167"/>
            </a:xfrm>
            <a:custGeom>
              <a:avLst/>
              <a:gdLst>
                <a:gd name="T0" fmla="*/ 50 w 64"/>
                <a:gd name="T1" fmla="*/ 167 h 167"/>
                <a:gd name="T2" fmla="*/ 14 w 64"/>
                <a:gd name="T3" fmla="*/ 167 h 167"/>
                <a:gd name="T4" fmla="*/ 0 w 64"/>
                <a:gd name="T5" fmla="*/ 0 h 167"/>
                <a:gd name="T6" fmla="*/ 64 w 64"/>
                <a:gd name="T7" fmla="*/ 0 h 167"/>
                <a:gd name="T8" fmla="*/ 50 w 64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7">
                  <a:moveTo>
                    <a:pt x="50" y="167"/>
                  </a:moveTo>
                  <a:lnTo>
                    <a:pt x="14" y="167"/>
                  </a:lnTo>
                  <a:lnTo>
                    <a:pt x="0" y="0"/>
                  </a:lnTo>
                  <a:lnTo>
                    <a:pt x="64" y="0"/>
                  </a:lnTo>
                  <a:lnTo>
                    <a:pt x="50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238"/>
            <p:cNvSpPr>
              <a:spLocks noChangeArrowheads="1"/>
            </p:cNvSpPr>
            <p:nvPr/>
          </p:nvSpPr>
          <p:spPr bwMode="auto">
            <a:xfrm>
              <a:off x="7081" y="5518"/>
              <a:ext cx="36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239"/>
            <p:cNvSpPr>
              <a:spLocks noChangeArrowheads="1"/>
            </p:cNvSpPr>
            <p:nvPr/>
          </p:nvSpPr>
          <p:spPr bwMode="auto">
            <a:xfrm>
              <a:off x="7666" y="5518"/>
              <a:ext cx="35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240"/>
            <p:cNvSpPr>
              <a:spLocks noChangeArrowheads="1"/>
            </p:cNvSpPr>
            <p:nvPr/>
          </p:nvSpPr>
          <p:spPr bwMode="auto">
            <a:xfrm>
              <a:off x="7102" y="4841"/>
              <a:ext cx="578" cy="38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41"/>
            <p:cNvSpPr>
              <a:spLocks/>
            </p:cNvSpPr>
            <p:nvPr/>
          </p:nvSpPr>
          <p:spPr bwMode="auto">
            <a:xfrm>
              <a:off x="7102" y="4841"/>
              <a:ext cx="578" cy="38"/>
            </a:xfrm>
            <a:custGeom>
              <a:avLst/>
              <a:gdLst>
                <a:gd name="T0" fmla="*/ 0 w 578"/>
                <a:gd name="T1" fmla="*/ 38 h 38"/>
                <a:gd name="T2" fmla="*/ 578 w 578"/>
                <a:gd name="T3" fmla="*/ 38 h 38"/>
                <a:gd name="T4" fmla="*/ 578 w 578"/>
                <a:gd name="T5" fmla="*/ 0 h 38"/>
                <a:gd name="T6" fmla="*/ 0 w 57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8" h="38">
                  <a:moveTo>
                    <a:pt x="0" y="38"/>
                  </a:moveTo>
                  <a:lnTo>
                    <a:pt x="578" y="38"/>
                  </a:lnTo>
                  <a:lnTo>
                    <a:pt x="57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Rectangle 242"/>
            <p:cNvSpPr>
              <a:spLocks noChangeArrowheads="1"/>
            </p:cNvSpPr>
            <p:nvPr/>
          </p:nvSpPr>
          <p:spPr bwMode="auto">
            <a:xfrm>
              <a:off x="7102" y="3982"/>
              <a:ext cx="578" cy="859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43"/>
            <p:cNvSpPr>
              <a:spLocks/>
            </p:cNvSpPr>
            <p:nvPr/>
          </p:nvSpPr>
          <p:spPr bwMode="auto">
            <a:xfrm>
              <a:off x="7102" y="3982"/>
              <a:ext cx="578" cy="859"/>
            </a:xfrm>
            <a:custGeom>
              <a:avLst/>
              <a:gdLst>
                <a:gd name="T0" fmla="*/ 0 w 578"/>
                <a:gd name="T1" fmla="*/ 859 h 859"/>
                <a:gd name="T2" fmla="*/ 578 w 578"/>
                <a:gd name="T3" fmla="*/ 859 h 859"/>
                <a:gd name="T4" fmla="*/ 578 w 578"/>
                <a:gd name="T5" fmla="*/ 0 h 859"/>
                <a:gd name="T6" fmla="*/ 0 w 578"/>
                <a:gd name="T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8" h="859">
                  <a:moveTo>
                    <a:pt x="0" y="859"/>
                  </a:moveTo>
                  <a:lnTo>
                    <a:pt x="578" y="859"/>
                  </a:lnTo>
                  <a:lnTo>
                    <a:pt x="57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Rectangle 244"/>
            <p:cNvSpPr>
              <a:spLocks noChangeArrowheads="1"/>
            </p:cNvSpPr>
            <p:nvPr/>
          </p:nvSpPr>
          <p:spPr bwMode="auto">
            <a:xfrm>
              <a:off x="7289" y="4879"/>
              <a:ext cx="205" cy="42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Oval 245"/>
            <p:cNvSpPr>
              <a:spLocks noChangeArrowheads="1"/>
            </p:cNvSpPr>
            <p:nvPr/>
          </p:nvSpPr>
          <p:spPr bwMode="auto">
            <a:xfrm>
              <a:off x="7074" y="5532"/>
              <a:ext cx="43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Oval 246"/>
            <p:cNvSpPr>
              <a:spLocks noChangeArrowheads="1"/>
            </p:cNvSpPr>
            <p:nvPr/>
          </p:nvSpPr>
          <p:spPr bwMode="auto">
            <a:xfrm>
              <a:off x="7366" y="5532"/>
              <a:ext cx="45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Oval 247"/>
            <p:cNvSpPr>
              <a:spLocks noChangeArrowheads="1"/>
            </p:cNvSpPr>
            <p:nvPr/>
          </p:nvSpPr>
          <p:spPr bwMode="auto">
            <a:xfrm>
              <a:off x="7661" y="5532"/>
              <a:ext cx="45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192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250" name="Group 4"/>
          <p:cNvGrpSpPr>
            <a:grpSpLocks noChangeAspect="1"/>
          </p:cNvGrpSpPr>
          <p:nvPr/>
        </p:nvGrpSpPr>
        <p:grpSpPr bwMode="auto">
          <a:xfrm>
            <a:off x="1928764" y="2599198"/>
            <a:ext cx="3763376" cy="3575700"/>
            <a:chOff x="4419" y="1491"/>
            <a:chExt cx="6096" cy="5792"/>
          </a:xfrm>
        </p:grpSpPr>
        <p:sp>
          <p:nvSpPr>
            <p:cNvPr id="2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19" y="1491"/>
              <a:ext cx="6096" cy="5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5"/>
            <p:cNvSpPr>
              <a:spLocks/>
            </p:cNvSpPr>
            <p:nvPr/>
          </p:nvSpPr>
          <p:spPr bwMode="auto">
            <a:xfrm>
              <a:off x="6291" y="1854"/>
              <a:ext cx="4000" cy="3776"/>
            </a:xfrm>
            <a:custGeom>
              <a:avLst/>
              <a:gdLst>
                <a:gd name="T0" fmla="*/ 3814 w 4000"/>
                <a:gd name="T1" fmla="*/ 3776 h 3776"/>
                <a:gd name="T2" fmla="*/ 176 w 4000"/>
                <a:gd name="T3" fmla="*/ 3776 h 3776"/>
                <a:gd name="T4" fmla="*/ 0 w 4000"/>
                <a:gd name="T5" fmla="*/ 0 h 3776"/>
                <a:gd name="T6" fmla="*/ 4000 w 4000"/>
                <a:gd name="T7" fmla="*/ 0 h 3776"/>
                <a:gd name="T8" fmla="*/ 3814 w 4000"/>
                <a:gd name="T9" fmla="*/ 3776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0" h="3776">
                  <a:moveTo>
                    <a:pt x="3814" y="3776"/>
                  </a:moveTo>
                  <a:lnTo>
                    <a:pt x="176" y="3776"/>
                  </a:lnTo>
                  <a:lnTo>
                    <a:pt x="0" y="0"/>
                  </a:lnTo>
                  <a:lnTo>
                    <a:pt x="4000" y="0"/>
                  </a:lnTo>
                  <a:lnTo>
                    <a:pt x="3814" y="3776"/>
                  </a:lnTo>
                  <a:close/>
                </a:path>
              </a:pathLst>
            </a:custGeom>
            <a:solidFill>
              <a:srgbClr val="CC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Freeform 6"/>
            <p:cNvSpPr>
              <a:spLocks/>
            </p:cNvSpPr>
            <p:nvPr/>
          </p:nvSpPr>
          <p:spPr bwMode="auto">
            <a:xfrm>
              <a:off x="6401" y="2004"/>
              <a:ext cx="3779" cy="3492"/>
            </a:xfrm>
            <a:custGeom>
              <a:avLst/>
              <a:gdLst>
                <a:gd name="T0" fmla="*/ 3602 w 3779"/>
                <a:gd name="T1" fmla="*/ 3492 h 3492"/>
                <a:gd name="T2" fmla="*/ 168 w 3779"/>
                <a:gd name="T3" fmla="*/ 3492 h 3492"/>
                <a:gd name="T4" fmla="*/ 0 w 3779"/>
                <a:gd name="T5" fmla="*/ 0 h 3492"/>
                <a:gd name="T6" fmla="*/ 3779 w 3779"/>
                <a:gd name="T7" fmla="*/ 0 h 3492"/>
                <a:gd name="T8" fmla="*/ 3602 w 3779"/>
                <a:gd name="T9" fmla="*/ 3492 h 3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9" h="3492">
                  <a:moveTo>
                    <a:pt x="3602" y="3492"/>
                  </a:moveTo>
                  <a:lnTo>
                    <a:pt x="168" y="3492"/>
                  </a:lnTo>
                  <a:lnTo>
                    <a:pt x="0" y="0"/>
                  </a:lnTo>
                  <a:lnTo>
                    <a:pt x="3779" y="0"/>
                  </a:lnTo>
                  <a:lnTo>
                    <a:pt x="3602" y="34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Freeform 7"/>
            <p:cNvSpPr>
              <a:spLocks/>
            </p:cNvSpPr>
            <p:nvPr/>
          </p:nvSpPr>
          <p:spPr bwMode="auto">
            <a:xfrm>
              <a:off x="6069" y="1729"/>
              <a:ext cx="4444" cy="160"/>
            </a:xfrm>
            <a:custGeom>
              <a:avLst/>
              <a:gdLst>
                <a:gd name="T0" fmla="*/ 1885 w 1885"/>
                <a:gd name="T1" fmla="*/ 34 h 68"/>
                <a:gd name="T2" fmla="*/ 1851 w 1885"/>
                <a:gd name="T3" fmla="*/ 68 h 68"/>
                <a:gd name="T4" fmla="*/ 33 w 1885"/>
                <a:gd name="T5" fmla="*/ 68 h 68"/>
                <a:gd name="T6" fmla="*/ 0 w 1885"/>
                <a:gd name="T7" fmla="*/ 34 h 68"/>
                <a:gd name="T8" fmla="*/ 0 w 1885"/>
                <a:gd name="T9" fmla="*/ 34 h 68"/>
                <a:gd name="T10" fmla="*/ 33 w 1885"/>
                <a:gd name="T11" fmla="*/ 0 h 68"/>
                <a:gd name="T12" fmla="*/ 1851 w 1885"/>
                <a:gd name="T13" fmla="*/ 0 h 68"/>
                <a:gd name="T14" fmla="*/ 1885 w 1885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68">
                  <a:moveTo>
                    <a:pt x="1885" y="34"/>
                  </a:moveTo>
                  <a:cubicBezTo>
                    <a:pt x="1885" y="53"/>
                    <a:pt x="1870" y="68"/>
                    <a:pt x="1851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3" y="0"/>
                  </a:cubicBezTo>
                  <a:cubicBezTo>
                    <a:pt x="1851" y="0"/>
                    <a:pt x="1851" y="0"/>
                    <a:pt x="1851" y="0"/>
                  </a:cubicBezTo>
                  <a:cubicBezTo>
                    <a:pt x="1870" y="0"/>
                    <a:pt x="1885" y="16"/>
                    <a:pt x="1885" y="34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8"/>
            <p:cNvSpPr>
              <a:spLocks/>
            </p:cNvSpPr>
            <p:nvPr/>
          </p:nvSpPr>
          <p:spPr bwMode="auto">
            <a:xfrm>
              <a:off x="8037" y="1491"/>
              <a:ext cx="498" cy="318"/>
            </a:xfrm>
            <a:custGeom>
              <a:avLst/>
              <a:gdLst>
                <a:gd name="T0" fmla="*/ 211 w 211"/>
                <a:gd name="T1" fmla="*/ 38 h 135"/>
                <a:gd name="T2" fmla="*/ 173 w 211"/>
                <a:gd name="T3" fmla="*/ 0 h 135"/>
                <a:gd name="T4" fmla="*/ 38 w 211"/>
                <a:gd name="T5" fmla="*/ 0 h 135"/>
                <a:gd name="T6" fmla="*/ 0 w 211"/>
                <a:gd name="T7" fmla="*/ 38 h 135"/>
                <a:gd name="T8" fmla="*/ 0 w 211"/>
                <a:gd name="T9" fmla="*/ 98 h 135"/>
                <a:gd name="T10" fmla="*/ 38 w 211"/>
                <a:gd name="T11" fmla="*/ 135 h 135"/>
                <a:gd name="T12" fmla="*/ 173 w 211"/>
                <a:gd name="T13" fmla="*/ 135 h 135"/>
                <a:gd name="T14" fmla="*/ 211 w 211"/>
                <a:gd name="T15" fmla="*/ 98 h 135"/>
                <a:gd name="T16" fmla="*/ 211 w 211"/>
                <a:gd name="T17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35">
                  <a:moveTo>
                    <a:pt x="211" y="38"/>
                  </a:moveTo>
                  <a:cubicBezTo>
                    <a:pt x="211" y="17"/>
                    <a:pt x="194" y="0"/>
                    <a:pt x="17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8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94" y="135"/>
                    <a:pt x="211" y="118"/>
                    <a:pt x="211" y="98"/>
                  </a:cubicBezTo>
                  <a:lnTo>
                    <a:pt x="211" y="38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Freeform 9"/>
            <p:cNvSpPr>
              <a:spLocks/>
            </p:cNvSpPr>
            <p:nvPr/>
          </p:nvSpPr>
          <p:spPr bwMode="auto">
            <a:xfrm>
              <a:off x="8556" y="5736"/>
              <a:ext cx="1106" cy="1274"/>
            </a:xfrm>
            <a:custGeom>
              <a:avLst/>
              <a:gdLst>
                <a:gd name="T0" fmla="*/ 469 w 469"/>
                <a:gd name="T1" fmla="*/ 541 h 541"/>
                <a:gd name="T2" fmla="*/ 135 w 469"/>
                <a:gd name="T3" fmla="*/ 0 h 541"/>
                <a:gd name="T4" fmla="*/ 0 w 469"/>
                <a:gd name="T5" fmla="*/ 0 h 541"/>
                <a:gd name="T6" fmla="*/ 334 w 469"/>
                <a:gd name="T7" fmla="*/ 541 h 541"/>
                <a:gd name="T8" fmla="*/ 469 w 469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541">
                  <a:moveTo>
                    <a:pt x="469" y="541"/>
                  </a:moveTo>
                  <a:cubicBezTo>
                    <a:pt x="469" y="541"/>
                    <a:pt x="139" y="0"/>
                    <a:pt x="135" y="0"/>
                  </a:cubicBezTo>
                  <a:cubicBezTo>
                    <a:pt x="132" y="0"/>
                    <a:pt x="0" y="0"/>
                    <a:pt x="0" y="0"/>
                  </a:cubicBezTo>
                  <a:cubicBezTo>
                    <a:pt x="334" y="541"/>
                    <a:pt x="334" y="541"/>
                    <a:pt x="334" y="541"/>
                  </a:cubicBezTo>
                  <a:cubicBezTo>
                    <a:pt x="334" y="541"/>
                    <a:pt x="431" y="541"/>
                    <a:pt x="469" y="54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Freeform 10"/>
            <p:cNvSpPr>
              <a:spLocks/>
            </p:cNvSpPr>
            <p:nvPr/>
          </p:nvSpPr>
          <p:spPr bwMode="auto">
            <a:xfrm>
              <a:off x="6913" y="5736"/>
              <a:ext cx="1108" cy="1274"/>
            </a:xfrm>
            <a:custGeom>
              <a:avLst/>
              <a:gdLst>
                <a:gd name="T0" fmla="*/ 0 w 470"/>
                <a:gd name="T1" fmla="*/ 541 h 541"/>
                <a:gd name="T2" fmla="*/ 335 w 470"/>
                <a:gd name="T3" fmla="*/ 0 h 541"/>
                <a:gd name="T4" fmla="*/ 470 w 470"/>
                <a:gd name="T5" fmla="*/ 0 h 541"/>
                <a:gd name="T6" fmla="*/ 135 w 470"/>
                <a:gd name="T7" fmla="*/ 541 h 541"/>
                <a:gd name="T8" fmla="*/ 0 w 470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41">
                  <a:moveTo>
                    <a:pt x="0" y="541"/>
                  </a:moveTo>
                  <a:cubicBezTo>
                    <a:pt x="0" y="541"/>
                    <a:pt x="331" y="0"/>
                    <a:pt x="335" y="0"/>
                  </a:cubicBezTo>
                  <a:cubicBezTo>
                    <a:pt x="338" y="0"/>
                    <a:pt x="470" y="0"/>
                    <a:pt x="470" y="0"/>
                  </a:cubicBezTo>
                  <a:cubicBezTo>
                    <a:pt x="135" y="541"/>
                    <a:pt x="135" y="541"/>
                    <a:pt x="135" y="541"/>
                  </a:cubicBezTo>
                  <a:cubicBezTo>
                    <a:pt x="135" y="541"/>
                    <a:pt x="44" y="540"/>
                    <a:pt x="0" y="54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11"/>
            <p:cNvSpPr>
              <a:spLocks/>
            </p:cNvSpPr>
            <p:nvPr/>
          </p:nvSpPr>
          <p:spPr bwMode="auto">
            <a:xfrm>
              <a:off x="6255" y="5576"/>
              <a:ext cx="4071" cy="160"/>
            </a:xfrm>
            <a:custGeom>
              <a:avLst/>
              <a:gdLst>
                <a:gd name="T0" fmla="*/ 1727 w 1727"/>
                <a:gd name="T1" fmla="*/ 34 h 68"/>
                <a:gd name="T2" fmla="*/ 1696 w 1727"/>
                <a:gd name="T3" fmla="*/ 68 h 68"/>
                <a:gd name="T4" fmla="*/ 31 w 1727"/>
                <a:gd name="T5" fmla="*/ 68 h 68"/>
                <a:gd name="T6" fmla="*/ 0 w 1727"/>
                <a:gd name="T7" fmla="*/ 34 h 68"/>
                <a:gd name="T8" fmla="*/ 0 w 1727"/>
                <a:gd name="T9" fmla="*/ 34 h 68"/>
                <a:gd name="T10" fmla="*/ 31 w 1727"/>
                <a:gd name="T11" fmla="*/ 0 h 68"/>
                <a:gd name="T12" fmla="*/ 1696 w 1727"/>
                <a:gd name="T13" fmla="*/ 0 h 68"/>
                <a:gd name="T14" fmla="*/ 1727 w 1727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7" h="68">
                  <a:moveTo>
                    <a:pt x="1727" y="34"/>
                  </a:moveTo>
                  <a:cubicBezTo>
                    <a:pt x="1727" y="53"/>
                    <a:pt x="1713" y="68"/>
                    <a:pt x="1696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3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1713" y="0"/>
                    <a:pt x="1727" y="15"/>
                    <a:pt x="1727" y="34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Freeform 12"/>
            <p:cNvSpPr>
              <a:spLocks/>
            </p:cNvSpPr>
            <p:nvPr/>
          </p:nvSpPr>
          <p:spPr bwMode="auto">
            <a:xfrm>
              <a:off x="7043" y="3886"/>
              <a:ext cx="414" cy="240"/>
            </a:xfrm>
            <a:custGeom>
              <a:avLst/>
              <a:gdLst>
                <a:gd name="T0" fmla="*/ 176 w 176"/>
                <a:gd name="T1" fmla="*/ 63 h 102"/>
                <a:gd name="T2" fmla="*/ 115 w 176"/>
                <a:gd name="T3" fmla="*/ 49 h 102"/>
                <a:gd name="T4" fmla="*/ 59 w 176"/>
                <a:gd name="T5" fmla="*/ 99 h 102"/>
                <a:gd name="T6" fmla="*/ 3 w 176"/>
                <a:gd name="T7" fmla="*/ 65 h 102"/>
                <a:gd name="T8" fmla="*/ 51 w 176"/>
                <a:gd name="T9" fmla="*/ 0 h 102"/>
                <a:gd name="T10" fmla="*/ 176 w 176"/>
                <a:gd name="T11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2">
                  <a:moveTo>
                    <a:pt x="176" y="63"/>
                  </a:moveTo>
                  <a:cubicBezTo>
                    <a:pt x="176" y="63"/>
                    <a:pt x="129" y="49"/>
                    <a:pt x="115" y="49"/>
                  </a:cubicBezTo>
                  <a:cubicBezTo>
                    <a:pt x="101" y="50"/>
                    <a:pt x="71" y="102"/>
                    <a:pt x="59" y="99"/>
                  </a:cubicBezTo>
                  <a:cubicBezTo>
                    <a:pt x="47" y="96"/>
                    <a:pt x="7" y="88"/>
                    <a:pt x="3" y="65"/>
                  </a:cubicBezTo>
                  <a:cubicBezTo>
                    <a:pt x="0" y="41"/>
                    <a:pt x="51" y="0"/>
                    <a:pt x="51" y="0"/>
                  </a:cubicBezTo>
                  <a:cubicBezTo>
                    <a:pt x="51" y="0"/>
                    <a:pt x="159" y="44"/>
                    <a:pt x="176" y="63"/>
                  </a:cubicBezTo>
                  <a:close/>
                </a:path>
              </a:pathLst>
            </a:custGeom>
            <a:solidFill>
              <a:srgbClr val="F2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13"/>
            <p:cNvSpPr>
              <a:spLocks/>
            </p:cNvSpPr>
            <p:nvPr/>
          </p:nvSpPr>
          <p:spPr bwMode="auto">
            <a:xfrm>
              <a:off x="6790" y="2586"/>
              <a:ext cx="1816" cy="1867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14"/>
            <p:cNvSpPr>
              <a:spLocks/>
            </p:cNvSpPr>
            <p:nvPr/>
          </p:nvSpPr>
          <p:spPr bwMode="auto">
            <a:xfrm>
              <a:off x="7342" y="3888"/>
              <a:ext cx="181" cy="151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5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6" y="0"/>
                    <a:pt x="0" y="30"/>
                    <a:pt x="5" y="41"/>
                  </a:cubicBezTo>
                  <a:cubicBezTo>
                    <a:pt x="9" y="52"/>
                    <a:pt x="51" y="64"/>
                    <a:pt x="58" y="64"/>
                  </a:cubicBezTo>
                  <a:cubicBezTo>
                    <a:pt x="66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Freeform 15"/>
            <p:cNvSpPr>
              <a:spLocks/>
            </p:cNvSpPr>
            <p:nvPr/>
          </p:nvSpPr>
          <p:spPr bwMode="auto">
            <a:xfrm>
              <a:off x="7203" y="3956"/>
              <a:ext cx="191" cy="177"/>
            </a:xfrm>
            <a:custGeom>
              <a:avLst/>
              <a:gdLst>
                <a:gd name="T0" fmla="*/ 47 w 81"/>
                <a:gd name="T1" fmla="*/ 19 h 75"/>
                <a:gd name="T2" fmla="*/ 75 w 81"/>
                <a:gd name="T3" fmla="*/ 62 h 75"/>
                <a:gd name="T4" fmla="*/ 17 w 81"/>
                <a:gd name="T5" fmla="*/ 36 h 75"/>
                <a:gd name="T6" fmla="*/ 47 w 81"/>
                <a:gd name="T7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5">
                  <a:moveTo>
                    <a:pt x="47" y="19"/>
                  </a:moveTo>
                  <a:cubicBezTo>
                    <a:pt x="47" y="19"/>
                    <a:pt x="81" y="49"/>
                    <a:pt x="75" y="62"/>
                  </a:cubicBezTo>
                  <a:cubicBezTo>
                    <a:pt x="68" y="75"/>
                    <a:pt x="34" y="72"/>
                    <a:pt x="17" y="36"/>
                  </a:cubicBezTo>
                  <a:cubicBezTo>
                    <a:pt x="0" y="0"/>
                    <a:pt x="38" y="10"/>
                    <a:pt x="47" y="1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Freeform 16"/>
            <p:cNvSpPr>
              <a:spLocks/>
            </p:cNvSpPr>
            <p:nvPr/>
          </p:nvSpPr>
          <p:spPr bwMode="auto">
            <a:xfrm>
              <a:off x="7158" y="4036"/>
              <a:ext cx="151" cy="149"/>
            </a:xfrm>
            <a:custGeom>
              <a:avLst/>
              <a:gdLst>
                <a:gd name="T0" fmla="*/ 20 w 64"/>
                <a:gd name="T1" fmla="*/ 1 h 63"/>
                <a:gd name="T2" fmla="*/ 63 w 64"/>
                <a:gd name="T3" fmla="*/ 35 h 63"/>
                <a:gd name="T4" fmla="*/ 32 w 64"/>
                <a:gd name="T5" fmla="*/ 51 h 63"/>
                <a:gd name="T6" fmla="*/ 20 w 64"/>
                <a:gd name="T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3">
                  <a:moveTo>
                    <a:pt x="20" y="1"/>
                  </a:moveTo>
                  <a:cubicBezTo>
                    <a:pt x="33" y="0"/>
                    <a:pt x="64" y="24"/>
                    <a:pt x="63" y="35"/>
                  </a:cubicBezTo>
                  <a:cubicBezTo>
                    <a:pt x="62" y="46"/>
                    <a:pt x="50" y="63"/>
                    <a:pt x="32" y="51"/>
                  </a:cubicBezTo>
                  <a:cubicBezTo>
                    <a:pt x="13" y="38"/>
                    <a:pt x="0" y="2"/>
                    <a:pt x="20" y="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17"/>
            <p:cNvSpPr>
              <a:spLocks/>
            </p:cNvSpPr>
            <p:nvPr/>
          </p:nvSpPr>
          <p:spPr bwMode="auto">
            <a:xfrm>
              <a:off x="7005" y="3817"/>
              <a:ext cx="377" cy="240"/>
            </a:xfrm>
            <a:custGeom>
              <a:avLst/>
              <a:gdLst>
                <a:gd name="T0" fmla="*/ 11 w 160"/>
                <a:gd name="T1" fmla="*/ 62 h 102"/>
                <a:gd name="T2" fmla="*/ 53 w 160"/>
                <a:gd name="T3" fmla="*/ 5 h 102"/>
                <a:gd name="T4" fmla="*/ 142 w 160"/>
                <a:gd name="T5" fmla="*/ 48 h 102"/>
                <a:gd name="T6" fmla="*/ 112 w 160"/>
                <a:gd name="T7" fmla="*/ 71 h 102"/>
                <a:gd name="T8" fmla="*/ 68 w 160"/>
                <a:gd name="T9" fmla="*/ 48 h 102"/>
                <a:gd name="T10" fmla="*/ 36 w 160"/>
                <a:gd name="T11" fmla="*/ 94 h 102"/>
                <a:gd name="T12" fmla="*/ 11 w 160"/>
                <a:gd name="T13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02">
                  <a:moveTo>
                    <a:pt x="11" y="62"/>
                  </a:moveTo>
                  <a:cubicBezTo>
                    <a:pt x="11" y="62"/>
                    <a:pt x="41" y="11"/>
                    <a:pt x="53" y="5"/>
                  </a:cubicBezTo>
                  <a:cubicBezTo>
                    <a:pt x="66" y="0"/>
                    <a:pt x="125" y="48"/>
                    <a:pt x="142" y="48"/>
                  </a:cubicBezTo>
                  <a:cubicBezTo>
                    <a:pt x="160" y="49"/>
                    <a:pt x="130" y="75"/>
                    <a:pt x="112" y="71"/>
                  </a:cubicBezTo>
                  <a:cubicBezTo>
                    <a:pt x="95" y="67"/>
                    <a:pt x="68" y="48"/>
                    <a:pt x="68" y="48"/>
                  </a:cubicBezTo>
                  <a:cubicBezTo>
                    <a:pt x="68" y="48"/>
                    <a:pt x="72" y="85"/>
                    <a:pt x="36" y="94"/>
                  </a:cubicBezTo>
                  <a:cubicBezTo>
                    <a:pt x="0" y="102"/>
                    <a:pt x="11" y="62"/>
                    <a:pt x="11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Freeform 18"/>
            <p:cNvSpPr>
              <a:spLocks/>
            </p:cNvSpPr>
            <p:nvPr/>
          </p:nvSpPr>
          <p:spPr bwMode="auto">
            <a:xfrm>
              <a:off x="5444" y="3737"/>
              <a:ext cx="1669" cy="772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19"/>
            <p:cNvSpPr>
              <a:spLocks/>
            </p:cNvSpPr>
            <p:nvPr/>
          </p:nvSpPr>
          <p:spPr bwMode="auto">
            <a:xfrm>
              <a:off x="5388" y="2558"/>
              <a:ext cx="320" cy="692"/>
            </a:xfrm>
            <a:custGeom>
              <a:avLst/>
              <a:gdLst>
                <a:gd name="T0" fmla="*/ 64 w 136"/>
                <a:gd name="T1" fmla="*/ 13 h 294"/>
                <a:gd name="T2" fmla="*/ 77 w 136"/>
                <a:gd name="T3" fmla="*/ 197 h 294"/>
                <a:gd name="T4" fmla="*/ 64 w 136"/>
                <a:gd name="T5" fmla="*/ 1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4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4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Freeform 20"/>
            <p:cNvSpPr>
              <a:spLocks/>
            </p:cNvSpPr>
            <p:nvPr/>
          </p:nvSpPr>
          <p:spPr bwMode="auto">
            <a:xfrm>
              <a:off x="4798" y="2454"/>
              <a:ext cx="877" cy="1217"/>
            </a:xfrm>
            <a:custGeom>
              <a:avLst/>
              <a:gdLst>
                <a:gd name="T0" fmla="*/ 302 w 372"/>
                <a:gd name="T1" fmla="*/ 84 h 517"/>
                <a:gd name="T2" fmla="*/ 360 w 372"/>
                <a:gd name="T3" fmla="*/ 406 h 517"/>
                <a:gd name="T4" fmla="*/ 109 w 372"/>
                <a:gd name="T5" fmla="*/ 479 h 517"/>
                <a:gd name="T6" fmla="*/ 35 w 372"/>
                <a:gd name="T7" fmla="*/ 301 h 517"/>
                <a:gd name="T8" fmla="*/ 54 w 372"/>
                <a:gd name="T9" fmla="*/ 75 h 517"/>
                <a:gd name="T10" fmla="*/ 302 w 372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517">
                  <a:moveTo>
                    <a:pt x="302" y="84"/>
                  </a:moveTo>
                  <a:cubicBezTo>
                    <a:pt x="302" y="84"/>
                    <a:pt x="372" y="305"/>
                    <a:pt x="360" y="406"/>
                  </a:cubicBezTo>
                  <a:cubicBezTo>
                    <a:pt x="349" y="507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5"/>
                  </a:cubicBezTo>
                  <a:cubicBezTo>
                    <a:pt x="109" y="30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Freeform 21"/>
            <p:cNvSpPr>
              <a:spLocks/>
            </p:cNvSpPr>
            <p:nvPr/>
          </p:nvSpPr>
          <p:spPr bwMode="auto">
            <a:xfrm>
              <a:off x="4426" y="2176"/>
              <a:ext cx="1478" cy="1128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5 h 479"/>
                <a:gd name="T6" fmla="*/ 267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2 w 627"/>
                <a:gd name="T23" fmla="*/ 36 h 479"/>
                <a:gd name="T24" fmla="*/ 306 w 627"/>
                <a:gd name="T25" fmla="*/ 96 h 479"/>
                <a:gd name="T26" fmla="*/ 98 w 627"/>
                <a:gd name="T27" fmla="*/ 188 h 479"/>
                <a:gd name="T28" fmla="*/ 83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8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5"/>
                  </a:cubicBezTo>
                  <a:cubicBezTo>
                    <a:pt x="208" y="255"/>
                    <a:pt x="253" y="276"/>
                    <a:pt x="267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2" y="36"/>
                  </a:cubicBezTo>
                  <a:cubicBezTo>
                    <a:pt x="261" y="71"/>
                    <a:pt x="306" y="96"/>
                    <a:pt x="306" y="96"/>
                  </a:cubicBezTo>
                  <a:cubicBezTo>
                    <a:pt x="306" y="96"/>
                    <a:pt x="141" y="83"/>
                    <a:pt x="98" y="188"/>
                  </a:cubicBezTo>
                  <a:cubicBezTo>
                    <a:pt x="98" y="188"/>
                    <a:pt x="90" y="135"/>
                    <a:pt x="83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8" y="266"/>
                    <a:pt x="38" y="266"/>
                  </a:cubicBezTo>
                  <a:cubicBezTo>
                    <a:pt x="38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Freeform 22"/>
            <p:cNvSpPr>
              <a:spLocks/>
            </p:cNvSpPr>
            <p:nvPr/>
          </p:nvSpPr>
          <p:spPr bwMode="auto">
            <a:xfrm>
              <a:off x="4678" y="3167"/>
              <a:ext cx="377" cy="401"/>
            </a:xfrm>
            <a:custGeom>
              <a:avLst/>
              <a:gdLst>
                <a:gd name="T0" fmla="*/ 109 w 160"/>
                <a:gd name="T1" fmla="*/ 39 h 170"/>
                <a:gd name="T2" fmla="*/ 36 w 160"/>
                <a:gd name="T3" fmla="*/ 20 h 170"/>
                <a:gd name="T4" fmla="*/ 126 w 160"/>
                <a:gd name="T5" fmla="*/ 124 h 170"/>
                <a:gd name="T6" fmla="*/ 109 w 160"/>
                <a:gd name="T7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0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0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Freeform 23"/>
            <p:cNvSpPr>
              <a:spLocks/>
            </p:cNvSpPr>
            <p:nvPr/>
          </p:nvSpPr>
          <p:spPr bwMode="auto">
            <a:xfrm>
              <a:off x="5407" y="2918"/>
              <a:ext cx="162" cy="207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7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7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Freeform 24"/>
            <p:cNvSpPr>
              <a:spLocks/>
            </p:cNvSpPr>
            <p:nvPr/>
          </p:nvSpPr>
          <p:spPr bwMode="auto">
            <a:xfrm>
              <a:off x="5213" y="2956"/>
              <a:ext cx="71" cy="101"/>
            </a:xfrm>
            <a:custGeom>
              <a:avLst/>
              <a:gdLst>
                <a:gd name="T0" fmla="*/ 28 w 30"/>
                <a:gd name="T1" fmla="*/ 19 h 43"/>
                <a:gd name="T2" fmla="*/ 19 w 30"/>
                <a:gd name="T3" fmla="*/ 41 h 43"/>
                <a:gd name="T4" fmla="*/ 2 w 30"/>
                <a:gd name="T5" fmla="*/ 24 h 43"/>
                <a:gd name="T6" fmla="*/ 11 w 30"/>
                <a:gd name="T7" fmla="*/ 2 h 43"/>
                <a:gd name="T8" fmla="*/ 28 w 30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3">
                  <a:moveTo>
                    <a:pt x="28" y="19"/>
                  </a:moveTo>
                  <a:cubicBezTo>
                    <a:pt x="30" y="30"/>
                    <a:pt x="26" y="40"/>
                    <a:pt x="19" y="41"/>
                  </a:cubicBezTo>
                  <a:cubicBezTo>
                    <a:pt x="12" y="43"/>
                    <a:pt x="4" y="35"/>
                    <a:pt x="2" y="24"/>
                  </a:cubicBezTo>
                  <a:cubicBezTo>
                    <a:pt x="0" y="13"/>
                    <a:pt x="4" y="3"/>
                    <a:pt x="11" y="2"/>
                  </a:cubicBezTo>
                  <a:cubicBezTo>
                    <a:pt x="18" y="0"/>
                    <a:pt x="26" y="8"/>
                    <a:pt x="28" y="19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25"/>
            <p:cNvSpPr>
              <a:spLocks/>
            </p:cNvSpPr>
            <p:nvPr/>
          </p:nvSpPr>
          <p:spPr bwMode="auto">
            <a:xfrm>
              <a:off x="5484" y="2916"/>
              <a:ext cx="64" cy="89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4" y="35"/>
                    <a:pt x="17" y="36"/>
                  </a:cubicBezTo>
                  <a:cubicBezTo>
                    <a:pt x="11" y="38"/>
                    <a:pt x="4" y="31"/>
                    <a:pt x="2" y="21"/>
                  </a:cubicBezTo>
                  <a:cubicBezTo>
                    <a:pt x="0" y="11"/>
                    <a:pt x="4" y="2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26"/>
            <p:cNvSpPr>
              <a:spLocks/>
            </p:cNvSpPr>
            <p:nvPr/>
          </p:nvSpPr>
          <p:spPr bwMode="auto">
            <a:xfrm>
              <a:off x="5135" y="3410"/>
              <a:ext cx="319" cy="155"/>
            </a:xfrm>
            <a:custGeom>
              <a:avLst/>
              <a:gdLst>
                <a:gd name="T0" fmla="*/ 0 w 135"/>
                <a:gd name="T1" fmla="*/ 7 h 66"/>
                <a:gd name="T2" fmla="*/ 101 w 135"/>
                <a:gd name="T3" fmla="*/ 60 h 66"/>
                <a:gd name="T4" fmla="*/ 135 w 135"/>
                <a:gd name="T5" fmla="*/ 44 h 66"/>
                <a:gd name="T6" fmla="*/ 0 w 135"/>
                <a:gd name="T7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66">
                  <a:moveTo>
                    <a:pt x="0" y="7"/>
                  </a:moveTo>
                  <a:cubicBezTo>
                    <a:pt x="24" y="36"/>
                    <a:pt x="59" y="66"/>
                    <a:pt x="101" y="60"/>
                  </a:cubicBezTo>
                  <a:cubicBezTo>
                    <a:pt x="115" y="58"/>
                    <a:pt x="126" y="52"/>
                    <a:pt x="135" y="44"/>
                  </a:cubicBezTo>
                  <a:cubicBezTo>
                    <a:pt x="100" y="0"/>
                    <a:pt x="35" y="2"/>
                    <a:pt x="0" y="7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Freeform 27"/>
            <p:cNvSpPr>
              <a:spLocks/>
            </p:cNvSpPr>
            <p:nvPr/>
          </p:nvSpPr>
          <p:spPr bwMode="auto">
            <a:xfrm>
              <a:off x="5055" y="3200"/>
              <a:ext cx="498" cy="314"/>
            </a:xfrm>
            <a:custGeom>
              <a:avLst/>
              <a:gdLst>
                <a:gd name="T0" fmla="*/ 204 w 211"/>
                <a:gd name="T1" fmla="*/ 0 h 133"/>
                <a:gd name="T2" fmla="*/ 0 w 211"/>
                <a:gd name="T3" fmla="*/ 44 h 133"/>
                <a:gd name="T4" fmla="*/ 34 w 211"/>
                <a:gd name="T5" fmla="*/ 96 h 133"/>
                <a:gd name="T6" fmla="*/ 169 w 211"/>
                <a:gd name="T7" fmla="*/ 133 h 133"/>
                <a:gd name="T8" fmla="*/ 204 w 21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89"/>
                    <a:pt x="169" y="133"/>
                  </a:cubicBezTo>
                  <a:cubicBezTo>
                    <a:pt x="211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Freeform 28"/>
            <p:cNvSpPr>
              <a:spLocks/>
            </p:cNvSpPr>
            <p:nvPr/>
          </p:nvSpPr>
          <p:spPr bwMode="auto">
            <a:xfrm>
              <a:off x="5135" y="2791"/>
              <a:ext cx="147" cy="106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29"/>
            <p:cNvSpPr>
              <a:spLocks/>
            </p:cNvSpPr>
            <p:nvPr/>
          </p:nvSpPr>
          <p:spPr bwMode="auto">
            <a:xfrm>
              <a:off x="5418" y="2755"/>
              <a:ext cx="121" cy="78"/>
            </a:xfrm>
            <a:custGeom>
              <a:avLst/>
              <a:gdLst>
                <a:gd name="T0" fmla="*/ 0 w 51"/>
                <a:gd name="T1" fmla="*/ 33 h 33"/>
                <a:gd name="T2" fmla="*/ 51 w 51"/>
                <a:gd name="T3" fmla="*/ 33 h 33"/>
                <a:gd name="T4" fmla="*/ 0 w 51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3">
                  <a:moveTo>
                    <a:pt x="0" y="33"/>
                  </a:moveTo>
                  <a:cubicBezTo>
                    <a:pt x="0" y="33"/>
                    <a:pt x="37" y="20"/>
                    <a:pt x="51" y="33"/>
                  </a:cubicBezTo>
                  <a:cubicBezTo>
                    <a:pt x="51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Freeform 30"/>
            <p:cNvSpPr>
              <a:spLocks/>
            </p:cNvSpPr>
            <p:nvPr/>
          </p:nvSpPr>
          <p:spPr bwMode="auto">
            <a:xfrm>
              <a:off x="5689" y="6928"/>
              <a:ext cx="521" cy="339"/>
            </a:xfrm>
            <a:custGeom>
              <a:avLst/>
              <a:gdLst>
                <a:gd name="T0" fmla="*/ 103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3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3" y="30"/>
                  </a:moveTo>
                  <a:cubicBezTo>
                    <a:pt x="103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50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3" y="30"/>
                    <a:pt x="103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31"/>
            <p:cNvSpPr>
              <a:spLocks/>
            </p:cNvSpPr>
            <p:nvPr/>
          </p:nvSpPr>
          <p:spPr bwMode="auto">
            <a:xfrm>
              <a:off x="5458" y="6968"/>
              <a:ext cx="493" cy="360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1 w 209"/>
                <a:gd name="T5" fmla="*/ 93 h 153"/>
                <a:gd name="T6" fmla="*/ 201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4" y="60"/>
                    <a:pt x="142" y="72"/>
                  </a:cubicBezTo>
                  <a:cubicBezTo>
                    <a:pt x="159" y="78"/>
                    <a:pt x="189" y="84"/>
                    <a:pt x="201" y="93"/>
                  </a:cubicBezTo>
                  <a:cubicBezTo>
                    <a:pt x="209" y="100"/>
                    <a:pt x="202" y="108"/>
                    <a:pt x="201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Freeform 32"/>
            <p:cNvSpPr>
              <a:spLocks/>
            </p:cNvSpPr>
            <p:nvPr/>
          </p:nvSpPr>
          <p:spPr bwMode="auto">
            <a:xfrm>
              <a:off x="5385" y="4997"/>
              <a:ext cx="684" cy="2086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5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5" y="195"/>
                    <a:pt x="225" y="135"/>
                  </a:cubicBezTo>
                  <a:cubicBezTo>
                    <a:pt x="225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Freeform 33"/>
            <p:cNvSpPr>
              <a:spLocks/>
            </p:cNvSpPr>
            <p:nvPr/>
          </p:nvSpPr>
          <p:spPr bwMode="auto">
            <a:xfrm>
              <a:off x="5708" y="4966"/>
              <a:ext cx="451" cy="2091"/>
            </a:xfrm>
            <a:custGeom>
              <a:avLst/>
              <a:gdLst>
                <a:gd name="T0" fmla="*/ 173 w 191"/>
                <a:gd name="T1" fmla="*/ 28 h 888"/>
                <a:gd name="T2" fmla="*/ 99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3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9" y="873"/>
                  </a:cubicBezTo>
                  <a:cubicBezTo>
                    <a:pt x="99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5"/>
                    <a:pt x="45" y="64"/>
                    <a:pt x="53" y="45"/>
                  </a:cubicBezTo>
                  <a:cubicBezTo>
                    <a:pt x="60" y="26"/>
                    <a:pt x="128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Freeform 34"/>
            <p:cNvSpPr>
              <a:spLocks/>
            </p:cNvSpPr>
            <p:nvPr/>
          </p:nvSpPr>
          <p:spPr bwMode="auto">
            <a:xfrm>
              <a:off x="5798" y="5157"/>
              <a:ext cx="170" cy="1683"/>
            </a:xfrm>
            <a:custGeom>
              <a:avLst/>
              <a:gdLst>
                <a:gd name="T0" fmla="*/ 72 w 72"/>
                <a:gd name="T1" fmla="*/ 0 h 715"/>
                <a:gd name="T2" fmla="*/ 47 w 72"/>
                <a:gd name="T3" fmla="*/ 99 h 715"/>
                <a:gd name="T4" fmla="*/ 0 w 72"/>
                <a:gd name="T5" fmla="*/ 715 h 715"/>
                <a:gd name="T6" fmla="*/ 36 w 72"/>
                <a:gd name="T7" fmla="*/ 103 h 715"/>
                <a:gd name="T8" fmla="*/ 72 w 72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15">
                  <a:moveTo>
                    <a:pt x="72" y="0"/>
                  </a:moveTo>
                  <a:cubicBezTo>
                    <a:pt x="72" y="0"/>
                    <a:pt x="50" y="29"/>
                    <a:pt x="47" y="99"/>
                  </a:cubicBezTo>
                  <a:cubicBezTo>
                    <a:pt x="44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2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Freeform 35"/>
            <p:cNvSpPr>
              <a:spLocks/>
            </p:cNvSpPr>
            <p:nvPr/>
          </p:nvSpPr>
          <p:spPr bwMode="auto">
            <a:xfrm>
              <a:off x="4855" y="3751"/>
              <a:ext cx="1351" cy="1493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2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2 h 634"/>
                <a:gd name="T14" fmla="*/ 573 w 573"/>
                <a:gd name="T15" fmla="*/ 572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7" y="114"/>
                    <a:pt x="85" y="178"/>
                  </a:cubicBezTo>
                  <a:cubicBezTo>
                    <a:pt x="113" y="242"/>
                    <a:pt x="193" y="537"/>
                    <a:pt x="202" y="634"/>
                  </a:cubicBezTo>
                  <a:cubicBezTo>
                    <a:pt x="202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70" y="557"/>
                    <a:pt x="475" y="572"/>
                  </a:cubicBezTo>
                  <a:cubicBezTo>
                    <a:pt x="475" y="572"/>
                    <a:pt x="550" y="571"/>
                    <a:pt x="573" y="572"/>
                  </a:cubicBezTo>
                  <a:cubicBezTo>
                    <a:pt x="573" y="572"/>
                    <a:pt x="383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Freeform 36"/>
            <p:cNvSpPr>
              <a:spLocks/>
            </p:cNvSpPr>
            <p:nvPr/>
          </p:nvSpPr>
          <p:spPr bwMode="auto">
            <a:xfrm>
              <a:off x="5204" y="3537"/>
              <a:ext cx="259" cy="525"/>
            </a:xfrm>
            <a:custGeom>
              <a:avLst/>
              <a:gdLst>
                <a:gd name="T0" fmla="*/ 55 w 110"/>
                <a:gd name="T1" fmla="*/ 29 h 223"/>
                <a:gd name="T2" fmla="*/ 100 w 110"/>
                <a:gd name="T3" fmla="*/ 100 h 223"/>
                <a:gd name="T4" fmla="*/ 32 w 110"/>
                <a:gd name="T5" fmla="*/ 115 h 223"/>
                <a:gd name="T6" fmla="*/ 6 w 110"/>
                <a:gd name="T7" fmla="*/ 29 h 223"/>
                <a:gd name="T8" fmla="*/ 55 w 110"/>
                <a:gd name="T9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3">
                  <a:moveTo>
                    <a:pt x="55" y="29"/>
                  </a:moveTo>
                  <a:cubicBezTo>
                    <a:pt x="55" y="29"/>
                    <a:pt x="88" y="91"/>
                    <a:pt x="100" y="100"/>
                  </a:cubicBezTo>
                  <a:cubicBezTo>
                    <a:pt x="110" y="223"/>
                    <a:pt x="32" y="115"/>
                    <a:pt x="32" y="115"/>
                  </a:cubicBezTo>
                  <a:cubicBezTo>
                    <a:pt x="32" y="115"/>
                    <a:pt x="12" y="57"/>
                    <a:pt x="6" y="29"/>
                  </a:cubicBezTo>
                  <a:cubicBezTo>
                    <a:pt x="0" y="0"/>
                    <a:pt x="55" y="29"/>
                    <a:pt x="55" y="2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Freeform 37"/>
            <p:cNvSpPr>
              <a:spLocks/>
            </p:cNvSpPr>
            <p:nvPr/>
          </p:nvSpPr>
          <p:spPr bwMode="auto">
            <a:xfrm>
              <a:off x="5154" y="3751"/>
              <a:ext cx="543" cy="676"/>
            </a:xfrm>
            <a:custGeom>
              <a:avLst/>
              <a:gdLst>
                <a:gd name="T0" fmla="*/ 75 w 230"/>
                <a:gd name="T1" fmla="*/ 0 h 287"/>
                <a:gd name="T2" fmla="*/ 112 w 230"/>
                <a:gd name="T3" fmla="*/ 62 h 287"/>
                <a:gd name="T4" fmla="*/ 97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5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5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Freeform 38"/>
            <p:cNvSpPr>
              <a:spLocks/>
            </p:cNvSpPr>
            <p:nvPr/>
          </p:nvSpPr>
          <p:spPr bwMode="auto">
            <a:xfrm>
              <a:off x="5135" y="3718"/>
              <a:ext cx="196" cy="179"/>
            </a:xfrm>
            <a:custGeom>
              <a:avLst/>
              <a:gdLst>
                <a:gd name="T0" fmla="*/ 0 w 83"/>
                <a:gd name="T1" fmla="*/ 0 h 76"/>
                <a:gd name="T2" fmla="*/ 83 w 83"/>
                <a:gd name="T3" fmla="*/ 14 h 76"/>
                <a:gd name="T4" fmla="*/ 83 w 83"/>
                <a:gd name="T5" fmla="*/ 76 h 76"/>
                <a:gd name="T6" fmla="*/ 0 w 83"/>
                <a:gd name="T7" fmla="*/ 47 h 76"/>
                <a:gd name="T8" fmla="*/ 0 w 83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6">
                  <a:moveTo>
                    <a:pt x="0" y="0"/>
                  </a:moveTo>
                  <a:cubicBezTo>
                    <a:pt x="83" y="14"/>
                    <a:pt x="83" y="14"/>
                    <a:pt x="83" y="14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4" y="53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Freeform 39"/>
            <p:cNvSpPr>
              <a:spLocks/>
            </p:cNvSpPr>
            <p:nvPr/>
          </p:nvSpPr>
          <p:spPr bwMode="auto">
            <a:xfrm>
              <a:off x="5359" y="3867"/>
              <a:ext cx="158" cy="117"/>
            </a:xfrm>
            <a:custGeom>
              <a:avLst/>
              <a:gdLst>
                <a:gd name="T0" fmla="*/ 0 w 67"/>
                <a:gd name="T1" fmla="*/ 22 h 50"/>
                <a:gd name="T2" fmla="*/ 54 w 67"/>
                <a:gd name="T3" fmla="*/ 5 h 50"/>
                <a:gd name="T4" fmla="*/ 67 w 67"/>
                <a:gd name="T5" fmla="*/ 37 h 50"/>
                <a:gd name="T6" fmla="*/ 40 w 67"/>
                <a:gd name="T7" fmla="*/ 50 h 50"/>
                <a:gd name="T8" fmla="*/ 0 w 67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0">
                  <a:moveTo>
                    <a:pt x="0" y="22"/>
                  </a:moveTo>
                  <a:cubicBezTo>
                    <a:pt x="0" y="22"/>
                    <a:pt x="30" y="0"/>
                    <a:pt x="54" y="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40" y="50"/>
                    <a:pt x="40" y="50"/>
                    <a:pt x="40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Freeform 40"/>
            <p:cNvSpPr>
              <a:spLocks/>
            </p:cNvSpPr>
            <p:nvPr/>
          </p:nvSpPr>
          <p:spPr bwMode="auto">
            <a:xfrm>
              <a:off x="5454" y="3954"/>
              <a:ext cx="264" cy="499"/>
            </a:xfrm>
            <a:custGeom>
              <a:avLst/>
              <a:gdLst>
                <a:gd name="T0" fmla="*/ 10 w 112"/>
                <a:gd name="T1" fmla="*/ 95 h 212"/>
                <a:gd name="T2" fmla="*/ 0 w 112"/>
                <a:gd name="T3" fmla="*/ 13 h 212"/>
                <a:gd name="T4" fmla="*/ 27 w 112"/>
                <a:gd name="T5" fmla="*/ 0 h 212"/>
                <a:gd name="T6" fmla="*/ 94 w 112"/>
                <a:gd name="T7" fmla="*/ 109 h 212"/>
                <a:gd name="T8" fmla="*/ 112 w 112"/>
                <a:gd name="T9" fmla="*/ 212 h 212"/>
                <a:gd name="T10" fmla="*/ 10 w 112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12">
                  <a:moveTo>
                    <a:pt x="10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2" y="212"/>
                    <a:pt x="112" y="212"/>
                    <a:pt x="112" y="212"/>
                  </a:cubicBezTo>
                  <a:lnTo>
                    <a:pt x="10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" name="Freeform 41"/>
            <p:cNvSpPr>
              <a:spLocks/>
            </p:cNvSpPr>
            <p:nvPr/>
          </p:nvSpPr>
          <p:spPr bwMode="auto">
            <a:xfrm>
              <a:off x="5055" y="3751"/>
              <a:ext cx="663" cy="702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4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Freeform 42"/>
            <p:cNvSpPr>
              <a:spLocks/>
            </p:cNvSpPr>
            <p:nvPr/>
          </p:nvSpPr>
          <p:spPr bwMode="auto">
            <a:xfrm>
              <a:off x="5477" y="3714"/>
              <a:ext cx="307" cy="739"/>
            </a:xfrm>
            <a:custGeom>
              <a:avLst/>
              <a:gdLst>
                <a:gd name="T0" fmla="*/ 0 w 130"/>
                <a:gd name="T1" fmla="*/ 0 h 314"/>
                <a:gd name="T2" fmla="*/ 74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4" y="53"/>
                  </a:cubicBezTo>
                  <a:cubicBezTo>
                    <a:pt x="74" y="53"/>
                    <a:pt x="66" y="83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1" y="29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Freeform 43"/>
            <p:cNvSpPr>
              <a:spLocks/>
            </p:cNvSpPr>
            <p:nvPr/>
          </p:nvSpPr>
          <p:spPr bwMode="auto">
            <a:xfrm>
              <a:off x="5727" y="4479"/>
              <a:ext cx="203" cy="506"/>
            </a:xfrm>
            <a:custGeom>
              <a:avLst/>
              <a:gdLst>
                <a:gd name="T0" fmla="*/ 0 w 86"/>
                <a:gd name="T1" fmla="*/ 0 h 215"/>
                <a:gd name="T2" fmla="*/ 86 w 86"/>
                <a:gd name="T3" fmla="*/ 215 h 215"/>
                <a:gd name="T4" fmla="*/ 0 w 86"/>
                <a:gd name="T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5">
                  <a:moveTo>
                    <a:pt x="0" y="0"/>
                  </a:moveTo>
                  <a:cubicBezTo>
                    <a:pt x="0" y="0"/>
                    <a:pt x="75" y="154"/>
                    <a:pt x="86" y="215"/>
                  </a:cubicBezTo>
                  <a:cubicBezTo>
                    <a:pt x="86" y="215"/>
                    <a:pt x="9" y="36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" name="Freeform 44"/>
            <p:cNvSpPr>
              <a:spLocks/>
            </p:cNvSpPr>
            <p:nvPr/>
          </p:nvSpPr>
          <p:spPr bwMode="auto">
            <a:xfrm>
              <a:off x="5763" y="4837"/>
              <a:ext cx="70" cy="75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10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8"/>
                    <a:pt x="27" y="27"/>
                    <a:pt x="21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3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" name="Freeform 45"/>
            <p:cNvSpPr>
              <a:spLocks/>
            </p:cNvSpPr>
            <p:nvPr/>
          </p:nvSpPr>
          <p:spPr bwMode="auto">
            <a:xfrm>
              <a:off x="5682" y="4597"/>
              <a:ext cx="73" cy="77"/>
            </a:xfrm>
            <a:custGeom>
              <a:avLst/>
              <a:gdLst>
                <a:gd name="T0" fmla="*/ 27 w 31"/>
                <a:gd name="T1" fmla="*/ 11 h 33"/>
                <a:gd name="T2" fmla="*/ 21 w 31"/>
                <a:gd name="T3" fmla="*/ 30 h 33"/>
                <a:gd name="T4" fmla="*/ 3 w 31"/>
                <a:gd name="T5" fmla="*/ 21 h 33"/>
                <a:gd name="T6" fmla="*/ 10 w 31"/>
                <a:gd name="T7" fmla="*/ 3 h 33"/>
                <a:gd name="T8" fmla="*/ 27 w 31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27" y="11"/>
                  </a:moveTo>
                  <a:cubicBezTo>
                    <a:pt x="31" y="19"/>
                    <a:pt x="28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5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Freeform 46"/>
            <p:cNvSpPr>
              <a:spLocks/>
            </p:cNvSpPr>
            <p:nvPr/>
          </p:nvSpPr>
          <p:spPr bwMode="auto">
            <a:xfrm>
              <a:off x="5383" y="3678"/>
              <a:ext cx="120" cy="184"/>
            </a:xfrm>
            <a:custGeom>
              <a:avLst/>
              <a:gdLst>
                <a:gd name="T0" fmla="*/ 0 w 51"/>
                <a:gd name="T1" fmla="*/ 31 h 78"/>
                <a:gd name="T2" fmla="*/ 44 w 51"/>
                <a:gd name="T3" fmla="*/ 78 h 78"/>
                <a:gd name="T4" fmla="*/ 47 w 51"/>
                <a:gd name="T5" fmla="*/ 17 h 78"/>
                <a:gd name="T6" fmla="*/ 24 w 51"/>
                <a:gd name="T7" fmla="*/ 0 h 78"/>
                <a:gd name="T8" fmla="*/ 0 w 51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8">
                  <a:moveTo>
                    <a:pt x="0" y="31"/>
                  </a:move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51" y="31"/>
                    <a:pt x="47" y="17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Freeform 47"/>
            <p:cNvSpPr>
              <a:spLocks/>
            </p:cNvSpPr>
            <p:nvPr/>
          </p:nvSpPr>
          <p:spPr bwMode="auto">
            <a:xfrm>
              <a:off x="5477" y="5004"/>
              <a:ext cx="710" cy="205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0 h 87"/>
                <a:gd name="T8" fmla="*/ 301 w 301"/>
                <a:gd name="T9" fmla="*/ 40 h 87"/>
                <a:gd name="T10" fmla="*/ 208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0"/>
                  </a:cubicBezTo>
                  <a:cubicBezTo>
                    <a:pt x="211" y="40"/>
                    <a:pt x="283" y="38"/>
                    <a:pt x="301" y="40"/>
                  </a:cubicBezTo>
                  <a:cubicBezTo>
                    <a:pt x="301" y="40"/>
                    <a:pt x="217" y="47"/>
                    <a:pt x="208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4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Freeform 48"/>
            <p:cNvSpPr>
              <a:spLocks/>
            </p:cNvSpPr>
            <p:nvPr/>
          </p:nvSpPr>
          <p:spPr bwMode="auto">
            <a:xfrm>
              <a:off x="4381" y="3794"/>
              <a:ext cx="821" cy="1233"/>
            </a:xfrm>
            <a:custGeom>
              <a:avLst/>
              <a:gdLst>
                <a:gd name="T0" fmla="*/ 220 w 348"/>
                <a:gd name="T1" fmla="*/ 17 h 524"/>
                <a:gd name="T2" fmla="*/ 19 w 348"/>
                <a:gd name="T3" fmla="*/ 356 h 524"/>
                <a:gd name="T4" fmla="*/ 288 w 348"/>
                <a:gd name="T5" fmla="*/ 455 h 524"/>
                <a:gd name="T6" fmla="*/ 305 w 348"/>
                <a:gd name="T7" fmla="*/ 356 h 524"/>
                <a:gd name="T8" fmla="*/ 115 w 348"/>
                <a:gd name="T9" fmla="*/ 380 h 524"/>
                <a:gd name="T10" fmla="*/ 256 w 348"/>
                <a:gd name="T11" fmla="*/ 104 h 524"/>
                <a:gd name="T12" fmla="*/ 220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0" y="17"/>
                  </a:moveTo>
                  <a:cubicBezTo>
                    <a:pt x="220" y="17"/>
                    <a:pt x="38" y="246"/>
                    <a:pt x="19" y="356"/>
                  </a:cubicBezTo>
                  <a:cubicBezTo>
                    <a:pt x="0" y="466"/>
                    <a:pt x="67" y="524"/>
                    <a:pt x="288" y="455"/>
                  </a:cubicBezTo>
                  <a:cubicBezTo>
                    <a:pt x="288" y="455"/>
                    <a:pt x="348" y="383"/>
                    <a:pt x="305" y="356"/>
                  </a:cubicBezTo>
                  <a:cubicBezTo>
                    <a:pt x="305" y="356"/>
                    <a:pt x="152" y="448"/>
                    <a:pt x="115" y="380"/>
                  </a:cubicBezTo>
                  <a:cubicBezTo>
                    <a:pt x="77" y="313"/>
                    <a:pt x="185" y="215"/>
                    <a:pt x="256" y="104"/>
                  </a:cubicBezTo>
                  <a:cubicBezTo>
                    <a:pt x="256" y="104"/>
                    <a:pt x="295" y="0"/>
                    <a:pt x="220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Freeform 49"/>
            <p:cNvSpPr>
              <a:spLocks/>
            </p:cNvSpPr>
            <p:nvPr/>
          </p:nvSpPr>
          <p:spPr bwMode="auto">
            <a:xfrm>
              <a:off x="4857" y="4392"/>
              <a:ext cx="576" cy="487"/>
            </a:xfrm>
            <a:custGeom>
              <a:avLst/>
              <a:gdLst>
                <a:gd name="T0" fmla="*/ 134 w 244"/>
                <a:gd name="T1" fmla="*/ 188 h 207"/>
                <a:gd name="T2" fmla="*/ 36 w 244"/>
                <a:gd name="T3" fmla="*/ 163 h 207"/>
                <a:gd name="T4" fmla="*/ 26 w 244"/>
                <a:gd name="T5" fmla="*/ 47 h 207"/>
                <a:gd name="T6" fmla="*/ 48 w 244"/>
                <a:gd name="T7" fmla="*/ 81 h 207"/>
                <a:gd name="T8" fmla="*/ 65 w 244"/>
                <a:gd name="T9" fmla="*/ 110 h 207"/>
                <a:gd name="T10" fmla="*/ 73 w 244"/>
                <a:gd name="T11" fmla="*/ 22 h 207"/>
                <a:gd name="T12" fmla="*/ 107 w 244"/>
                <a:gd name="T13" fmla="*/ 30 h 207"/>
                <a:gd name="T14" fmla="*/ 113 w 244"/>
                <a:gd name="T15" fmla="*/ 104 h 207"/>
                <a:gd name="T16" fmla="*/ 138 w 244"/>
                <a:gd name="T17" fmla="*/ 35 h 207"/>
                <a:gd name="T18" fmla="*/ 164 w 244"/>
                <a:gd name="T19" fmla="*/ 52 h 207"/>
                <a:gd name="T20" fmla="*/ 150 w 244"/>
                <a:gd name="T21" fmla="*/ 104 h 207"/>
                <a:gd name="T22" fmla="*/ 173 w 244"/>
                <a:gd name="T23" fmla="*/ 129 h 207"/>
                <a:gd name="T24" fmla="*/ 228 w 244"/>
                <a:gd name="T25" fmla="*/ 112 h 207"/>
                <a:gd name="T26" fmla="*/ 244 w 244"/>
                <a:gd name="T27" fmla="*/ 139 h 207"/>
                <a:gd name="T28" fmla="*/ 187 w 244"/>
                <a:gd name="T29" fmla="*/ 167 h 207"/>
                <a:gd name="T30" fmla="*/ 134 w 244"/>
                <a:gd name="T31" fmla="*/ 18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7">
                  <a:moveTo>
                    <a:pt x="134" y="188"/>
                  </a:moveTo>
                  <a:cubicBezTo>
                    <a:pt x="109" y="198"/>
                    <a:pt x="72" y="207"/>
                    <a:pt x="36" y="163"/>
                  </a:cubicBezTo>
                  <a:cubicBezTo>
                    <a:pt x="1" y="120"/>
                    <a:pt x="0" y="61"/>
                    <a:pt x="26" y="47"/>
                  </a:cubicBezTo>
                  <a:cubicBezTo>
                    <a:pt x="43" y="38"/>
                    <a:pt x="47" y="52"/>
                    <a:pt x="48" y="81"/>
                  </a:cubicBezTo>
                  <a:cubicBezTo>
                    <a:pt x="49" y="109"/>
                    <a:pt x="65" y="110"/>
                    <a:pt x="65" y="110"/>
                  </a:cubicBezTo>
                  <a:cubicBezTo>
                    <a:pt x="65" y="110"/>
                    <a:pt x="53" y="46"/>
                    <a:pt x="73" y="22"/>
                  </a:cubicBezTo>
                  <a:cubicBezTo>
                    <a:pt x="90" y="0"/>
                    <a:pt x="117" y="12"/>
                    <a:pt x="107" y="30"/>
                  </a:cubicBezTo>
                  <a:cubicBezTo>
                    <a:pt x="98" y="49"/>
                    <a:pt x="110" y="94"/>
                    <a:pt x="113" y="104"/>
                  </a:cubicBezTo>
                  <a:cubicBezTo>
                    <a:pt x="113" y="104"/>
                    <a:pt x="115" y="44"/>
                    <a:pt x="138" y="35"/>
                  </a:cubicBezTo>
                  <a:cubicBezTo>
                    <a:pt x="158" y="27"/>
                    <a:pt x="165" y="42"/>
                    <a:pt x="164" y="52"/>
                  </a:cubicBezTo>
                  <a:cubicBezTo>
                    <a:pt x="163" y="62"/>
                    <a:pt x="153" y="68"/>
                    <a:pt x="150" y="104"/>
                  </a:cubicBezTo>
                  <a:cubicBezTo>
                    <a:pt x="146" y="141"/>
                    <a:pt x="169" y="134"/>
                    <a:pt x="173" y="129"/>
                  </a:cubicBezTo>
                  <a:cubicBezTo>
                    <a:pt x="176" y="124"/>
                    <a:pt x="215" y="104"/>
                    <a:pt x="228" y="112"/>
                  </a:cubicBezTo>
                  <a:cubicBezTo>
                    <a:pt x="240" y="119"/>
                    <a:pt x="244" y="139"/>
                    <a:pt x="244" y="139"/>
                  </a:cubicBezTo>
                  <a:cubicBezTo>
                    <a:pt x="244" y="139"/>
                    <a:pt x="206" y="157"/>
                    <a:pt x="187" y="167"/>
                  </a:cubicBezTo>
                  <a:cubicBezTo>
                    <a:pt x="168" y="177"/>
                    <a:pt x="151" y="182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Freeform 50"/>
            <p:cNvSpPr>
              <a:spLocks/>
            </p:cNvSpPr>
            <p:nvPr/>
          </p:nvSpPr>
          <p:spPr bwMode="auto">
            <a:xfrm>
              <a:off x="5053" y="4665"/>
              <a:ext cx="111" cy="141"/>
            </a:xfrm>
            <a:custGeom>
              <a:avLst/>
              <a:gdLst>
                <a:gd name="T0" fmla="*/ 0 w 47"/>
                <a:gd name="T1" fmla="*/ 23 h 60"/>
                <a:gd name="T2" fmla="*/ 45 w 47"/>
                <a:gd name="T3" fmla="*/ 60 h 60"/>
                <a:gd name="T4" fmla="*/ 0 w 47"/>
                <a:gd name="T5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60">
                  <a:moveTo>
                    <a:pt x="0" y="23"/>
                  </a:moveTo>
                  <a:cubicBezTo>
                    <a:pt x="0" y="23"/>
                    <a:pt x="40" y="12"/>
                    <a:pt x="45" y="60"/>
                  </a:cubicBezTo>
                  <a:cubicBezTo>
                    <a:pt x="45" y="60"/>
                    <a:pt x="47" y="0"/>
                    <a:pt x="0" y="23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903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3" name="Group 274"/>
          <p:cNvGrpSpPr>
            <a:grpSpLocks noChangeAspect="1"/>
          </p:cNvGrpSpPr>
          <p:nvPr/>
        </p:nvGrpSpPr>
        <p:grpSpPr bwMode="auto">
          <a:xfrm>
            <a:off x="5773929" y="504298"/>
            <a:ext cx="5069332" cy="4292399"/>
            <a:chOff x="5095" y="1676"/>
            <a:chExt cx="5657" cy="4790"/>
          </a:xfrm>
        </p:grpSpPr>
        <p:sp>
          <p:nvSpPr>
            <p:cNvPr id="54" name="AutoShape 273"/>
            <p:cNvSpPr>
              <a:spLocks noChangeAspect="1" noChangeArrowheads="1" noTextEdit="1"/>
            </p:cNvSpPr>
            <p:nvPr/>
          </p:nvSpPr>
          <p:spPr bwMode="auto">
            <a:xfrm>
              <a:off x="5095" y="1676"/>
              <a:ext cx="5657" cy="4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55" name="Group 475"/>
            <p:cNvGrpSpPr>
              <a:grpSpLocks/>
            </p:cNvGrpSpPr>
            <p:nvPr/>
          </p:nvGrpSpPr>
          <p:grpSpPr bwMode="auto">
            <a:xfrm>
              <a:off x="4998" y="1683"/>
              <a:ext cx="5820" cy="4828"/>
              <a:chOff x="4998" y="1683"/>
              <a:chExt cx="5820" cy="4828"/>
            </a:xfrm>
          </p:grpSpPr>
          <p:sp>
            <p:nvSpPr>
              <p:cNvPr id="122" name="Freeform 275"/>
              <p:cNvSpPr>
                <a:spLocks/>
              </p:cNvSpPr>
              <p:nvPr/>
            </p:nvSpPr>
            <p:spPr bwMode="auto">
              <a:xfrm>
                <a:off x="4998" y="2969"/>
                <a:ext cx="5820" cy="3363"/>
              </a:xfrm>
              <a:custGeom>
                <a:avLst/>
                <a:gdLst>
                  <a:gd name="T0" fmla="*/ 83 w 2469"/>
                  <a:gd name="T1" fmla="*/ 449 h 1428"/>
                  <a:gd name="T2" fmla="*/ 83 w 2469"/>
                  <a:gd name="T3" fmla="*/ 540 h 1428"/>
                  <a:gd name="T4" fmla="*/ 1565 w 2469"/>
                  <a:gd name="T5" fmla="*/ 1389 h 1428"/>
                  <a:gd name="T6" fmla="*/ 1692 w 2469"/>
                  <a:gd name="T7" fmla="*/ 1384 h 1428"/>
                  <a:gd name="T8" fmla="*/ 2415 w 2469"/>
                  <a:gd name="T9" fmla="*/ 965 h 1428"/>
                  <a:gd name="T10" fmla="*/ 2412 w 2469"/>
                  <a:gd name="T11" fmla="*/ 896 h 1428"/>
                  <a:gd name="T12" fmla="*/ 909 w 2469"/>
                  <a:gd name="T13" fmla="*/ 26 h 1428"/>
                  <a:gd name="T14" fmla="*/ 815 w 2469"/>
                  <a:gd name="T15" fmla="*/ 30 h 1428"/>
                  <a:gd name="T16" fmla="*/ 83 w 2469"/>
                  <a:gd name="T17" fmla="*/ 449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9" h="1428">
                    <a:moveTo>
                      <a:pt x="83" y="449"/>
                    </a:moveTo>
                    <a:cubicBezTo>
                      <a:pt x="83" y="449"/>
                      <a:pt x="0" y="494"/>
                      <a:pt x="83" y="540"/>
                    </a:cubicBezTo>
                    <a:cubicBezTo>
                      <a:pt x="1565" y="1389"/>
                      <a:pt x="1565" y="1389"/>
                      <a:pt x="1565" y="1389"/>
                    </a:cubicBezTo>
                    <a:cubicBezTo>
                      <a:pt x="1565" y="1389"/>
                      <a:pt x="1619" y="1428"/>
                      <a:pt x="1692" y="1384"/>
                    </a:cubicBezTo>
                    <a:cubicBezTo>
                      <a:pt x="1765" y="1341"/>
                      <a:pt x="2415" y="965"/>
                      <a:pt x="2415" y="965"/>
                    </a:cubicBezTo>
                    <a:cubicBezTo>
                      <a:pt x="2415" y="965"/>
                      <a:pt x="2469" y="933"/>
                      <a:pt x="2412" y="896"/>
                    </a:cubicBezTo>
                    <a:cubicBezTo>
                      <a:pt x="2356" y="859"/>
                      <a:pt x="909" y="26"/>
                      <a:pt x="909" y="26"/>
                    </a:cubicBezTo>
                    <a:cubicBezTo>
                      <a:pt x="909" y="26"/>
                      <a:pt x="863" y="0"/>
                      <a:pt x="815" y="30"/>
                    </a:cubicBezTo>
                    <a:lnTo>
                      <a:pt x="83" y="449"/>
                    </a:lnTo>
                    <a:close/>
                  </a:path>
                </a:pathLst>
              </a:custGeom>
              <a:solidFill>
                <a:schemeClr val="accent1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76"/>
              <p:cNvSpPr>
                <a:spLocks/>
              </p:cNvSpPr>
              <p:nvPr/>
            </p:nvSpPr>
            <p:spPr bwMode="auto">
              <a:xfrm>
                <a:off x="5100" y="4156"/>
                <a:ext cx="5643" cy="2355"/>
              </a:xfrm>
              <a:custGeom>
                <a:avLst/>
                <a:gdLst>
                  <a:gd name="T0" fmla="*/ 2393 w 2394"/>
                  <a:gd name="T1" fmla="*/ 426 h 1000"/>
                  <a:gd name="T2" fmla="*/ 2371 w 2394"/>
                  <a:gd name="T3" fmla="*/ 461 h 1000"/>
                  <a:gd name="T4" fmla="*/ 1649 w 2394"/>
                  <a:gd name="T5" fmla="*/ 880 h 1000"/>
                  <a:gd name="T6" fmla="*/ 1522 w 2394"/>
                  <a:gd name="T7" fmla="*/ 885 h 1000"/>
                  <a:gd name="T8" fmla="*/ 38 w 2394"/>
                  <a:gd name="T9" fmla="*/ 36 h 1000"/>
                  <a:gd name="T10" fmla="*/ 0 w 2394"/>
                  <a:gd name="T11" fmla="*/ 0 h 1000"/>
                  <a:gd name="T12" fmla="*/ 0 w 2394"/>
                  <a:gd name="T13" fmla="*/ 62 h 1000"/>
                  <a:gd name="T14" fmla="*/ 26 w 2394"/>
                  <a:gd name="T15" fmla="*/ 103 h 1000"/>
                  <a:gd name="T16" fmla="*/ 1516 w 2394"/>
                  <a:gd name="T17" fmla="*/ 965 h 1000"/>
                  <a:gd name="T18" fmla="*/ 1643 w 2394"/>
                  <a:gd name="T19" fmla="*/ 960 h 1000"/>
                  <a:gd name="T20" fmla="*/ 2364 w 2394"/>
                  <a:gd name="T21" fmla="*/ 544 h 1000"/>
                  <a:gd name="T22" fmla="*/ 2392 w 2394"/>
                  <a:gd name="T23" fmla="*/ 493 h 1000"/>
                  <a:gd name="T24" fmla="*/ 2392 w 2394"/>
                  <a:gd name="T25" fmla="*/ 426 h 1000"/>
                  <a:gd name="T26" fmla="*/ 2393 w 2394"/>
                  <a:gd name="T27" fmla="*/ 426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4" h="1000">
                    <a:moveTo>
                      <a:pt x="2393" y="426"/>
                    </a:moveTo>
                    <a:cubicBezTo>
                      <a:pt x="2394" y="447"/>
                      <a:pt x="2371" y="461"/>
                      <a:pt x="2371" y="461"/>
                    </a:cubicBezTo>
                    <a:cubicBezTo>
                      <a:pt x="2371" y="461"/>
                      <a:pt x="1722" y="837"/>
                      <a:pt x="1649" y="880"/>
                    </a:cubicBezTo>
                    <a:cubicBezTo>
                      <a:pt x="1576" y="924"/>
                      <a:pt x="1522" y="885"/>
                      <a:pt x="1522" y="88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15" y="24"/>
                      <a:pt x="4" y="11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1" y="86"/>
                      <a:pt x="26" y="103"/>
                    </a:cubicBezTo>
                    <a:cubicBezTo>
                      <a:pt x="51" y="120"/>
                      <a:pt x="1516" y="965"/>
                      <a:pt x="1516" y="965"/>
                    </a:cubicBezTo>
                    <a:cubicBezTo>
                      <a:pt x="1516" y="965"/>
                      <a:pt x="1575" y="1000"/>
                      <a:pt x="1643" y="960"/>
                    </a:cubicBezTo>
                    <a:cubicBezTo>
                      <a:pt x="2364" y="544"/>
                      <a:pt x="2364" y="544"/>
                      <a:pt x="2364" y="544"/>
                    </a:cubicBezTo>
                    <a:cubicBezTo>
                      <a:pt x="2364" y="544"/>
                      <a:pt x="2392" y="526"/>
                      <a:pt x="2392" y="493"/>
                    </a:cubicBezTo>
                    <a:cubicBezTo>
                      <a:pt x="2392" y="426"/>
                      <a:pt x="2392" y="426"/>
                      <a:pt x="2392" y="426"/>
                    </a:cubicBezTo>
                    <a:lnTo>
                      <a:pt x="2393" y="426"/>
                    </a:lnTo>
                    <a:close/>
                  </a:path>
                </a:pathLst>
              </a:custGeom>
              <a:solidFill>
                <a:schemeClr val="tx1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7"/>
              <p:cNvSpPr>
                <a:spLocks/>
              </p:cNvSpPr>
              <p:nvPr/>
            </p:nvSpPr>
            <p:spPr bwMode="auto">
              <a:xfrm>
                <a:off x="5418" y="3200"/>
                <a:ext cx="4790" cy="2762"/>
              </a:xfrm>
              <a:custGeom>
                <a:avLst/>
                <a:gdLst>
                  <a:gd name="T0" fmla="*/ 4790 w 4790"/>
                  <a:gd name="T1" fmla="*/ 1726 h 2762"/>
                  <a:gd name="T2" fmla="*/ 2998 w 4790"/>
                  <a:gd name="T3" fmla="*/ 2762 h 2762"/>
                  <a:gd name="T4" fmla="*/ 0 w 4790"/>
                  <a:gd name="T5" fmla="*/ 1036 h 2762"/>
                  <a:gd name="T6" fmla="*/ 1780 w 4790"/>
                  <a:gd name="T7" fmla="*/ 0 h 2762"/>
                  <a:gd name="T8" fmla="*/ 4790 w 4790"/>
                  <a:gd name="T9" fmla="*/ 1726 h 2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0" h="2762">
                    <a:moveTo>
                      <a:pt x="4790" y="1726"/>
                    </a:moveTo>
                    <a:lnTo>
                      <a:pt x="2998" y="2762"/>
                    </a:lnTo>
                    <a:lnTo>
                      <a:pt x="0" y="1036"/>
                    </a:lnTo>
                    <a:lnTo>
                      <a:pt x="1780" y="0"/>
                    </a:lnTo>
                    <a:lnTo>
                      <a:pt x="4790" y="172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Oval 278"/>
              <p:cNvSpPr>
                <a:spLocks noChangeArrowheads="1"/>
              </p:cNvSpPr>
              <p:nvPr/>
            </p:nvSpPr>
            <p:spPr bwMode="auto">
              <a:xfrm>
                <a:off x="9418" y="5451"/>
                <a:ext cx="403" cy="250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Freeform 279"/>
              <p:cNvSpPr>
                <a:spLocks/>
              </p:cNvSpPr>
              <p:nvPr/>
            </p:nvSpPr>
            <p:spPr bwMode="auto">
              <a:xfrm>
                <a:off x="5418" y="3982"/>
                <a:ext cx="955" cy="560"/>
              </a:xfrm>
              <a:custGeom>
                <a:avLst/>
                <a:gdLst>
                  <a:gd name="T0" fmla="*/ 533 w 955"/>
                  <a:gd name="T1" fmla="*/ 560 h 560"/>
                  <a:gd name="T2" fmla="*/ 955 w 955"/>
                  <a:gd name="T3" fmla="*/ 315 h 560"/>
                  <a:gd name="T4" fmla="*/ 436 w 955"/>
                  <a:gd name="T5" fmla="*/ 0 h 560"/>
                  <a:gd name="T6" fmla="*/ 0 w 955"/>
                  <a:gd name="T7" fmla="*/ 254 h 560"/>
                  <a:gd name="T8" fmla="*/ 533 w 955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560">
                    <a:moveTo>
                      <a:pt x="533" y="560"/>
                    </a:moveTo>
                    <a:lnTo>
                      <a:pt x="955" y="315"/>
                    </a:lnTo>
                    <a:lnTo>
                      <a:pt x="436" y="0"/>
                    </a:lnTo>
                    <a:lnTo>
                      <a:pt x="0" y="254"/>
                    </a:lnTo>
                    <a:lnTo>
                      <a:pt x="533" y="56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Freeform 280"/>
              <p:cNvSpPr>
                <a:spLocks/>
              </p:cNvSpPr>
              <p:nvPr/>
            </p:nvSpPr>
            <p:spPr bwMode="auto">
              <a:xfrm>
                <a:off x="6384" y="4528"/>
                <a:ext cx="1070" cy="636"/>
              </a:xfrm>
              <a:custGeom>
                <a:avLst/>
                <a:gdLst>
                  <a:gd name="T0" fmla="*/ 646 w 1070"/>
                  <a:gd name="T1" fmla="*/ 636 h 636"/>
                  <a:gd name="T2" fmla="*/ 1070 w 1070"/>
                  <a:gd name="T3" fmla="*/ 388 h 636"/>
                  <a:gd name="T4" fmla="*/ 439 w 1070"/>
                  <a:gd name="T5" fmla="*/ 0 h 636"/>
                  <a:gd name="T6" fmla="*/ 0 w 1070"/>
                  <a:gd name="T7" fmla="*/ 264 h 636"/>
                  <a:gd name="T8" fmla="*/ 646 w 1070"/>
                  <a:gd name="T9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0" h="636">
                    <a:moveTo>
                      <a:pt x="646" y="636"/>
                    </a:moveTo>
                    <a:lnTo>
                      <a:pt x="1070" y="388"/>
                    </a:lnTo>
                    <a:lnTo>
                      <a:pt x="439" y="0"/>
                    </a:lnTo>
                    <a:lnTo>
                      <a:pt x="0" y="264"/>
                    </a:lnTo>
                    <a:lnTo>
                      <a:pt x="646" y="63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Freeform 281"/>
              <p:cNvSpPr>
                <a:spLocks/>
              </p:cNvSpPr>
              <p:nvPr/>
            </p:nvSpPr>
            <p:spPr bwMode="auto">
              <a:xfrm>
                <a:off x="7648" y="3996"/>
                <a:ext cx="976" cy="555"/>
              </a:xfrm>
              <a:custGeom>
                <a:avLst/>
                <a:gdLst>
                  <a:gd name="T0" fmla="*/ 448 w 976"/>
                  <a:gd name="T1" fmla="*/ 555 h 555"/>
                  <a:gd name="T2" fmla="*/ 976 w 976"/>
                  <a:gd name="T3" fmla="*/ 242 h 555"/>
                  <a:gd name="T4" fmla="*/ 511 w 976"/>
                  <a:gd name="T5" fmla="*/ 0 h 555"/>
                  <a:gd name="T6" fmla="*/ 0 w 976"/>
                  <a:gd name="T7" fmla="*/ 306 h 555"/>
                  <a:gd name="T8" fmla="*/ 448 w 976"/>
                  <a:gd name="T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6" h="555">
                    <a:moveTo>
                      <a:pt x="448" y="555"/>
                    </a:moveTo>
                    <a:lnTo>
                      <a:pt x="976" y="242"/>
                    </a:lnTo>
                    <a:lnTo>
                      <a:pt x="511" y="0"/>
                    </a:lnTo>
                    <a:lnTo>
                      <a:pt x="0" y="306"/>
                    </a:lnTo>
                    <a:lnTo>
                      <a:pt x="448" y="55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282"/>
              <p:cNvSpPr>
                <a:spLocks/>
              </p:cNvSpPr>
              <p:nvPr/>
            </p:nvSpPr>
            <p:spPr bwMode="auto">
              <a:xfrm>
                <a:off x="7054" y="4250"/>
                <a:ext cx="976" cy="575"/>
              </a:xfrm>
              <a:custGeom>
                <a:avLst/>
                <a:gdLst>
                  <a:gd name="T0" fmla="*/ 627 w 976"/>
                  <a:gd name="T1" fmla="*/ 575 h 575"/>
                  <a:gd name="T2" fmla="*/ 976 w 976"/>
                  <a:gd name="T3" fmla="*/ 356 h 575"/>
                  <a:gd name="T4" fmla="*/ 332 w 976"/>
                  <a:gd name="T5" fmla="*/ 0 h 575"/>
                  <a:gd name="T6" fmla="*/ 0 w 976"/>
                  <a:gd name="T7" fmla="*/ 212 h 575"/>
                  <a:gd name="T8" fmla="*/ 627 w 976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6" h="575">
                    <a:moveTo>
                      <a:pt x="627" y="575"/>
                    </a:moveTo>
                    <a:lnTo>
                      <a:pt x="976" y="356"/>
                    </a:lnTo>
                    <a:lnTo>
                      <a:pt x="332" y="0"/>
                    </a:lnTo>
                    <a:lnTo>
                      <a:pt x="0" y="212"/>
                    </a:lnTo>
                    <a:lnTo>
                      <a:pt x="627" y="57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Freeform 283"/>
              <p:cNvSpPr>
                <a:spLocks/>
              </p:cNvSpPr>
              <p:nvPr/>
            </p:nvSpPr>
            <p:spPr bwMode="auto">
              <a:xfrm>
                <a:off x="7789" y="4655"/>
                <a:ext cx="731" cy="443"/>
              </a:xfrm>
              <a:custGeom>
                <a:avLst/>
                <a:gdLst>
                  <a:gd name="T0" fmla="*/ 212 w 731"/>
                  <a:gd name="T1" fmla="*/ 443 h 443"/>
                  <a:gd name="T2" fmla="*/ 731 w 731"/>
                  <a:gd name="T3" fmla="*/ 130 h 443"/>
                  <a:gd name="T4" fmla="*/ 502 w 731"/>
                  <a:gd name="T5" fmla="*/ 0 h 443"/>
                  <a:gd name="T6" fmla="*/ 0 w 731"/>
                  <a:gd name="T7" fmla="*/ 306 h 443"/>
                  <a:gd name="T8" fmla="*/ 212 w 731"/>
                  <a:gd name="T9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1" h="443">
                    <a:moveTo>
                      <a:pt x="212" y="443"/>
                    </a:moveTo>
                    <a:lnTo>
                      <a:pt x="731" y="130"/>
                    </a:lnTo>
                    <a:lnTo>
                      <a:pt x="502" y="0"/>
                    </a:lnTo>
                    <a:lnTo>
                      <a:pt x="0" y="306"/>
                    </a:lnTo>
                    <a:lnTo>
                      <a:pt x="212" y="4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284"/>
              <p:cNvSpPr>
                <a:spLocks/>
              </p:cNvSpPr>
              <p:nvPr/>
            </p:nvSpPr>
            <p:spPr bwMode="auto">
              <a:xfrm>
                <a:off x="6252" y="3704"/>
                <a:ext cx="1118" cy="640"/>
              </a:xfrm>
              <a:custGeom>
                <a:avLst/>
                <a:gdLst>
                  <a:gd name="T0" fmla="*/ 561 w 1118"/>
                  <a:gd name="T1" fmla="*/ 640 h 640"/>
                  <a:gd name="T2" fmla="*/ 1118 w 1118"/>
                  <a:gd name="T3" fmla="*/ 308 h 640"/>
                  <a:gd name="T4" fmla="*/ 578 w 1118"/>
                  <a:gd name="T5" fmla="*/ 0 h 640"/>
                  <a:gd name="T6" fmla="*/ 0 w 1118"/>
                  <a:gd name="T7" fmla="*/ 315 h 640"/>
                  <a:gd name="T8" fmla="*/ 561 w 1118"/>
                  <a:gd name="T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" h="640">
                    <a:moveTo>
                      <a:pt x="561" y="640"/>
                    </a:moveTo>
                    <a:lnTo>
                      <a:pt x="1118" y="308"/>
                    </a:lnTo>
                    <a:lnTo>
                      <a:pt x="578" y="0"/>
                    </a:lnTo>
                    <a:lnTo>
                      <a:pt x="0" y="315"/>
                    </a:lnTo>
                    <a:lnTo>
                      <a:pt x="561" y="64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Freeform 285"/>
              <p:cNvSpPr>
                <a:spLocks/>
              </p:cNvSpPr>
              <p:nvPr/>
            </p:nvSpPr>
            <p:spPr bwMode="auto">
              <a:xfrm>
                <a:off x="6754" y="3200"/>
                <a:ext cx="979" cy="579"/>
              </a:xfrm>
              <a:custGeom>
                <a:avLst/>
                <a:gdLst>
                  <a:gd name="T0" fmla="*/ 540 w 979"/>
                  <a:gd name="T1" fmla="*/ 579 h 579"/>
                  <a:gd name="T2" fmla="*/ 979 w 979"/>
                  <a:gd name="T3" fmla="*/ 306 h 579"/>
                  <a:gd name="T4" fmla="*/ 444 w 979"/>
                  <a:gd name="T5" fmla="*/ 0 h 579"/>
                  <a:gd name="T6" fmla="*/ 0 w 979"/>
                  <a:gd name="T7" fmla="*/ 266 h 579"/>
                  <a:gd name="T8" fmla="*/ 540 w 979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" h="579">
                    <a:moveTo>
                      <a:pt x="540" y="579"/>
                    </a:moveTo>
                    <a:lnTo>
                      <a:pt x="979" y="306"/>
                    </a:lnTo>
                    <a:lnTo>
                      <a:pt x="444" y="0"/>
                    </a:lnTo>
                    <a:lnTo>
                      <a:pt x="0" y="266"/>
                    </a:lnTo>
                    <a:lnTo>
                      <a:pt x="540" y="57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286"/>
              <p:cNvSpPr>
                <a:spLocks/>
              </p:cNvSpPr>
              <p:nvPr/>
            </p:nvSpPr>
            <p:spPr bwMode="auto">
              <a:xfrm>
                <a:off x="7348" y="3539"/>
                <a:ext cx="979" cy="579"/>
              </a:xfrm>
              <a:custGeom>
                <a:avLst/>
                <a:gdLst>
                  <a:gd name="T0" fmla="*/ 540 w 979"/>
                  <a:gd name="T1" fmla="*/ 579 h 579"/>
                  <a:gd name="T2" fmla="*/ 979 w 979"/>
                  <a:gd name="T3" fmla="*/ 306 h 579"/>
                  <a:gd name="T4" fmla="*/ 443 w 979"/>
                  <a:gd name="T5" fmla="*/ 0 h 579"/>
                  <a:gd name="T6" fmla="*/ 0 w 979"/>
                  <a:gd name="T7" fmla="*/ 266 h 579"/>
                  <a:gd name="T8" fmla="*/ 540 w 979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" h="579">
                    <a:moveTo>
                      <a:pt x="540" y="579"/>
                    </a:moveTo>
                    <a:lnTo>
                      <a:pt x="979" y="306"/>
                    </a:lnTo>
                    <a:lnTo>
                      <a:pt x="443" y="0"/>
                    </a:lnTo>
                    <a:lnTo>
                      <a:pt x="0" y="266"/>
                    </a:lnTo>
                    <a:lnTo>
                      <a:pt x="540" y="57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Freeform 287"/>
              <p:cNvSpPr>
                <a:spLocks/>
              </p:cNvSpPr>
              <p:nvPr/>
            </p:nvSpPr>
            <p:spPr bwMode="auto">
              <a:xfrm>
                <a:off x="7117" y="4975"/>
                <a:ext cx="1419" cy="815"/>
              </a:xfrm>
              <a:custGeom>
                <a:avLst/>
                <a:gdLst>
                  <a:gd name="T0" fmla="*/ 0 w 1419"/>
                  <a:gd name="T1" fmla="*/ 241 h 815"/>
                  <a:gd name="T2" fmla="*/ 429 w 1419"/>
                  <a:gd name="T3" fmla="*/ 0 h 815"/>
                  <a:gd name="T4" fmla="*/ 1419 w 1419"/>
                  <a:gd name="T5" fmla="*/ 566 h 815"/>
                  <a:gd name="T6" fmla="*/ 1002 w 1419"/>
                  <a:gd name="T7" fmla="*/ 815 h 815"/>
                  <a:gd name="T8" fmla="*/ 0 w 1419"/>
                  <a:gd name="T9" fmla="*/ 241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9" h="815">
                    <a:moveTo>
                      <a:pt x="0" y="241"/>
                    </a:moveTo>
                    <a:lnTo>
                      <a:pt x="429" y="0"/>
                    </a:lnTo>
                    <a:lnTo>
                      <a:pt x="1419" y="566"/>
                    </a:lnTo>
                    <a:lnTo>
                      <a:pt x="1002" y="815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Freeform 288"/>
              <p:cNvSpPr>
                <a:spLocks/>
              </p:cNvSpPr>
              <p:nvPr/>
            </p:nvSpPr>
            <p:spPr bwMode="auto">
              <a:xfrm>
                <a:off x="9161" y="4634"/>
                <a:ext cx="1047" cy="612"/>
              </a:xfrm>
              <a:custGeom>
                <a:avLst/>
                <a:gdLst>
                  <a:gd name="T0" fmla="*/ 495 w 1047"/>
                  <a:gd name="T1" fmla="*/ 612 h 612"/>
                  <a:gd name="T2" fmla="*/ 0 w 1047"/>
                  <a:gd name="T3" fmla="*/ 320 h 612"/>
                  <a:gd name="T4" fmla="*/ 535 w 1047"/>
                  <a:gd name="T5" fmla="*/ 0 h 612"/>
                  <a:gd name="T6" fmla="*/ 1047 w 1047"/>
                  <a:gd name="T7" fmla="*/ 292 h 612"/>
                  <a:gd name="T8" fmla="*/ 495 w 1047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7" h="612">
                    <a:moveTo>
                      <a:pt x="495" y="612"/>
                    </a:moveTo>
                    <a:lnTo>
                      <a:pt x="0" y="320"/>
                    </a:lnTo>
                    <a:lnTo>
                      <a:pt x="535" y="0"/>
                    </a:lnTo>
                    <a:lnTo>
                      <a:pt x="1047" y="292"/>
                    </a:lnTo>
                    <a:lnTo>
                      <a:pt x="495" y="61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Freeform 289"/>
              <p:cNvSpPr>
                <a:spLocks/>
              </p:cNvSpPr>
              <p:nvPr/>
            </p:nvSpPr>
            <p:spPr bwMode="auto">
              <a:xfrm>
                <a:off x="8470" y="4231"/>
                <a:ext cx="1118" cy="667"/>
              </a:xfrm>
              <a:custGeom>
                <a:avLst/>
                <a:gdLst>
                  <a:gd name="T0" fmla="*/ 1118 w 1118"/>
                  <a:gd name="T1" fmla="*/ 337 h 667"/>
                  <a:gd name="T2" fmla="*/ 594 w 1118"/>
                  <a:gd name="T3" fmla="*/ 667 h 667"/>
                  <a:gd name="T4" fmla="*/ 0 w 1118"/>
                  <a:gd name="T5" fmla="*/ 325 h 667"/>
                  <a:gd name="T6" fmla="*/ 526 w 1118"/>
                  <a:gd name="T7" fmla="*/ 0 h 667"/>
                  <a:gd name="T8" fmla="*/ 1118 w 1118"/>
                  <a:gd name="T9" fmla="*/ 33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" h="667">
                    <a:moveTo>
                      <a:pt x="1118" y="337"/>
                    </a:moveTo>
                    <a:lnTo>
                      <a:pt x="594" y="667"/>
                    </a:lnTo>
                    <a:lnTo>
                      <a:pt x="0" y="325"/>
                    </a:lnTo>
                    <a:lnTo>
                      <a:pt x="526" y="0"/>
                    </a:lnTo>
                    <a:lnTo>
                      <a:pt x="1118" y="33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Freeform 290"/>
              <p:cNvSpPr>
                <a:spLocks/>
              </p:cNvSpPr>
              <p:nvPr/>
            </p:nvSpPr>
            <p:spPr bwMode="auto">
              <a:xfrm>
                <a:off x="7165" y="1914"/>
                <a:ext cx="122" cy="1733"/>
              </a:xfrm>
              <a:custGeom>
                <a:avLst/>
                <a:gdLst>
                  <a:gd name="T0" fmla="*/ 122 w 122"/>
                  <a:gd name="T1" fmla="*/ 0 h 1733"/>
                  <a:gd name="T2" fmla="*/ 0 w 122"/>
                  <a:gd name="T3" fmla="*/ 66 h 1733"/>
                  <a:gd name="T4" fmla="*/ 0 w 122"/>
                  <a:gd name="T5" fmla="*/ 1733 h 1733"/>
                  <a:gd name="T6" fmla="*/ 122 w 122"/>
                  <a:gd name="T7" fmla="*/ 1667 h 1733"/>
                  <a:gd name="T8" fmla="*/ 122 w 122"/>
                  <a:gd name="T9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733">
                    <a:moveTo>
                      <a:pt x="122" y="0"/>
                    </a:moveTo>
                    <a:lnTo>
                      <a:pt x="0" y="66"/>
                    </a:lnTo>
                    <a:lnTo>
                      <a:pt x="0" y="1733"/>
                    </a:lnTo>
                    <a:lnTo>
                      <a:pt x="122" y="166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291"/>
              <p:cNvSpPr>
                <a:spLocks/>
              </p:cNvSpPr>
              <p:nvPr/>
            </p:nvSpPr>
            <p:spPr bwMode="auto">
              <a:xfrm>
                <a:off x="7287" y="1914"/>
                <a:ext cx="123" cy="1733"/>
              </a:xfrm>
              <a:custGeom>
                <a:avLst/>
                <a:gdLst>
                  <a:gd name="T0" fmla="*/ 0 w 123"/>
                  <a:gd name="T1" fmla="*/ 0 h 1733"/>
                  <a:gd name="T2" fmla="*/ 123 w 123"/>
                  <a:gd name="T3" fmla="*/ 66 h 1733"/>
                  <a:gd name="T4" fmla="*/ 123 w 123"/>
                  <a:gd name="T5" fmla="*/ 1733 h 1733"/>
                  <a:gd name="T6" fmla="*/ 0 w 123"/>
                  <a:gd name="T7" fmla="*/ 1667 h 1733"/>
                  <a:gd name="T8" fmla="*/ 0 w 123"/>
                  <a:gd name="T9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33">
                    <a:moveTo>
                      <a:pt x="0" y="0"/>
                    </a:moveTo>
                    <a:lnTo>
                      <a:pt x="123" y="66"/>
                    </a:lnTo>
                    <a:lnTo>
                      <a:pt x="123" y="1733"/>
                    </a:lnTo>
                    <a:lnTo>
                      <a:pt x="0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292"/>
              <p:cNvSpPr>
                <a:spLocks/>
              </p:cNvSpPr>
              <p:nvPr/>
            </p:nvSpPr>
            <p:spPr bwMode="auto">
              <a:xfrm>
                <a:off x="7410" y="1914"/>
                <a:ext cx="122" cy="1733"/>
              </a:xfrm>
              <a:custGeom>
                <a:avLst/>
                <a:gdLst>
                  <a:gd name="T0" fmla="*/ 122 w 122"/>
                  <a:gd name="T1" fmla="*/ 0 h 1733"/>
                  <a:gd name="T2" fmla="*/ 0 w 122"/>
                  <a:gd name="T3" fmla="*/ 66 h 1733"/>
                  <a:gd name="T4" fmla="*/ 0 w 122"/>
                  <a:gd name="T5" fmla="*/ 1733 h 1733"/>
                  <a:gd name="T6" fmla="*/ 122 w 122"/>
                  <a:gd name="T7" fmla="*/ 1667 h 1733"/>
                  <a:gd name="T8" fmla="*/ 122 w 122"/>
                  <a:gd name="T9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733">
                    <a:moveTo>
                      <a:pt x="122" y="0"/>
                    </a:moveTo>
                    <a:lnTo>
                      <a:pt x="0" y="66"/>
                    </a:lnTo>
                    <a:lnTo>
                      <a:pt x="0" y="1733"/>
                    </a:lnTo>
                    <a:lnTo>
                      <a:pt x="122" y="166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293"/>
              <p:cNvSpPr>
                <a:spLocks/>
              </p:cNvSpPr>
              <p:nvPr/>
            </p:nvSpPr>
            <p:spPr bwMode="auto">
              <a:xfrm>
                <a:off x="6976" y="1876"/>
                <a:ext cx="189" cy="1771"/>
              </a:xfrm>
              <a:custGeom>
                <a:avLst/>
                <a:gdLst>
                  <a:gd name="T0" fmla="*/ 0 w 189"/>
                  <a:gd name="T1" fmla="*/ 0 h 1771"/>
                  <a:gd name="T2" fmla="*/ 189 w 189"/>
                  <a:gd name="T3" fmla="*/ 104 h 1771"/>
                  <a:gd name="T4" fmla="*/ 189 w 189"/>
                  <a:gd name="T5" fmla="*/ 1771 h 1771"/>
                  <a:gd name="T6" fmla="*/ 0 w 189"/>
                  <a:gd name="T7" fmla="*/ 1668 h 1771"/>
                  <a:gd name="T8" fmla="*/ 0 w 189"/>
                  <a:gd name="T9" fmla="*/ 0 h 1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1771">
                    <a:moveTo>
                      <a:pt x="0" y="0"/>
                    </a:moveTo>
                    <a:lnTo>
                      <a:pt x="189" y="104"/>
                    </a:lnTo>
                    <a:lnTo>
                      <a:pt x="189" y="1771"/>
                    </a:lnTo>
                    <a:lnTo>
                      <a:pt x="0" y="1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294"/>
              <p:cNvSpPr>
                <a:spLocks/>
              </p:cNvSpPr>
              <p:nvPr/>
            </p:nvSpPr>
            <p:spPr bwMode="auto">
              <a:xfrm>
                <a:off x="6995" y="1926"/>
                <a:ext cx="38" cy="1618"/>
              </a:xfrm>
              <a:custGeom>
                <a:avLst/>
                <a:gdLst>
                  <a:gd name="T0" fmla="*/ 0 w 38"/>
                  <a:gd name="T1" fmla="*/ 0 h 1618"/>
                  <a:gd name="T2" fmla="*/ 38 w 38"/>
                  <a:gd name="T3" fmla="*/ 23 h 1618"/>
                  <a:gd name="T4" fmla="*/ 38 w 38"/>
                  <a:gd name="T5" fmla="*/ 1618 h 1618"/>
                  <a:gd name="T6" fmla="*/ 0 w 38"/>
                  <a:gd name="T7" fmla="*/ 1594 h 1618"/>
                  <a:gd name="T8" fmla="*/ 0 w 38"/>
                  <a:gd name="T9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18">
                    <a:moveTo>
                      <a:pt x="0" y="0"/>
                    </a:moveTo>
                    <a:lnTo>
                      <a:pt x="38" y="23"/>
                    </a:lnTo>
                    <a:lnTo>
                      <a:pt x="38" y="1618"/>
                    </a:lnTo>
                    <a:lnTo>
                      <a:pt x="0" y="1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Freeform 295"/>
              <p:cNvSpPr>
                <a:spLocks/>
              </p:cNvSpPr>
              <p:nvPr/>
            </p:nvSpPr>
            <p:spPr bwMode="auto">
              <a:xfrm>
                <a:off x="7051" y="1963"/>
                <a:ext cx="38" cy="1618"/>
              </a:xfrm>
              <a:custGeom>
                <a:avLst/>
                <a:gdLst>
                  <a:gd name="T0" fmla="*/ 0 w 38"/>
                  <a:gd name="T1" fmla="*/ 0 h 1618"/>
                  <a:gd name="T2" fmla="*/ 38 w 38"/>
                  <a:gd name="T3" fmla="*/ 24 h 1618"/>
                  <a:gd name="T4" fmla="*/ 38 w 38"/>
                  <a:gd name="T5" fmla="*/ 1618 h 1618"/>
                  <a:gd name="T6" fmla="*/ 0 w 38"/>
                  <a:gd name="T7" fmla="*/ 1595 h 1618"/>
                  <a:gd name="T8" fmla="*/ 0 w 38"/>
                  <a:gd name="T9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18">
                    <a:moveTo>
                      <a:pt x="0" y="0"/>
                    </a:moveTo>
                    <a:lnTo>
                      <a:pt x="38" y="24"/>
                    </a:lnTo>
                    <a:lnTo>
                      <a:pt x="38" y="1618"/>
                    </a:lnTo>
                    <a:lnTo>
                      <a:pt x="0" y="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296"/>
              <p:cNvSpPr>
                <a:spLocks/>
              </p:cNvSpPr>
              <p:nvPr/>
            </p:nvSpPr>
            <p:spPr bwMode="auto">
              <a:xfrm>
                <a:off x="7108" y="1992"/>
                <a:ext cx="38" cy="1617"/>
              </a:xfrm>
              <a:custGeom>
                <a:avLst/>
                <a:gdLst>
                  <a:gd name="T0" fmla="*/ 0 w 38"/>
                  <a:gd name="T1" fmla="*/ 0 h 1617"/>
                  <a:gd name="T2" fmla="*/ 38 w 38"/>
                  <a:gd name="T3" fmla="*/ 23 h 1617"/>
                  <a:gd name="T4" fmla="*/ 38 w 38"/>
                  <a:gd name="T5" fmla="*/ 1617 h 1617"/>
                  <a:gd name="T6" fmla="*/ 0 w 38"/>
                  <a:gd name="T7" fmla="*/ 1594 h 1617"/>
                  <a:gd name="T8" fmla="*/ 0 w 3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17">
                    <a:moveTo>
                      <a:pt x="0" y="0"/>
                    </a:moveTo>
                    <a:lnTo>
                      <a:pt x="38" y="23"/>
                    </a:lnTo>
                    <a:lnTo>
                      <a:pt x="38" y="1617"/>
                    </a:lnTo>
                    <a:lnTo>
                      <a:pt x="0" y="1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297"/>
              <p:cNvSpPr>
                <a:spLocks/>
              </p:cNvSpPr>
              <p:nvPr/>
            </p:nvSpPr>
            <p:spPr bwMode="auto">
              <a:xfrm>
                <a:off x="6985" y="1808"/>
                <a:ext cx="312" cy="172"/>
              </a:xfrm>
              <a:custGeom>
                <a:avLst/>
                <a:gdLst>
                  <a:gd name="T0" fmla="*/ 0 w 312"/>
                  <a:gd name="T1" fmla="*/ 68 h 172"/>
                  <a:gd name="T2" fmla="*/ 118 w 312"/>
                  <a:gd name="T3" fmla="*/ 0 h 172"/>
                  <a:gd name="T4" fmla="*/ 312 w 312"/>
                  <a:gd name="T5" fmla="*/ 106 h 172"/>
                  <a:gd name="T6" fmla="*/ 189 w 312"/>
                  <a:gd name="T7" fmla="*/ 172 h 172"/>
                  <a:gd name="T8" fmla="*/ 0 w 312"/>
                  <a:gd name="T9" fmla="*/ 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72">
                    <a:moveTo>
                      <a:pt x="0" y="68"/>
                    </a:moveTo>
                    <a:lnTo>
                      <a:pt x="118" y="0"/>
                    </a:lnTo>
                    <a:lnTo>
                      <a:pt x="312" y="106"/>
                    </a:lnTo>
                    <a:lnTo>
                      <a:pt x="189" y="172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298"/>
              <p:cNvSpPr>
                <a:spLocks/>
              </p:cNvSpPr>
              <p:nvPr/>
            </p:nvSpPr>
            <p:spPr bwMode="auto">
              <a:xfrm>
                <a:off x="7002" y="1683"/>
                <a:ext cx="540" cy="294"/>
              </a:xfrm>
              <a:custGeom>
                <a:avLst/>
                <a:gdLst>
                  <a:gd name="T0" fmla="*/ 540 w 540"/>
                  <a:gd name="T1" fmla="*/ 231 h 294"/>
                  <a:gd name="T2" fmla="*/ 127 w 540"/>
                  <a:gd name="T3" fmla="*/ 0 h 294"/>
                  <a:gd name="T4" fmla="*/ 0 w 540"/>
                  <a:gd name="T5" fmla="*/ 68 h 294"/>
                  <a:gd name="T6" fmla="*/ 415 w 540"/>
                  <a:gd name="T7" fmla="*/ 294 h 294"/>
                  <a:gd name="T8" fmla="*/ 540 w 540"/>
                  <a:gd name="T9" fmla="*/ 23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0" h="294">
                    <a:moveTo>
                      <a:pt x="540" y="231"/>
                    </a:moveTo>
                    <a:lnTo>
                      <a:pt x="127" y="0"/>
                    </a:lnTo>
                    <a:lnTo>
                      <a:pt x="0" y="68"/>
                    </a:lnTo>
                    <a:lnTo>
                      <a:pt x="415" y="294"/>
                    </a:lnTo>
                    <a:lnTo>
                      <a:pt x="540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299"/>
              <p:cNvSpPr>
                <a:spLocks/>
              </p:cNvSpPr>
              <p:nvPr/>
            </p:nvSpPr>
            <p:spPr bwMode="auto">
              <a:xfrm>
                <a:off x="6995" y="1751"/>
                <a:ext cx="99" cy="113"/>
              </a:xfrm>
              <a:custGeom>
                <a:avLst/>
                <a:gdLst>
                  <a:gd name="T0" fmla="*/ 0 w 99"/>
                  <a:gd name="T1" fmla="*/ 0 h 113"/>
                  <a:gd name="T2" fmla="*/ 0 w 99"/>
                  <a:gd name="T3" fmla="*/ 113 h 113"/>
                  <a:gd name="T4" fmla="*/ 99 w 99"/>
                  <a:gd name="T5" fmla="*/ 57 h 113"/>
                  <a:gd name="T6" fmla="*/ 0 w 99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13">
                    <a:moveTo>
                      <a:pt x="0" y="0"/>
                    </a:moveTo>
                    <a:lnTo>
                      <a:pt x="0" y="113"/>
                    </a:lnTo>
                    <a:lnTo>
                      <a:pt x="99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300"/>
              <p:cNvSpPr>
                <a:spLocks/>
              </p:cNvSpPr>
              <p:nvPr/>
            </p:nvSpPr>
            <p:spPr bwMode="auto">
              <a:xfrm>
                <a:off x="5590" y="3332"/>
                <a:ext cx="358" cy="1106"/>
              </a:xfrm>
              <a:custGeom>
                <a:avLst/>
                <a:gdLst>
                  <a:gd name="T0" fmla="*/ 358 w 358"/>
                  <a:gd name="T1" fmla="*/ 1106 h 1106"/>
                  <a:gd name="T2" fmla="*/ 0 w 358"/>
                  <a:gd name="T3" fmla="*/ 902 h 1106"/>
                  <a:gd name="T4" fmla="*/ 0 w 358"/>
                  <a:gd name="T5" fmla="*/ 0 h 1106"/>
                  <a:gd name="T6" fmla="*/ 358 w 358"/>
                  <a:gd name="T7" fmla="*/ 204 h 1106"/>
                  <a:gd name="T8" fmla="*/ 358 w 358"/>
                  <a:gd name="T9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106">
                    <a:moveTo>
                      <a:pt x="358" y="1106"/>
                    </a:moveTo>
                    <a:lnTo>
                      <a:pt x="0" y="902"/>
                    </a:lnTo>
                    <a:lnTo>
                      <a:pt x="0" y="0"/>
                    </a:lnTo>
                    <a:lnTo>
                      <a:pt x="358" y="204"/>
                    </a:lnTo>
                    <a:lnTo>
                      <a:pt x="358" y="110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301"/>
              <p:cNvSpPr>
                <a:spLocks/>
              </p:cNvSpPr>
              <p:nvPr/>
            </p:nvSpPr>
            <p:spPr bwMode="auto">
              <a:xfrm>
                <a:off x="5948" y="3395"/>
                <a:ext cx="227" cy="1043"/>
              </a:xfrm>
              <a:custGeom>
                <a:avLst/>
                <a:gdLst>
                  <a:gd name="T0" fmla="*/ 0 w 227"/>
                  <a:gd name="T1" fmla="*/ 1043 h 1043"/>
                  <a:gd name="T2" fmla="*/ 227 w 227"/>
                  <a:gd name="T3" fmla="*/ 902 h 1043"/>
                  <a:gd name="T4" fmla="*/ 227 w 227"/>
                  <a:gd name="T5" fmla="*/ 0 h 1043"/>
                  <a:gd name="T6" fmla="*/ 0 w 227"/>
                  <a:gd name="T7" fmla="*/ 141 h 1043"/>
                  <a:gd name="T8" fmla="*/ 0 w 227"/>
                  <a:gd name="T9" fmla="*/ 1043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43">
                    <a:moveTo>
                      <a:pt x="0" y="1043"/>
                    </a:moveTo>
                    <a:lnTo>
                      <a:pt x="227" y="902"/>
                    </a:lnTo>
                    <a:lnTo>
                      <a:pt x="227" y="0"/>
                    </a:lnTo>
                    <a:lnTo>
                      <a:pt x="0" y="141"/>
                    </a:lnTo>
                    <a:lnTo>
                      <a:pt x="0" y="10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302"/>
              <p:cNvSpPr>
                <a:spLocks/>
              </p:cNvSpPr>
              <p:nvPr/>
            </p:nvSpPr>
            <p:spPr bwMode="auto">
              <a:xfrm>
                <a:off x="5977" y="4170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89 h 198"/>
                  <a:gd name="T4" fmla="*/ 169 w 169"/>
                  <a:gd name="T5" fmla="*/ 0 h 198"/>
                  <a:gd name="T6" fmla="*/ 0 w 169"/>
                  <a:gd name="T7" fmla="*/ 108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89"/>
                    </a:lnTo>
                    <a:lnTo>
                      <a:pt x="169" y="0"/>
                    </a:lnTo>
                    <a:lnTo>
                      <a:pt x="0" y="10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303"/>
              <p:cNvSpPr>
                <a:spLocks/>
              </p:cNvSpPr>
              <p:nvPr/>
            </p:nvSpPr>
            <p:spPr bwMode="auto">
              <a:xfrm>
                <a:off x="5977" y="4029"/>
                <a:ext cx="169" cy="197"/>
              </a:xfrm>
              <a:custGeom>
                <a:avLst/>
                <a:gdLst>
                  <a:gd name="T0" fmla="*/ 0 w 169"/>
                  <a:gd name="T1" fmla="*/ 197 h 197"/>
                  <a:gd name="T2" fmla="*/ 169 w 169"/>
                  <a:gd name="T3" fmla="*/ 89 h 197"/>
                  <a:gd name="T4" fmla="*/ 169 w 169"/>
                  <a:gd name="T5" fmla="*/ 0 h 197"/>
                  <a:gd name="T6" fmla="*/ 0 w 169"/>
                  <a:gd name="T7" fmla="*/ 108 h 197"/>
                  <a:gd name="T8" fmla="*/ 0 w 169"/>
                  <a:gd name="T9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7">
                    <a:moveTo>
                      <a:pt x="0" y="197"/>
                    </a:moveTo>
                    <a:lnTo>
                      <a:pt x="169" y="89"/>
                    </a:lnTo>
                    <a:lnTo>
                      <a:pt x="169" y="0"/>
                    </a:lnTo>
                    <a:lnTo>
                      <a:pt x="0" y="108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304"/>
              <p:cNvSpPr>
                <a:spLocks/>
              </p:cNvSpPr>
              <p:nvPr/>
            </p:nvSpPr>
            <p:spPr bwMode="auto">
              <a:xfrm>
                <a:off x="5977" y="3887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90 h 198"/>
                  <a:gd name="T4" fmla="*/ 169 w 169"/>
                  <a:gd name="T5" fmla="*/ 0 h 198"/>
                  <a:gd name="T6" fmla="*/ 0 w 169"/>
                  <a:gd name="T7" fmla="*/ 111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90"/>
                    </a:lnTo>
                    <a:lnTo>
                      <a:pt x="169" y="0"/>
                    </a:lnTo>
                    <a:lnTo>
                      <a:pt x="0" y="111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305"/>
              <p:cNvSpPr>
                <a:spLocks/>
              </p:cNvSpPr>
              <p:nvPr/>
            </p:nvSpPr>
            <p:spPr bwMode="auto">
              <a:xfrm>
                <a:off x="5977" y="3746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90 h 198"/>
                  <a:gd name="T4" fmla="*/ 169 w 169"/>
                  <a:gd name="T5" fmla="*/ 0 h 198"/>
                  <a:gd name="T6" fmla="*/ 0 w 169"/>
                  <a:gd name="T7" fmla="*/ 111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90"/>
                    </a:lnTo>
                    <a:lnTo>
                      <a:pt x="169" y="0"/>
                    </a:lnTo>
                    <a:lnTo>
                      <a:pt x="0" y="111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306"/>
              <p:cNvSpPr>
                <a:spLocks/>
              </p:cNvSpPr>
              <p:nvPr/>
            </p:nvSpPr>
            <p:spPr bwMode="auto">
              <a:xfrm>
                <a:off x="5977" y="3605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89 h 198"/>
                  <a:gd name="T4" fmla="*/ 169 w 169"/>
                  <a:gd name="T5" fmla="*/ 0 h 198"/>
                  <a:gd name="T6" fmla="*/ 0 w 169"/>
                  <a:gd name="T7" fmla="*/ 110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89"/>
                    </a:lnTo>
                    <a:lnTo>
                      <a:pt x="169" y="0"/>
                    </a:lnTo>
                    <a:lnTo>
                      <a:pt x="0" y="11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307"/>
              <p:cNvSpPr>
                <a:spLocks/>
              </p:cNvSpPr>
              <p:nvPr/>
            </p:nvSpPr>
            <p:spPr bwMode="auto">
              <a:xfrm>
                <a:off x="5977" y="3466"/>
                <a:ext cx="169" cy="195"/>
              </a:xfrm>
              <a:custGeom>
                <a:avLst/>
                <a:gdLst>
                  <a:gd name="T0" fmla="*/ 0 w 169"/>
                  <a:gd name="T1" fmla="*/ 195 h 195"/>
                  <a:gd name="T2" fmla="*/ 169 w 169"/>
                  <a:gd name="T3" fmla="*/ 87 h 195"/>
                  <a:gd name="T4" fmla="*/ 169 w 169"/>
                  <a:gd name="T5" fmla="*/ 0 h 195"/>
                  <a:gd name="T6" fmla="*/ 0 w 169"/>
                  <a:gd name="T7" fmla="*/ 108 h 195"/>
                  <a:gd name="T8" fmla="*/ 0 w 169"/>
                  <a:gd name="T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5">
                    <a:moveTo>
                      <a:pt x="0" y="195"/>
                    </a:moveTo>
                    <a:lnTo>
                      <a:pt x="169" y="87"/>
                    </a:lnTo>
                    <a:lnTo>
                      <a:pt x="169" y="0"/>
                    </a:lnTo>
                    <a:lnTo>
                      <a:pt x="0" y="108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308"/>
              <p:cNvSpPr>
                <a:spLocks/>
              </p:cNvSpPr>
              <p:nvPr/>
            </p:nvSpPr>
            <p:spPr bwMode="auto">
              <a:xfrm>
                <a:off x="5595" y="3193"/>
                <a:ext cx="584" cy="343"/>
              </a:xfrm>
              <a:custGeom>
                <a:avLst/>
                <a:gdLst>
                  <a:gd name="T0" fmla="*/ 0 w 584"/>
                  <a:gd name="T1" fmla="*/ 139 h 343"/>
                  <a:gd name="T2" fmla="*/ 247 w 584"/>
                  <a:gd name="T3" fmla="*/ 0 h 343"/>
                  <a:gd name="T4" fmla="*/ 584 w 584"/>
                  <a:gd name="T5" fmla="*/ 202 h 343"/>
                  <a:gd name="T6" fmla="*/ 358 w 584"/>
                  <a:gd name="T7" fmla="*/ 343 h 343"/>
                  <a:gd name="T8" fmla="*/ 0 w 584"/>
                  <a:gd name="T9" fmla="*/ 139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43">
                    <a:moveTo>
                      <a:pt x="0" y="139"/>
                    </a:moveTo>
                    <a:lnTo>
                      <a:pt x="247" y="0"/>
                    </a:lnTo>
                    <a:lnTo>
                      <a:pt x="584" y="202"/>
                    </a:lnTo>
                    <a:lnTo>
                      <a:pt x="358" y="343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309"/>
              <p:cNvSpPr>
                <a:spLocks/>
              </p:cNvSpPr>
              <p:nvPr/>
            </p:nvSpPr>
            <p:spPr bwMode="auto">
              <a:xfrm>
                <a:off x="5779" y="3167"/>
                <a:ext cx="75" cy="148"/>
              </a:xfrm>
              <a:custGeom>
                <a:avLst/>
                <a:gdLst>
                  <a:gd name="T0" fmla="*/ 75 w 75"/>
                  <a:gd name="T1" fmla="*/ 148 h 148"/>
                  <a:gd name="T2" fmla="*/ 0 w 75"/>
                  <a:gd name="T3" fmla="*/ 106 h 148"/>
                  <a:gd name="T4" fmla="*/ 0 w 75"/>
                  <a:gd name="T5" fmla="*/ 0 h 148"/>
                  <a:gd name="T6" fmla="*/ 75 w 75"/>
                  <a:gd name="T7" fmla="*/ 44 h 148"/>
                  <a:gd name="T8" fmla="*/ 75 w 75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8">
                    <a:moveTo>
                      <a:pt x="75" y="148"/>
                    </a:moveTo>
                    <a:lnTo>
                      <a:pt x="0" y="106"/>
                    </a:lnTo>
                    <a:lnTo>
                      <a:pt x="0" y="0"/>
                    </a:lnTo>
                    <a:lnTo>
                      <a:pt x="75" y="44"/>
                    </a:lnTo>
                    <a:lnTo>
                      <a:pt x="75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310"/>
              <p:cNvSpPr>
                <a:spLocks/>
              </p:cNvSpPr>
              <p:nvPr/>
            </p:nvSpPr>
            <p:spPr bwMode="auto">
              <a:xfrm>
                <a:off x="5854" y="3181"/>
                <a:ext cx="38" cy="134"/>
              </a:xfrm>
              <a:custGeom>
                <a:avLst/>
                <a:gdLst>
                  <a:gd name="T0" fmla="*/ 0 w 38"/>
                  <a:gd name="T1" fmla="*/ 134 h 134"/>
                  <a:gd name="T2" fmla="*/ 38 w 38"/>
                  <a:gd name="T3" fmla="*/ 103 h 134"/>
                  <a:gd name="T4" fmla="*/ 38 w 38"/>
                  <a:gd name="T5" fmla="*/ 0 h 134"/>
                  <a:gd name="T6" fmla="*/ 0 w 38"/>
                  <a:gd name="T7" fmla="*/ 30 h 134"/>
                  <a:gd name="T8" fmla="*/ 0 w 38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4">
                    <a:moveTo>
                      <a:pt x="0" y="134"/>
                    </a:moveTo>
                    <a:lnTo>
                      <a:pt x="38" y="103"/>
                    </a:lnTo>
                    <a:lnTo>
                      <a:pt x="38" y="0"/>
                    </a:lnTo>
                    <a:lnTo>
                      <a:pt x="0" y="3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311"/>
              <p:cNvSpPr>
                <a:spLocks/>
              </p:cNvSpPr>
              <p:nvPr/>
            </p:nvSpPr>
            <p:spPr bwMode="auto">
              <a:xfrm>
                <a:off x="5783" y="3143"/>
                <a:ext cx="113" cy="68"/>
              </a:xfrm>
              <a:custGeom>
                <a:avLst/>
                <a:gdLst>
                  <a:gd name="T0" fmla="*/ 0 w 113"/>
                  <a:gd name="T1" fmla="*/ 24 h 68"/>
                  <a:gd name="T2" fmla="*/ 45 w 113"/>
                  <a:gd name="T3" fmla="*/ 0 h 68"/>
                  <a:gd name="T4" fmla="*/ 113 w 113"/>
                  <a:gd name="T5" fmla="*/ 38 h 68"/>
                  <a:gd name="T6" fmla="*/ 76 w 113"/>
                  <a:gd name="T7" fmla="*/ 68 h 68"/>
                  <a:gd name="T8" fmla="*/ 0 w 113"/>
                  <a:gd name="T9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0" y="24"/>
                    </a:moveTo>
                    <a:lnTo>
                      <a:pt x="45" y="0"/>
                    </a:lnTo>
                    <a:lnTo>
                      <a:pt x="113" y="38"/>
                    </a:lnTo>
                    <a:lnTo>
                      <a:pt x="76" y="6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Freeform 312"/>
              <p:cNvSpPr>
                <a:spLocks/>
              </p:cNvSpPr>
              <p:nvPr/>
            </p:nvSpPr>
            <p:spPr bwMode="auto">
              <a:xfrm>
                <a:off x="5713" y="3233"/>
                <a:ext cx="75" cy="148"/>
              </a:xfrm>
              <a:custGeom>
                <a:avLst/>
                <a:gdLst>
                  <a:gd name="T0" fmla="*/ 75 w 75"/>
                  <a:gd name="T1" fmla="*/ 148 h 148"/>
                  <a:gd name="T2" fmla="*/ 0 w 75"/>
                  <a:gd name="T3" fmla="*/ 106 h 148"/>
                  <a:gd name="T4" fmla="*/ 0 w 75"/>
                  <a:gd name="T5" fmla="*/ 0 h 148"/>
                  <a:gd name="T6" fmla="*/ 75 w 75"/>
                  <a:gd name="T7" fmla="*/ 44 h 148"/>
                  <a:gd name="T8" fmla="*/ 75 w 75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8">
                    <a:moveTo>
                      <a:pt x="75" y="148"/>
                    </a:moveTo>
                    <a:lnTo>
                      <a:pt x="0" y="106"/>
                    </a:lnTo>
                    <a:lnTo>
                      <a:pt x="0" y="0"/>
                    </a:lnTo>
                    <a:lnTo>
                      <a:pt x="75" y="44"/>
                    </a:lnTo>
                    <a:lnTo>
                      <a:pt x="75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313"/>
              <p:cNvSpPr>
                <a:spLocks/>
              </p:cNvSpPr>
              <p:nvPr/>
            </p:nvSpPr>
            <p:spPr bwMode="auto">
              <a:xfrm>
                <a:off x="5788" y="3247"/>
                <a:ext cx="38" cy="134"/>
              </a:xfrm>
              <a:custGeom>
                <a:avLst/>
                <a:gdLst>
                  <a:gd name="T0" fmla="*/ 0 w 38"/>
                  <a:gd name="T1" fmla="*/ 134 h 134"/>
                  <a:gd name="T2" fmla="*/ 38 w 38"/>
                  <a:gd name="T3" fmla="*/ 103 h 134"/>
                  <a:gd name="T4" fmla="*/ 38 w 38"/>
                  <a:gd name="T5" fmla="*/ 0 h 134"/>
                  <a:gd name="T6" fmla="*/ 0 w 38"/>
                  <a:gd name="T7" fmla="*/ 30 h 134"/>
                  <a:gd name="T8" fmla="*/ 0 w 38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4">
                    <a:moveTo>
                      <a:pt x="0" y="134"/>
                    </a:moveTo>
                    <a:lnTo>
                      <a:pt x="38" y="103"/>
                    </a:lnTo>
                    <a:lnTo>
                      <a:pt x="38" y="0"/>
                    </a:lnTo>
                    <a:lnTo>
                      <a:pt x="0" y="3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314"/>
              <p:cNvSpPr>
                <a:spLocks/>
              </p:cNvSpPr>
              <p:nvPr/>
            </p:nvSpPr>
            <p:spPr bwMode="auto">
              <a:xfrm>
                <a:off x="5717" y="3209"/>
                <a:ext cx="113" cy="68"/>
              </a:xfrm>
              <a:custGeom>
                <a:avLst/>
                <a:gdLst>
                  <a:gd name="T0" fmla="*/ 0 w 113"/>
                  <a:gd name="T1" fmla="*/ 24 h 68"/>
                  <a:gd name="T2" fmla="*/ 45 w 113"/>
                  <a:gd name="T3" fmla="*/ 0 h 68"/>
                  <a:gd name="T4" fmla="*/ 113 w 113"/>
                  <a:gd name="T5" fmla="*/ 38 h 68"/>
                  <a:gd name="T6" fmla="*/ 76 w 113"/>
                  <a:gd name="T7" fmla="*/ 68 h 68"/>
                  <a:gd name="T8" fmla="*/ 0 w 113"/>
                  <a:gd name="T9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0" y="24"/>
                    </a:moveTo>
                    <a:lnTo>
                      <a:pt x="45" y="0"/>
                    </a:lnTo>
                    <a:lnTo>
                      <a:pt x="113" y="38"/>
                    </a:lnTo>
                    <a:lnTo>
                      <a:pt x="76" y="6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315"/>
              <p:cNvSpPr>
                <a:spLocks/>
              </p:cNvSpPr>
              <p:nvPr/>
            </p:nvSpPr>
            <p:spPr bwMode="auto">
              <a:xfrm>
                <a:off x="8701" y="3581"/>
                <a:ext cx="170" cy="980"/>
              </a:xfrm>
              <a:custGeom>
                <a:avLst/>
                <a:gdLst>
                  <a:gd name="T0" fmla="*/ 170 w 170"/>
                  <a:gd name="T1" fmla="*/ 980 h 980"/>
                  <a:gd name="T2" fmla="*/ 0 w 170"/>
                  <a:gd name="T3" fmla="*/ 881 h 980"/>
                  <a:gd name="T4" fmla="*/ 0 w 170"/>
                  <a:gd name="T5" fmla="*/ 0 h 980"/>
                  <a:gd name="T6" fmla="*/ 90 w 170"/>
                  <a:gd name="T7" fmla="*/ 118 h 980"/>
                  <a:gd name="T8" fmla="*/ 88 w 170"/>
                  <a:gd name="T9" fmla="*/ 337 h 980"/>
                  <a:gd name="T10" fmla="*/ 170 w 170"/>
                  <a:gd name="T11" fmla="*/ 391 h 980"/>
                  <a:gd name="T12" fmla="*/ 170 w 170"/>
                  <a:gd name="T13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980">
                    <a:moveTo>
                      <a:pt x="170" y="980"/>
                    </a:moveTo>
                    <a:lnTo>
                      <a:pt x="0" y="881"/>
                    </a:lnTo>
                    <a:lnTo>
                      <a:pt x="0" y="0"/>
                    </a:lnTo>
                    <a:lnTo>
                      <a:pt x="90" y="118"/>
                    </a:lnTo>
                    <a:lnTo>
                      <a:pt x="88" y="337"/>
                    </a:lnTo>
                    <a:lnTo>
                      <a:pt x="170" y="391"/>
                    </a:lnTo>
                    <a:lnTo>
                      <a:pt x="170" y="9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Freeform 316"/>
              <p:cNvSpPr>
                <a:spLocks/>
              </p:cNvSpPr>
              <p:nvPr/>
            </p:nvSpPr>
            <p:spPr bwMode="auto">
              <a:xfrm>
                <a:off x="8871" y="3193"/>
                <a:ext cx="151" cy="1368"/>
              </a:xfrm>
              <a:custGeom>
                <a:avLst/>
                <a:gdLst>
                  <a:gd name="T0" fmla="*/ 151 w 151"/>
                  <a:gd name="T1" fmla="*/ 0 h 1368"/>
                  <a:gd name="T2" fmla="*/ 87 w 151"/>
                  <a:gd name="T3" fmla="*/ 35 h 1368"/>
                  <a:gd name="T4" fmla="*/ 87 w 151"/>
                  <a:gd name="T5" fmla="*/ 659 h 1368"/>
                  <a:gd name="T6" fmla="*/ 0 w 151"/>
                  <a:gd name="T7" fmla="*/ 779 h 1368"/>
                  <a:gd name="T8" fmla="*/ 0 w 151"/>
                  <a:gd name="T9" fmla="*/ 1368 h 1368"/>
                  <a:gd name="T10" fmla="*/ 151 w 151"/>
                  <a:gd name="T11" fmla="*/ 1276 h 1368"/>
                  <a:gd name="T12" fmla="*/ 151 w 151"/>
                  <a:gd name="T13" fmla="*/ 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368">
                    <a:moveTo>
                      <a:pt x="151" y="0"/>
                    </a:moveTo>
                    <a:lnTo>
                      <a:pt x="87" y="35"/>
                    </a:lnTo>
                    <a:lnTo>
                      <a:pt x="87" y="659"/>
                    </a:lnTo>
                    <a:lnTo>
                      <a:pt x="0" y="779"/>
                    </a:lnTo>
                    <a:lnTo>
                      <a:pt x="0" y="1368"/>
                    </a:lnTo>
                    <a:lnTo>
                      <a:pt x="151" y="1276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Freeform 317"/>
              <p:cNvSpPr>
                <a:spLocks/>
              </p:cNvSpPr>
              <p:nvPr/>
            </p:nvSpPr>
            <p:spPr bwMode="auto">
              <a:xfrm>
                <a:off x="8871" y="3117"/>
                <a:ext cx="87" cy="735"/>
              </a:xfrm>
              <a:custGeom>
                <a:avLst/>
                <a:gdLst>
                  <a:gd name="T0" fmla="*/ 0 w 87"/>
                  <a:gd name="T1" fmla="*/ 0 h 735"/>
                  <a:gd name="T2" fmla="*/ 87 w 87"/>
                  <a:gd name="T3" fmla="*/ 111 h 735"/>
                  <a:gd name="T4" fmla="*/ 87 w 87"/>
                  <a:gd name="T5" fmla="*/ 735 h 735"/>
                  <a:gd name="T6" fmla="*/ 0 w 87"/>
                  <a:gd name="T7" fmla="*/ 693 h 735"/>
                  <a:gd name="T8" fmla="*/ 0 w 87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35">
                    <a:moveTo>
                      <a:pt x="0" y="0"/>
                    </a:moveTo>
                    <a:lnTo>
                      <a:pt x="87" y="111"/>
                    </a:lnTo>
                    <a:lnTo>
                      <a:pt x="87" y="735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Freeform 318"/>
              <p:cNvSpPr>
                <a:spLocks/>
              </p:cNvSpPr>
              <p:nvPr/>
            </p:nvSpPr>
            <p:spPr bwMode="auto">
              <a:xfrm>
                <a:off x="8789" y="3652"/>
                <a:ext cx="82" cy="266"/>
              </a:xfrm>
              <a:custGeom>
                <a:avLst/>
                <a:gdLst>
                  <a:gd name="T0" fmla="*/ 2 w 82"/>
                  <a:gd name="T1" fmla="*/ 47 h 266"/>
                  <a:gd name="T2" fmla="*/ 82 w 82"/>
                  <a:gd name="T3" fmla="*/ 0 h 266"/>
                  <a:gd name="T4" fmla="*/ 82 w 82"/>
                  <a:gd name="T5" fmla="*/ 160 h 266"/>
                  <a:gd name="T6" fmla="*/ 0 w 82"/>
                  <a:gd name="T7" fmla="*/ 266 h 266"/>
                  <a:gd name="T8" fmla="*/ 2 w 82"/>
                  <a:gd name="T9" fmla="*/ 4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66">
                    <a:moveTo>
                      <a:pt x="2" y="47"/>
                    </a:moveTo>
                    <a:lnTo>
                      <a:pt x="82" y="0"/>
                    </a:lnTo>
                    <a:lnTo>
                      <a:pt x="82" y="160"/>
                    </a:lnTo>
                    <a:lnTo>
                      <a:pt x="0" y="266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319"/>
              <p:cNvSpPr>
                <a:spLocks/>
              </p:cNvSpPr>
              <p:nvPr/>
            </p:nvSpPr>
            <p:spPr bwMode="auto">
              <a:xfrm>
                <a:off x="8786" y="3362"/>
                <a:ext cx="85" cy="290"/>
              </a:xfrm>
              <a:custGeom>
                <a:avLst/>
                <a:gdLst>
                  <a:gd name="T0" fmla="*/ 0 w 85"/>
                  <a:gd name="T1" fmla="*/ 0 h 290"/>
                  <a:gd name="T2" fmla="*/ 0 w 85"/>
                  <a:gd name="T3" fmla="*/ 172 h 290"/>
                  <a:gd name="T4" fmla="*/ 85 w 85"/>
                  <a:gd name="T5" fmla="*/ 290 h 290"/>
                  <a:gd name="T6" fmla="*/ 85 w 85"/>
                  <a:gd name="T7" fmla="*/ 68 h 290"/>
                  <a:gd name="T8" fmla="*/ 0 w 85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90">
                    <a:moveTo>
                      <a:pt x="0" y="0"/>
                    </a:moveTo>
                    <a:lnTo>
                      <a:pt x="0" y="172"/>
                    </a:lnTo>
                    <a:lnTo>
                      <a:pt x="85" y="290"/>
                    </a:lnTo>
                    <a:lnTo>
                      <a:pt x="85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320"/>
              <p:cNvSpPr>
                <a:spLocks/>
              </p:cNvSpPr>
              <p:nvPr/>
            </p:nvSpPr>
            <p:spPr bwMode="auto">
              <a:xfrm>
                <a:off x="8706" y="3534"/>
                <a:ext cx="170" cy="165"/>
              </a:xfrm>
              <a:custGeom>
                <a:avLst/>
                <a:gdLst>
                  <a:gd name="T0" fmla="*/ 0 w 170"/>
                  <a:gd name="T1" fmla="*/ 47 h 165"/>
                  <a:gd name="T2" fmla="*/ 85 w 170"/>
                  <a:gd name="T3" fmla="*/ 0 h 165"/>
                  <a:gd name="T4" fmla="*/ 170 w 170"/>
                  <a:gd name="T5" fmla="*/ 118 h 165"/>
                  <a:gd name="T6" fmla="*/ 87 w 170"/>
                  <a:gd name="T7" fmla="*/ 165 h 165"/>
                  <a:gd name="T8" fmla="*/ 0 w 170"/>
                  <a:gd name="T9" fmla="*/ 4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5">
                    <a:moveTo>
                      <a:pt x="0" y="47"/>
                    </a:moveTo>
                    <a:lnTo>
                      <a:pt x="85" y="0"/>
                    </a:lnTo>
                    <a:lnTo>
                      <a:pt x="170" y="118"/>
                    </a:lnTo>
                    <a:lnTo>
                      <a:pt x="87" y="165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321"/>
              <p:cNvSpPr>
                <a:spLocks/>
              </p:cNvSpPr>
              <p:nvPr/>
            </p:nvSpPr>
            <p:spPr bwMode="auto">
              <a:xfrm>
                <a:off x="8784" y="3249"/>
                <a:ext cx="87" cy="181"/>
              </a:xfrm>
              <a:custGeom>
                <a:avLst/>
                <a:gdLst>
                  <a:gd name="T0" fmla="*/ 0 w 87"/>
                  <a:gd name="T1" fmla="*/ 113 h 181"/>
                  <a:gd name="T2" fmla="*/ 87 w 87"/>
                  <a:gd name="T3" fmla="*/ 0 h 181"/>
                  <a:gd name="T4" fmla="*/ 87 w 87"/>
                  <a:gd name="T5" fmla="*/ 181 h 181"/>
                  <a:gd name="T6" fmla="*/ 0 w 87"/>
                  <a:gd name="T7" fmla="*/ 1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81">
                    <a:moveTo>
                      <a:pt x="0" y="113"/>
                    </a:moveTo>
                    <a:lnTo>
                      <a:pt x="87" y="0"/>
                    </a:lnTo>
                    <a:lnTo>
                      <a:pt x="87" y="181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322"/>
              <p:cNvSpPr>
                <a:spLocks/>
              </p:cNvSpPr>
              <p:nvPr/>
            </p:nvSpPr>
            <p:spPr bwMode="auto">
              <a:xfrm>
                <a:off x="8876" y="3075"/>
                <a:ext cx="151" cy="153"/>
              </a:xfrm>
              <a:custGeom>
                <a:avLst/>
                <a:gdLst>
                  <a:gd name="T0" fmla="*/ 0 w 151"/>
                  <a:gd name="T1" fmla="*/ 42 h 153"/>
                  <a:gd name="T2" fmla="*/ 68 w 151"/>
                  <a:gd name="T3" fmla="*/ 0 h 153"/>
                  <a:gd name="T4" fmla="*/ 151 w 151"/>
                  <a:gd name="T5" fmla="*/ 118 h 153"/>
                  <a:gd name="T6" fmla="*/ 85 w 151"/>
                  <a:gd name="T7" fmla="*/ 153 h 153"/>
                  <a:gd name="T8" fmla="*/ 0 w 151"/>
                  <a:gd name="T9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3">
                    <a:moveTo>
                      <a:pt x="0" y="42"/>
                    </a:moveTo>
                    <a:lnTo>
                      <a:pt x="68" y="0"/>
                    </a:lnTo>
                    <a:lnTo>
                      <a:pt x="151" y="118"/>
                    </a:lnTo>
                    <a:lnTo>
                      <a:pt x="85" y="1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323"/>
              <p:cNvSpPr>
                <a:spLocks/>
              </p:cNvSpPr>
              <p:nvPr/>
            </p:nvSpPr>
            <p:spPr bwMode="auto">
              <a:xfrm>
                <a:off x="8793" y="3810"/>
                <a:ext cx="170" cy="162"/>
              </a:xfrm>
              <a:custGeom>
                <a:avLst/>
                <a:gdLst>
                  <a:gd name="T0" fmla="*/ 83 w 170"/>
                  <a:gd name="T1" fmla="*/ 162 h 162"/>
                  <a:gd name="T2" fmla="*/ 170 w 170"/>
                  <a:gd name="T3" fmla="*/ 42 h 162"/>
                  <a:gd name="T4" fmla="*/ 83 w 170"/>
                  <a:gd name="T5" fmla="*/ 0 h 162"/>
                  <a:gd name="T6" fmla="*/ 0 w 170"/>
                  <a:gd name="T7" fmla="*/ 108 h 162"/>
                  <a:gd name="T8" fmla="*/ 83 w 170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2">
                    <a:moveTo>
                      <a:pt x="83" y="162"/>
                    </a:moveTo>
                    <a:lnTo>
                      <a:pt x="170" y="42"/>
                    </a:lnTo>
                    <a:lnTo>
                      <a:pt x="83" y="0"/>
                    </a:lnTo>
                    <a:lnTo>
                      <a:pt x="0" y="108"/>
                    </a:lnTo>
                    <a:lnTo>
                      <a:pt x="83" y="16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324"/>
              <p:cNvSpPr>
                <a:spLocks/>
              </p:cNvSpPr>
              <p:nvPr/>
            </p:nvSpPr>
            <p:spPr bwMode="auto">
              <a:xfrm>
                <a:off x="9215" y="3661"/>
                <a:ext cx="109" cy="1048"/>
              </a:xfrm>
              <a:custGeom>
                <a:avLst/>
                <a:gdLst>
                  <a:gd name="T0" fmla="*/ 5 w 109"/>
                  <a:gd name="T1" fmla="*/ 1048 h 1048"/>
                  <a:gd name="T2" fmla="*/ 0 w 109"/>
                  <a:gd name="T3" fmla="*/ 59 h 1048"/>
                  <a:gd name="T4" fmla="*/ 109 w 109"/>
                  <a:gd name="T5" fmla="*/ 0 h 1048"/>
                  <a:gd name="T6" fmla="*/ 109 w 109"/>
                  <a:gd name="T7" fmla="*/ 989 h 1048"/>
                  <a:gd name="T8" fmla="*/ 5 w 109"/>
                  <a:gd name="T9" fmla="*/ 1048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048">
                    <a:moveTo>
                      <a:pt x="5" y="1048"/>
                    </a:moveTo>
                    <a:lnTo>
                      <a:pt x="0" y="59"/>
                    </a:lnTo>
                    <a:lnTo>
                      <a:pt x="109" y="0"/>
                    </a:lnTo>
                    <a:lnTo>
                      <a:pt x="109" y="989"/>
                    </a:lnTo>
                    <a:lnTo>
                      <a:pt x="5" y="104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Freeform 325"/>
              <p:cNvSpPr>
                <a:spLocks/>
              </p:cNvSpPr>
              <p:nvPr/>
            </p:nvSpPr>
            <p:spPr bwMode="auto">
              <a:xfrm>
                <a:off x="9078" y="3544"/>
                <a:ext cx="140" cy="1165"/>
              </a:xfrm>
              <a:custGeom>
                <a:avLst/>
                <a:gdLst>
                  <a:gd name="T0" fmla="*/ 0 w 140"/>
                  <a:gd name="T1" fmla="*/ 0 h 1165"/>
                  <a:gd name="T2" fmla="*/ 137 w 140"/>
                  <a:gd name="T3" fmla="*/ 176 h 1165"/>
                  <a:gd name="T4" fmla="*/ 140 w 140"/>
                  <a:gd name="T5" fmla="*/ 1165 h 1165"/>
                  <a:gd name="T6" fmla="*/ 0 w 140"/>
                  <a:gd name="T7" fmla="*/ 1085 h 1165"/>
                  <a:gd name="T8" fmla="*/ 0 w 140"/>
                  <a:gd name="T9" fmla="*/ 0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165">
                    <a:moveTo>
                      <a:pt x="0" y="0"/>
                    </a:moveTo>
                    <a:lnTo>
                      <a:pt x="137" y="176"/>
                    </a:lnTo>
                    <a:lnTo>
                      <a:pt x="140" y="1165"/>
                    </a:lnTo>
                    <a:lnTo>
                      <a:pt x="0" y="10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326"/>
              <p:cNvSpPr>
                <a:spLocks/>
              </p:cNvSpPr>
              <p:nvPr/>
            </p:nvSpPr>
            <p:spPr bwMode="auto">
              <a:xfrm>
                <a:off x="9083" y="3478"/>
                <a:ext cx="245" cy="242"/>
              </a:xfrm>
              <a:custGeom>
                <a:avLst/>
                <a:gdLst>
                  <a:gd name="T0" fmla="*/ 0 w 245"/>
                  <a:gd name="T1" fmla="*/ 66 h 242"/>
                  <a:gd name="T2" fmla="*/ 104 w 245"/>
                  <a:gd name="T3" fmla="*/ 0 h 242"/>
                  <a:gd name="T4" fmla="*/ 245 w 245"/>
                  <a:gd name="T5" fmla="*/ 183 h 242"/>
                  <a:gd name="T6" fmla="*/ 135 w 245"/>
                  <a:gd name="T7" fmla="*/ 242 h 242"/>
                  <a:gd name="T8" fmla="*/ 0 w 245"/>
                  <a:gd name="T9" fmla="*/ 6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2">
                    <a:moveTo>
                      <a:pt x="0" y="66"/>
                    </a:moveTo>
                    <a:lnTo>
                      <a:pt x="104" y="0"/>
                    </a:lnTo>
                    <a:lnTo>
                      <a:pt x="245" y="183"/>
                    </a:lnTo>
                    <a:lnTo>
                      <a:pt x="135" y="242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327"/>
              <p:cNvSpPr>
                <a:spLocks/>
              </p:cNvSpPr>
              <p:nvPr/>
            </p:nvSpPr>
            <p:spPr bwMode="auto">
              <a:xfrm>
                <a:off x="6571" y="2797"/>
                <a:ext cx="235" cy="1359"/>
              </a:xfrm>
              <a:custGeom>
                <a:avLst/>
                <a:gdLst>
                  <a:gd name="T0" fmla="*/ 235 w 235"/>
                  <a:gd name="T1" fmla="*/ 1359 h 1359"/>
                  <a:gd name="T2" fmla="*/ 0 w 235"/>
                  <a:gd name="T3" fmla="*/ 1222 h 1359"/>
                  <a:gd name="T4" fmla="*/ 0 w 235"/>
                  <a:gd name="T5" fmla="*/ 0 h 1359"/>
                  <a:gd name="T6" fmla="*/ 122 w 235"/>
                  <a:gd name="T7" fmla="*/ 165 h 1359"/>
                  <a:gd name="T8" fmla="*/ 120 w 235"/>
                  <a:gd name="T9" fmla="*/ 469 h 1359"/>
                  <a:gd name="T10" fmla="*/ 235 w 235"/>
                  <a:gd name="T11" fmla="*/ 544 h 1359"/>
                  <a:gd name="T12" fmla="*/ 235 w 235"/>
                  <a:gd name="T13" fmla="*/ 1359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359">
                    <a:moveTo>
                      <a:pt x="235" y="1359"/>
                    </a:moveTo>
                    <a:lnTo>
                      <a:pt x="0" y="1222"/>
                    </a:lnTo>
                    <a:lnTo>
                      <a:pt x="0" y="0"/>
                    </a:lnTo>
                    <a:lnTo>
                      <a:pt x="122" y="165"/>
                    </a:lnTo>
                    <a:lnTo>
                      <a:pt x="120" y="469"/>
                    </a:lnTo>
                    <a:lnTo>
                      <a:pt x="235" y="544"/>
                    </a:lnTo>
                    <a:lnTo>
                      <a:pt x="235" y="135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328"/>
              <p:cNvSpPr>
                <a:spLocks/>
              </p:cNvSpPr>
              <p:nvPr/>
            </p:nvSpPr>
            <p:spPr bwMode="auto">
              <a:xfrm>
                <a:off x="6806" y="2260"/>
                <a:ext cx="208" cy="1896"/>
              </a:xfrm>
              <a:custGeom>
                <a:avLst/>
                <a:gdLst>
                  <a:gd name="T0" fmla="*/ 208 w 208"/>
                  <a:gd name="T1" fmla="*/ 0 h 1896"/>
                  <a:gd name="T2" fmla="*/ 118 w 208"/>
                  <a:gd name="T3" fmla="*/ 49 h 1896"/>
                  <a:gd name="T4" fmla="*/ 123 w 208"/>
                  <a:gd name="T5" fmla="*/ 914 h 1896"/>
                  <a:gd name="T6" fmla="*/ 0 w 208"/>
                  <a:gd name="T7" fmla="*/ 1081 h 1896"/>
                  <a:gd name="T8" fmla="*/ 0 w 208"/>
                  <a:gd name="T9" fmla="*/ 1896 h 1896"/>
                  <a:gd name="T10" fmla="*/ 208 w 208"/>
                  <a:gd name="T11" fmla="*/ 1769 h 1896"/>
                  <a:gd name="T12" fmla="*/ 208 w 208"/>
                  <a:gd name="T13" fmla="*/ 0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896">
                    <a:moveTo>
                      <a:pt x="208" y="0"/>
                    </a:moveTo>
                    <a:lnTo>
                      <a:pt x="118" y="49"/>
                    </a:lnTo>
                    <a:lnTo>
                      <a:pt x="123" y="914"/>
                    </a:lnTo>
                    <a:lnTo>
                      <a:pt x="0" y="1081"/>
                    </a:lnTo>
                    <a:lnTo>
                      <a:pt x="0" y="1896"/>
                    </a:lnTo>
                    <a:lnTo>
                      <a:pt x="208" y="1769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329"/>
              <p:cNvSpPr>
                <a:spLocks/>
              </p:cNvSpPr>
              <p:nvPr/>
            </p:nvSpPr>
            <p:spPr bwMode="auto">
              <a:xfrm>
                <a:off x="6806" y="2156"/>
                <a:ext cx="123" cy="1018"/>
              </a:xfrm>
              <a:custGeom>
                <a:avLst/>
                <a:gdLst>
                  <a:gd name="T0" fmla="*/ 0 w 123"/>
                  <a:gd name="T1" fmla="*/ 0 h 1018"/>
                  <a:gd name="T2" fmla="*/ 120 w 123"/>
                  <a:gd name="T3" fmla="*/ 153 h 1018"/>
                  <a:gd name="T4" fmla="*/ 123 w 123"/>
                  <a:gd name="T5" fmla="*/ 1018 h 1018"/>
                  <a:gd name="T6" fmla="*/ 0 w 123"/>
                  <a:gd name="T7" fmla="*/ 961 h 1018"/>
                  <a:gd name="T8" fmla="*/ 0 w 123"/>
                  <a:gd name="T9" fmla="*/ 0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018">
                    <a:moveTo>
                      <a:pt x="0" y="0"/>
                    </a:moveTo>
                    <a:lnTo>
                      <a:pt x="120" y="153"/>
                    </a:lnTo>
                    <a:lnTo>
                      <a:pt x="123" y="1018"/>
                    </a:lnTo>
                    <a:lnTo>
                      <a:pt x="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330"/>
              <p:cNvSpPr>
                <a:spLocks/>
              </p:cNvSpPr>
              <p:nvPr/>
            </p:nvSpPr>
            <p:spPr bwMode="auto">
              <a:xfrm>
                <a:off x="6691" y="2896"/>
                <a:ext cx="115" cy="370"/>
              </a:xfrm>
              <a:custGeom>
                <a:avLst/>
                <a:gdLst>
                  <a:gd name="T0" fmla="*/ 2 w 115"/>
                  <a:gd name="T1" fmla="*/ 66 h 370"/>
                  <a:gd name="T2" fmla="*/ 115 w 115"/>
                  <a:gd name="T3" fmla="*/ 0 h 370"/>
                  <a:gd name="T4" fmla="*/ 115 w 115"/>
                  <a:gd name="T5" fmla="*/ 221 h 370"/>
                  <a:gd name="T6" fmla="*/ 0 w 115"/>
                  <a:gd name="T7" fmla="*/ 370 h 370"/>
                  <a:gd name="T8" fmla="*/ 2 w 115"/>
                  <a:gd name="T9" fmla="*/ 6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370">
                    <a:moveTo>
                      <a:pt x="2" y="66"/>
                    </a:moveTo>
                    <a:lnTo>
                      <a:pt x="115" y="0"/>
                    </a:lnTo>
                    <a:lnTo>
                      <a:pt x="115" y="221"/>
                    </a:lnTo>
                    <a:lnTo>
                      <a:pt x="0" y="37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331"/>
              <p:cNvSpPr>
                <a:spLocks/>
              </p:cNvSpPr>
              <p:nvPr/>
            </p:nvSpPr>
            <p:spPr bwMode="auto">
              <a:xfrm>
                <a:off x="6684" y="2493"/>
                <a:ext cx="122" cy="403"/>
              </a:xfrm>
              <a:custGeom>
                <a:avLst/>
                <a:gdLst>
                  <a:gd name="T0" fmla="*/ 0 w 122"/>
                  <a:gd name="T1" fmla="*/ 0 h 403"/>
                  <a:gd name="T2" fmla="*/ 0 w 122"/>
                  <a:gd name="T3" fmla="*/ 240 h 403"/>
                  <a:gd name="T4" fmla="*/ 122 w 122"/>
                  <a:gd name="T5" fmla="*/ 403 h 403"/>
                  <a:gd name="T6" fmla="*/ 122 w 122"/>
                  <a:gd name="T7" fmla="*/ 94 h 403"/>
                  <a:gd name="T8" fmla="*/ 0 w 122"/>
                  <a:gd name="T9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403">
                    <a:moveTo>
                      <a:pt x="0" y="0"/>
                    </a:moveTo>
                    <a:lnTo>
                      <a:pt x="0" y="240"/>
                    </a:lnTo>
                    <a:lnTo>
                      <a:pt x="122" y="403"/>
                    </a:lnTo>
                    <a:lnTo>
                      <a:pt x="122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332"/>
              <p:cNvSpPr>
                <a:spLocks/>
              </p:cNvSpPr>
              <p:nvPr/>
            </p:nvSpPr>
            <p:spPr bwMode="auto">
              <a:xfrm>
                <a:off x="6575" y="2733"/>
                <a:ext cx="236" cy="229"/>
              </a:xfrm>
              <a:custGeom>
                <a:avLst/>
                <a:gdLst>
                  <a:gd name="T0" fmla="*/ 0 w 236"/>
                  <a:gd name="T1" fmla="*/ 64 h 229"/>
                  <a:gd name="T2" fmla="*/ 118 w 236"/>
                  <a:gd name="T3" fmla="*/ 0 h 229"/>
                  <a:gd name="T4" fmla="*/ 236 w 236"/>
                  <a:gd name="T5" fmla="*/ 163 h 229"/>
                  <a:gd name="T6" fmla="*/ 120 w 236"/>
                  <a:gd name="T7" fmla="*/ 229 h 229"/>
                  <a:gd name="T8" fmla="*/ 0 w 236"/>
                  <a:gd name="T9" fmla="*/ 64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229">
                    <a:moveTo>
                      <a:pt x="0" y="64"/>
                    </a:moveTo>
                    <a:lnTo>
                      <a:pt x="118" y="0"/>
                    </a:lnTo>
                    <a:lnTo>
                      <a:pt x="236" y="163"/>
                    </a:lnTo>
                    <a:lnTo>
                      <a:pt x="120" y="229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333"/>
              <p:cNvSpPr>
                <a:spLocks/>
              </p:cNvSpPr>
              <p:nvPr/>
            </p:nvSpPr>
            <p:spPr bwMode="auto">
              <a:xfrm>
                <a:off x="6686" y="2340"/>
                <a:ext cx="120" cy="247"/>
              </a:xfrm>
              <a:custGeom>
                <a:avLst/>
                <a:gdLst>
                  <a:gd name="T0" fmla="*/ 0 w 120"/>
                  <a:gd name="T1" fmla="*/ 153 h 247"/>
                  <a:gd name="T2" fmla="*/ 120 w 120"/>
                  <a:gd name="T3" fmla="*/ 0 h 247"/>
                  <a:gd name="T4" fmla="*/ 120 w 120"/>
                  <a:gd name="T5" fmla="*/ 247 h 247"/>
                  <a:gd name="T6" fmla="*/ 0 w 120"/>
                  <a:gd name="T7" fmla="*/ 15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247">
                    <a:moveTo>
                      <a:pt x="0" y="153"/>
                    </a:moveTo>
                    <a:lnTo>
                      <a:pt x="120" y="0"/>
                    </a:lnTo>
                    <a:lnTo>
                      <a:pt x="120" y="247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334"/>
              <p:cNvSpPr>
                <a:spLocks/>
              </p:cNvSpPr>
              <p:nvPr/>
            </p:nvSpPr>
            <p:spPr bwMode="auto">
              <a:xfrm>
                <a:off x="6811" y="2098"/>
                <a:ext cx="207" cy="211"/>
              </a:xfrm>
              <a:custGeom>
                <a:avLst/>
                <a:gdLst>
                  <a:gd name="T0" fmla="*/ 0 w 207"/>
                  <a:gd name="T1" fmla="*/ 58 h 211"/>
                  <a:gd name="T2" fmla="*/ 94 w 207"/>
                  <a:gd name="T3" fmla="*/ 0 h 211"/>
                  <a:gd name="T4" fmla="*/ 207 w 207"/>
                  <a:gd name="T5" fmla="*/ 162 h 211"/>
                  <a:gd name="T6" fmla="*/ 118 w 207"/>
                  <a:gd name="T7" fmla="*/ 211 h 211"/>
                  <a:gd name="T8" fmla="*/ 0 w 207"/>
                  <a:gd name="T9" fmla="*/ 58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11">
                    <a:moveTo>
                      <a:pt x="0" y="58"/>
                    </a:moveTo>
                    <a:lnTo>
                      <a:pt x="94" y="0"/>
                    </a:lnTo>
                    <a:lnTo>
                      <a:pt x="207" y="162"/>
                    </a:lnTo>
                    <a:lnTo>
                      <a:pt x="118" y="21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Freeform 335"/>
              <p:cNvSpPr>
                <a:spLocks/>
              </p:cNvSpPr>
              <p:nvPr/>
            </p:nvSpPr>
            <p:spPr bwMode="auto">
              <a:xfrm>
                <a:off x="6695" y="3117"/>
                <a:ext cx="236" cy="224"/>
              </a:xfrm>
              <a:custGeom>
                <a:avLst/>
                <a:gdLst>
                  <a:gd name="T0" fmla="*/ 116 w 236"/>
                  <a:gd name="T1" fmla="*/ 224 h 224"/>
                  <a:gd name="T2" fmla="*/ 236 w 236"/>
                  <a:gd name="T3" fmla="*/ 57 h 224"/>
                  <a:gd name="T4" fmla="*/ 116 w 236"/>
                  <a:gd name="T5" fmla="*/ 0 h 224"/>
                  <a:gd name="T6" fmla="*/ 0 w 236"/>
                  <a:gd name="T7" fmla="*/ 149 h 224"/>
                  <a:gd name="T8" fmla="*/ 116 w 236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224">
                    <a:moveTo>
                      <a:pt x="116" y="224"/>
                    </a:moveTo>
                    <a:lnTo>
                      <a:pt x="236" y="57"/>
                    </a:lnTo>
                    <a:lnTo>
                      <a:pt x="116" y="0"/>
                    </a:lnTo>
                    <a:lnTo>
                      <a:pt x="0" y="149"/>
                    </a:lnTo>
                    <a:lnTo>
                      <a:pt x="116" y="22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336"/>
              <p:cNvSpPr>
                <a:spLocks/>
              </p:cNvSpPr>
              <p:nvPr/>
            </p:nvSpPr>
            <p:spPr bwMode="auto">
              <a:xfrm>
                <a:off x="8169" y="4961"/>
                <a:ext cx="1131" cy="655"/>
              </a:xfrm>
              <a:custGeom>
                <a:avLst/>
                <a:gdLst>
                  <a:gd name="T0" fmla="*/ 848 w 1131"/>
                  <a:gd name="T1" fmla="*/ 655 h 655"/>
                  <a:gd name="T2" fmla="*/ 0 w 1131"/>
                  <a:gd name="T3" fmla="*/ 158 h 655"/>
                  <a:gd name="T4" fmla="*/ 259 w 1131"/>
                  <a:gd name="T5" fmla="*/ 0 h 655"/>
                  <a:gd name="T6" fmla="*/ 1131 w 1131"/>
                  <a:gd name="T7" fmla="*/ 492 h 655"/>
                  <a:gd name="T8" fmla="*/ 848 w 1131"/>
                  <a:gd name="T9" fmla="*/ 65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1" h="655">
                    <a:moveTo>
                      <a:pt x="848" y="655"/>
                    </a:moveTo>
                    <a:lnTo>
                      <a:pt x="0" y="158"/>
                    </a:lnTo>
                    <a:lnTo>
                      <a:pt x="259" y="0"/>
                    </a:lnTo>
                    <a:lnTo>
                      <a:pt x="1131" y="492"/>
                    </a:lnTo>
                    <a:lnTo>
                      <a:pt x="848" y="65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Freeform 337"/>
              <p:cNvSpPr>
                <a:spLocks/>
              </p:cNvSpPr>
              <p:nvPr/>
            </p:nvSpPr>
            <p:spPr bwMode="auto">
              <a:xfrm>
                <a:off x="6137" y="4403"/>
                <a:ext cx="587" cy="337"/>
              </a:xfrm>
              <a:custGeom>
                <a:avLst/>
                <a:gdLst>
                  <a:gd name="T0" fmla="*/ 0 w 587"/>
                  <a:gd name="T1" fmla="*/ 245 h 337"/>
                  <a:gd name="T2" fmla="*/ 434 w 587"/>
                  <a:gd name="T3" fmla="*/ 0 h 337"/>
                  <a:gd name="T4" fmla="*/ 587 w 587"/>
                  <a:gd name="T5" fmla="*/ 83 h 337"/>
                  <a:gd name="T6" fmla="*/ 158 w 587"/>
                  <a:gd name="T7" fmla="*/ 337 h 337"/>
                  <a:gd name="T8" fmla="*/ 0 w 587"/>
                  <a:gd name="T9" fmla="*/ 245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337">
                    <a:moveTo>
                      <a:pt x="0" y="245"/>
                    </a:moveTo>
                    <a:lnTo>
                      <a:pt x="434" y="0"/>
                    </a:lnTo>
                    <a:lnTo>
                      <a:pt x="587" y="83"/>
                    </a:lnTo>
                    <a:lnTo>
                      <a:pt x="158" y="337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338"/>
              <p:cNvSpPr>
                <a:spLocks/>
              </p:cNvSpPr>
              <p:nvPr/>
            </p:nvSpPr>
            <p:spPr bwMode="auto">
              <a:xfrm>
                <a:off x="6910" y="4080"/>
                <a:ext cx="311" cy="961"/>
              </a:xfrm>
              <a:custGeom>
                <a:avLst/>
                <a:gdLst>
                  <a:gd name="T0" fmla="*/ 311 w 311"/>
                  <a:gd name="T1" fmla="*/ 0 h 961"/>
                  <a:gd name="T2" fmla="*/ 0 w 311"/>
                  <a:gd name="T3" fmla="*/ 179 h 961"/>
                  <a:gd name="T4" fmla="*/ 0 w 311"/>
                  <a:gd name="T5" fmla="*/ 961 h 961"/>
                  <a:gd name="T6" fmla="*/ 311 w 311"/>
                  <a:gd name="T7" fmla="*/ 782 h 961"/>
                  <a:gd name="T8" fmla="*/ 311 w 31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961">
                    <a:moveTo>
                      <a:pt x="311" y="0"/>
                    </a:moveTo>
                    <a:lnTo>
                      <a:pt x="0" y="179"/>
                    </a:lnTo>
                    <a:lnTo>
                      <a:pt x="0" y="961"/>
                    </a:lnTo>
                    <a:lnTo>
                      <a:pt x="311" y="782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339"/>
              <p:cNvSpPr>
                <a:spLocks/>
              </p:cNvSpPr>
              <p:nvPr/>
            </p:nvSpPr>
            <p:spPr bwMode="auto">
              <a:xfrm>
                <a:off x="6589" y="4080"/>
                <a:ext cx="321" cy="961"/>
              </a:xfrm>
              <a:custGeom>
                <a:avLst/>
                <a:gdLst>
                  <a:gd name="T0" fmla="*/ 0 w 321"/>
                  <a:gd name="T1" fmla="*/ 0 h 961"/>
                  <a:gd name="T2" fmla="*/ 321 w 321"/>
                  <a:gd name="T3" fmla="*/ 179 h 961"/>
                  <a:gd name="T4" fmla="*/ 321 w 321"/>
                  <a:gd name="T5" fmla="*/ 961 h 961"/>
                  <a:gd name="T6" fmla="*/ 0 w 321"/>
                  <a:gd name="T7" fmla="*/ 782 h 961"/>
                  <a:gd name="T8" fmla="*/ 0 w 32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961">
                    <a:moveTo>
                      <a:pt x="0" y="0"/>
                    </a:moveTo>
                    <a:lnTo>
                      <a:pt x="321" y="179"/>
                    </a:lnTo>
                    <a:lnTo>
                      <a:pt x="321" y="961"/>
                    </a:lnTo>
                    <a:lnTo>
                      <a:pt x="0" y="7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340"/>
              <p:cNvSpPr>
                <a:spLocks/>
              </p:cNvSpPr>
              <p:nvPr/>
            </p:nvSpPr>
            <p:spPr bwMode="auto">
              <a:xfrm>
                <a:off x="6599" y="3897"/>
                <a:ext cx="632" cy="362"/>
              </a:xfrm>
              <a:custGeom>
                <a:avLst/>
                <a:gdLst>
                  <a:gd name="T0" fmla="*/ 0 w 632"/>
                  <a:gd name="T1" fmla="*/ 183 h 362"/>
                  <a:gd name="T2" fmla="*/ 313 w 632"/>
                  <a:gd name="T3" fmla="*/ 0 h 362"/>
                  <a:gd name="T4" fmla="*/ 632 w 632"/>
                  <a:gd name="T5" fmla="*/ 183 h 362"/>
                  <a:gd name="T6" fmla="*/ 320 w 632"/>
                  <a:gd name="T7" fmla="*/ 362 h 362"/>
                  <a:gd name="T8" fmla="*/ 0 w 632"/>
                  <a:gd name="T9" fmla="*/ 18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362">
                    <a:moveTo>
                      <a:pt x="0" y="183"/>
                    </a:moveTo>
                    <a:lnTo>
                      <a:pt x="313" y="0"/>
                    </a:lnTo>
                    <a:lnTo>
                      <a:pt x="632" y="183"/>
                    </a:lnTo>
                    <a:lnTo>
                      <a:pt x="320" y="362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Freeform 341"/>
              <p:cNvSpPr>
                <a:spLocks/>
              </p:cNvSpPr>
              <p:nvPr/>
            </p:nvSpPr>
            <p:spPr bwMode="auto">
              <a:xfrm>
                <a:off x="6910" y="4778"/>
                <a:ext cx="273" cy="197"/>
              </a:xfrm>
              <a:custGeom>
                <a:avLst/>
                <a:gdLst>
                  <a:gd name="T0" fmla="*/ 273 w 273"/>
                  <a:gd name="T1" fmla="*/ 0 h 197"/>
                  <a:gd name="T2" fmla="*/ 0 w 273"/>
                  <a:gd name="T3" fmla="*/ 160 h 197"/>
                  <a:gd name="T4" fmla="*/ 0 w 273"/>
                  <a:gd name="T5" fmla="*/ 197 h 197"/>
                  <a:gd name="T6" fmla="*/ 273 w 273"/>
                  <a:gd name="T7" fmla="*/ 37 h 197"/>
                  <a:gd name="T8" fmla="*/ 273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7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Freeform 342"/>
              <p:cNvSpPr>
                <a:spLocks/>
              </p:cNvSpPr>
              <p:nvPr/>
            </p:nvSpPr>
            <p:spPr bwMode="auto">
              <a:xfrm>
                <a:off x="6910" y="469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7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343"/>
              <p:cNvSpPr>
                <a:spLocks/>
              </p:cNvSpPr>
              <p:nvPr/>
            </p:nvSpPr>
            <p:spPr bwMode="auto">
              <a:xfrm>
                <a:off x="6910" y="460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344"/>
              <p:cNvSpPr>
                <a:spLocks/>
              </p:cNvSpPr>
              <p:nvPr/>
            </p:nvSpPr>
            <p:spPr bwMode="auto">
              <a:xfrm>
                <a:off x="6910" y="452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345"/>
              <p:cNvSpPr>
                <a:spLocks/>
              </p:cNvSpPr>
              <p:nvPr/>
            </p:nvSpPr>
            <p:spPr bwMode="auto">
              <a:xfrm>
                <a:off x="6910" y="443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1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1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346"/>
              <p:cNvSpPr>
                <a:spLocks/>
              </p:cNvSpPr>
              <p:nvPr/>
            </p:nvSpPr>
            <p:spPr bwMode="auto">
              <a:xfrm>
                <a:off x="6910" y="4354"/>
                <a:ext cx="273" cy="197"/>
              </a:xfrm>
              <a:custGeom>
                <a:avLst/>
                <a:gdLst>
                  <a:gd name="T0" fmla="*/ 273 w 273"/>
                  <a:gd name="T1" fmla="*/ 0 h 197"/>
                  <a:gd name="T2" fmla="*/ 0 w 273"/>
                  <a:gd name="T3" fmla="*/ 160 h 197"/>
                  <a:gd name="T4" fmla="*/ 0 w 273"/>
                  <a:gd name="T5" fmla="*/ 197 h 197"/>
                  <a:gd name="T6" fmla="*/ 273 w 273"/>
                  <a:gd name="T7" fmla="*/ 37 h 197"/>
                  <a:gd name="T8" fmla="*/ 273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7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347"/>
              <p:cNvSpPr>
                <a:spLocks/>
              </p:cNvSpPr>
              <p:nvPr/>
            </p:nvSpPr>
            <p:spPr bwMode="auto">
              <a:xfrm>
                <a:off x="6910" y="4269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348"/>
              <p:cNvSpPr>
                <a:spLocks/>
              </p:cNvSpPr>
              <p:nvPr/>
            </p:nvSpPr>
            <p:spPr bwMode="auto">
              <a:xfrm>
                <a:off x="6910" y="4184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349"/>
              <p:cNvSpPr>
                <a:spLocks/>
              </p:cNvSpPr>
              <p:nvPr/>
            </p:nvSpPr>
            <p:spPr bwMode="auto">
              <a:xfrm>
                <a:off x="6637" y="4778"/>
                <a:ext cx="273" cy="197"/>
              </a:xfrm>
              <a:custGeom>
                <a:avLst/>
                <a:gdLst>
                  <a:gd name="T0" fmla="*/ 0 w 273"/>
                  <a:gd name="T1" fmla="*/ 0 h 197"/>
                  <a:gd name="T2" fmla="*/ 273 w 273"/>
                  <a:gd name="T3" fmla="*/ 160 h 197"/>
                  <a:gd name="T4" fmla="*/ 273 w 273"/>
                  <a:gd name="T5" fmla="*/ 197 h 197"/>
                  <a:gd name="T6" fmla="*/ 0 w 273"/>
                  <a:gd name="T7" fmla="*/ 37 h 197"/>
                  <a:gd name="T8" fmla="*/ 0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350"/>
              <p:cNvSpPr>
                <a:spLocks/>
              </p:cNvSpPr>
              <p:nvPr/>
            </p:nvSpPr>
            <p:spPr bwMode="auto">
              <a:xfrm>
                <a:off x="6637" y="4693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7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351"/>
              <p:cNvSpPr>
                <a:spLocks/>
              </p:cNvSpPr>
              <p:nvPr/>
            </p:nvSpPr>
            <p:spPr bwMode="auto">
              <a:xfrm>
                <a:off x="6637" y="4608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352"/>
              <p:cNvSpPr>
                <a:spLocks/>
              </p:cNvSpPr>
              <p:nvPr/>
            </p:nvSpPr>
            <p:spPr bwMode="auto">
              <a:xfrm>
                <a:off x="6637" y="4523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353"/>
              <p:cNvSpPr>
                <a:spLocks/>
              </p:cNvSpPr>
              <p:nvPr/>
            </p:nvSpPr>
            <p:spPr bwMode="auto">
              <a:xfrm>
                <a:off x="6637" y="4438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1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1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354"/>
              <p:cNvSpPr>
                <a:spLocks/>
              </p:cNvSpPr>
              <p:nvPr/>
            </p:nvSpPr>
            <p:spPr bwMode="auto">
              <a:xfrm>
                <a:off x="6637" y="4354"/>
                <a:ext cx="273" cy="197"/>
              </a:xfrm>
              <a:custGeom>
                <a:avLst/>
                <a:gdLst>
                  <a:gd name="T0" fmla="*/ 0 w 273"/>
                  <a:gd name="T1" fmla="*/ 0 h 197"/>
                  <a:gd name="T2" fmla="*/ 273 w 273"/>
                  <a:gd name="T3" fmla="*/ 160 h 197"/>
                  <a:gd name="T4" fmla="*/ 273 w 273"/>
                  <a:gd name="T5" fmla="*/ 197 h 197"/>
                  <a:gd name="T6" fmla="*/ 0 w 273"/>
                  <a:gd name="T7" fmla="*/ 37 h 197"/>
                  <a:gd name="T8" fmla="*/ 0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355"/>
              <p:cNvSpPr>
                <a:spLocks/>
              </p:cNvSpPr>
              <p:nvPr/>
            </p:nvSpPr>
            <p:spPr bwMode="auto">
              <a:xfrm>
                <a:off x="6637" y="4269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356"/>
              <p:cNvSpPr>
                <a:spLocks/>
              </p:cNvSpPr>
              <p:nvPr/>
            </p:nvSpPr>
            <p:spPr bwMode="auto">
              <a:xfrm>
                <a:off x="6637" y="4184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357"/>
              <p:cNvSpPr>
                <a:spLocks/>
              </p:cNvSpPr>
              <p:nvPr/>
            </p:nvSpPr>
            <p:spPr bwMode="auto">
              <a:xfrm>
                <a:off x="6910" y="4033"/>
                <a:ext cx="217" cy="179"/>
              </a:xfrm>
              <a:custGeom>
                <a:avLst/>
                <a:gdLst>
                  <a:gd name="T0" fmla="*/ 217 w 217"/>
                  <a:gd name="T1" fmla="*/ 0 h 179"/>
                  <a:gd name="T2" fmla="*/ 0 w 217"/>
                  <a:gd name="T3" fmla="*/ 132 h 179"/>
                  <a:gd name="T4" fmla="*/ 0 w 217"/>
                  <a:gd name="T5" fmla="*/ 179 h 179"/>
                  <a:gd name="T6" fmla="*/ 217 w 217"/>
                  <a:gd name="T7" fmla="*/ 47 h 179"/>
                  <a:gd name="T8" fmla="*/ 217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217" y="0"/>
                    </a:moveTo>
                    <a:lnTo>
                      <a:pt x="0" y="132"/>
                    </a:lnTo>
                    <a:lnTo>
                      <a:pt x="0" y="179"/>
                    </a:lnTo>
                    <a:lnTo>
                      <a:pt x="217" y="4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358"/>
              <p:cNvSpPr>
                <a:spLocks/>
              </p:cNvSpPr>
              <p:nvPr/>
            </p:nvSpPr>
            <p:spPr bwMode="auto">
              <a:xfrm>
                <a:off x="6910" y="3996"/>
                <a:ext cx="132" cy="122"/>
              </a:xfrm>
              <a:custGeom>
                <a:avLst/>
                <a:gdLst>
                  <a:gd name="T0" fmla="*/ 132 w 132"/>
                  <a:gd name="T1" fmla="*/ 0 h 122"/>
                  <a:gd name="T2" fmla="*/ 0 w 132"/>
                  <a:gd name="T3" fmla="*/ 75 h 122"/>
                  <a:gd name="T4" fmla="*/ 0 w 132"/>
                  <a:gd name="T5" fmla="*/ 122 h 122"/>
                  <a:gd name="T6" fmla="*/ 132 w 132"/>
                  <a:gd name="T7" fmla="*/ 47 h 122"/>
                  <a:gd name="T8" fmla="*/ 132 w 132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22">
                    <a:moveTo>
                      <a:pt x="132" y="0"/>
                    </a:moveTo>
                    <a:lnTo>
                      <a:pt x="0" y="75"/>
                    </a:lnTo>
                    <a:lnTo>
                      <a:pt x="0" y="122"/>
                    </a:lnTo>
                    <a:lnTo>
                      <a:pt x="132" y="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359"/>
              <p:cNvSpPr>
                <a:spLocks/>
              </p:cNvSpPr>
              <p:nvPr/>
            </p:nvSpPr>
            <p:spPr bwMode="auto">
              <a:xfrm>
                <a:off x="6910" y="3958"/>
                <a:ext cx="47" cy="75"/>
              </a:xfrm>
              <a:custGeom>
                <a:avLst/>
                <a:gdLst>
                  <a:gd name="T0" fmla="*/ 47 w 47"/>
                  <a:gd name="T1" fmla="*/ 0 h 75"/>
                  <a:gd name="T2" fmla="*/ 0 w 47"/>
                  <a:gd name="T3" fmla="*/ 28 h 75"/>
                  <a:gd name="T4" fmla="*/ 0 w 47"/>
                  <a:gd name="T5" fmla="*/ 75 h 75"/>
                  <a:gd name="T6" fmla="*/ 47 w 47"/>
                  <a:gd name="T7" fmla="*/ 47 h 75"/>
                  <a:gd name="T8" fmla="*/ 47 w 47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5">
                    <a:moveTo>
                      <a:pt x="47" y="0"/>
                    </a:moveTo>
                    <a:lnTo>
                      <a:pt x="0" y="28"/>
                    </a:lnTo>
                    <a:lnTo>
                      <a:pt x="0" y="75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Freeform 360"/>
              <p:cNvSpPr>
                <a:spLocks/>
              </p:cNvSpPr>
              <p:nvPr/>
            </p:nvSpPr>
            <p:spPr bwMode="auto">
              <a:xfrm>
                <a:off x="6863" y="3958"/>
                <a:ext cx="52" cy="75"/>
              </a:xfrm>
              <a:custGeom>
                <a:avLst/>
                <a:gdLst>
                  <a:gd name="T0" fmla="*/ 52 w 52"/>
                  <a:gd name="T1" fmla="*/ 75 h 75"/>
                  <a:gd name="T2" fmla="*/ 0 w 52"/>
                  <a:gd name="T3" fmla="*/ 47 h 75"/>
                  <a:gd name="T4" fmla="*/ 0 w 52"/>
                  <a:gd name="T5" fmla="*/ 0 h 75"/>
                  <a:gd name="T6" fmla="*/ 49 w 52"/>
                  <a:gd name="T7" fmla="*/ 28 h 75"/>
                  <a:gd name="T8" fmla="*/ 52 w 5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5">
                    <a:moveTo>
                      <a:pt x="52" y="75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8"/>
                    </a:lnTo>
                    <a:lnTo>
                      <a:pt x="52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361"/>
              <p:cNvSpPr>
                <a:spLocks/>
              </p:cNvSpPr>
              <p:nvPr/>
            </p:nvSpPr>
            <p:spPr bwMode="auto">
              <a:xfrm>
                <a:off x="6863" y="3958"/>
                <a:ext cx="52" cy="75"/>
              </a:xfrm>
              <a:custGeom>
                <a:avLst/>
                <a:gdLst>
                  <a:gd name="T0" fmla="*/ 52 w 52"/>
                  <a:gd name="T1" fmla="*/ 75 h 75"/>
                  <a:gd name="T2" fmla="*/ 0 w 52"/>
                  <a:gd name="T3" fmla="*/ 47 h 75"/>
                  <a:gd name="T4" fmla="*/ 0 w 52"/>
                  <a:gd name="T5" fmla="*/ 0 h 75"/>
                  <a:gd name="T6" fmla="*/ 49 w 52"/>
                  <a:gd name="T7" fmla="*/ 2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5">
                    <a:moveTo>
                      <a:pt x="52" y="75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8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362"/>
              <p:cNvSpPr>
                <a:spLocks/>
              </p:cNvSpPr>
              <p:nvPr/>
            </p:nvSpPr>
            <p:spPr bwMode="auto">
              <a:xfrm>
                <a:off x="6778" y="3996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  <a:gd name="T8" fmla="*/ 137 w 137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  <a:lnTo>
                      <a:pt x="137" y="1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363"/>
              <p:cNvSpPr>
                <a:spLocks/>
              </p:cNvSpPr>
              <p:nvPr/>
            </p:nvSpPr>
            <p:spPr bwMode="auto">
              <a:xfrm>
                <a:off x="6778" y="3996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364"/>
              <p:cNvSpPr>
                <a:spLocks/>
              </p:cNvSpPr>
              <p:nvPr/>
            </p:nvSpPr>
            <p:spPr bwMode="auto">
              <a:xfrm>
                <a:off x="6693" y="4033"/>
                <a:ext cx="217" cy="179"/>
              </a:xfrm>
              <a:custGeom>
                <a:avLst/>
                <a:gdLst>
                  <a:gd name="T0" fmla="*/ 0 w 217"/>
                  <a:gd name="T1" fmla="*/ 0 h 179"/>
                  <a:gd name="T2" fmla="*/ 217 w 217"/>
                  <a:gd name="T3" fmla="*/ 132 h 179"/>
                  <a:gd name="T4" fmla="*/ 217 w 217"/>
                  <a:gd name="T5" fmla="*/ 179 h 179"/>
                  <a:gd name="T6" fmla="*/ 0 w 217"/>
                  <a:gd name="T7" fmla="*/ 47 h 179"/>
                  <a:gd name="T8" fmla="*/ 0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0" y="0"/>
                    </a:moveTo>
                    <a:lnTo>
                      <a:pt x="217" y="132"/>
                    </a:lnTo>
                    <a:lnTo>
                      <a:pt x="217" y="179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Freeform 365"/>
              <p:cNvSpPr>
                <a:spLocks/>
              </p:cNvSpPr>
              <p:nvPr/>
            </p:nvSpPr>
            <p:spPr bwMode="auto">
              <a:xfrm>
                <a:off x="7834" y="3035"/>
                <a:ext cx="311" cy="961"/>
              </a:xfrm>
              <a:custGeom>
                <a:avLst/>
                <a:gdLst>
                  <a:gd name="T0" fmla="*/ 311 w 311"/>
                  <a:gd name="T1" fmla="*/ 0 h 961"/>
                  <a:gd name="T2" fmla="*/ 0 w 311"/>
                  <a:gd name="T3" fmla="*/ 179 h 961"/>
                  <a:gd name="T4" fmla="*/ 0 w 311"/>
                  <a:gd name="T5" fmla="*/ 961 h 961"/>
                  <a:gd name="T6" fmla="*/ 311 w 311"/>
                  <a:gd name="T7" fmla="*/ 782 h 961"/>
                  <a:gd name="T8" fmla="*/ 311 w 31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961">
                    <a:moveTo>
                      <a:pt x="311" y="0"/>
                    </a:moveTo>
                    <a:lnTo>
                      <a:pt x="0" y="179"/>
                    </a:lnTo>
                    <a:lnTo>
                      <a:pt x="0" y="961"/>
                    </a:lnTo>
                    <a:lnTo>
                      <a:pt x="311" y="782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366"/>
              <p:cNvSpPr>
                <a:spLocks/>
              </p:cNvSpPr>
              <p:nvPr/>
            </p:nvSpPr>
            <p:spPr bwMode="auto">
              <a:xfrm>
                <a:off x="7513" y="3035"/>
                <a:ext cx="321" cy="961"/>
              </a:xfrm>
              <a:custGeom>
                <a:avLst/>
                <a:gdLst>
                  <a:gd name="T0" fmla="*/ 0 w 321"/>
                  <a:gd name="T1" fmla="*/ 0 h 961"/>
                  <a:gd name="T2" fmla="*/ 321 w 321"/>
                  <a:gd name="T3" fmla="*/ 179 h 961"/>
                  <a:gd name="T4" fmla="*/ 321 w 321"/>
                  <a:gd name="T5" fmla="*/ 961 h 961"/>
                  <a:gd name="T6" fmla="*/ 0 w 321"/>
                  <a:gd name="T7" fmla="*/ 782 h 961"/>
                  <a:gd name="T8" fmla="*/ 0 w 32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961">
                    <a:moveTo>
                      <a:pt x="0" y="0"/>
                    </a:moveTo>
                    <a:lnTo>
                      <a:pt x="321" y="179"/>
                    </a:lnTo>
                    <a:lnTo>
                      <a:pt x="321" y="961"/>
                    </a:lnTo>
                    <a:lnTo>
                      <a:pt x="0" y="7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367"/>
              <p:cNvSpPr>
                <a:spLocks/>
              </p:cNvSpPr>
              <p:nvPr/>
            </p:nvSpPr>
            <p:spPr bwMode="auto">
              <a:xfrm>
                <a:off x="7523" y="2851"/>
                <a:ext cx="631" cy="363"/>
              </a:xfrm>
              <a:custGeom>
                <a:avLst/>
                <a:gdLst>
                  <a:gd name="T0" fmla="*/ 0 w 631"/>
                  <a:gd name="T1" fmla="*/ 184 h 363"/>
                  <a:gd name="T2" fmla="*/ 313 w 631"/>
                  <a:gd name="T3" fmla="*/ 0 h 363"/>
                  <a:gd name="T4" fmla="*/ 631 w 631"/>
                  <a:gd name="T5" fmla="*/ 184 h 363"/>
                  <a:gd name="T6" fmla="*/ 320 w 631"/>
                  <a:gd name="T7" fmla="*/ 363 h 363"/>
                  <a:gd name="T8" fmla="*/ 0 w 631"/>
                  <a:gd name="T9" fmla="*/ 184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1" h="363">
                    <a:moveTo>
                      <a:pt x="0" y="184"/>
                    </a:moveTo>
                    <a:lnTo>
                      <a:pt x="313" y="0"/>
                    </a:lnTo>
                    <a:lnTo>
                      <a:pt x="631" y="184"/>
                    </a:lnTo>
                    <a:lnTo>
                      <a:pt x="320" y="363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368"/>
              <p:cNvSpPr>
                <a:spLocks/>
              </p:cNvSpPr>
              <p:nvPr/>
            </p:nvSpPr>
            <p:spPr bwMode="auto">
              <a:xfrm>
                <a:off x="7834" y="3732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369"/>
              <p:cNvSpPr>
                <a:spLocks/>
              </p:cNvSpPr>
              <p:nvPr/>
            </p:nvSpPr>
            <p:spPr bwMode="auto">
              <a:xfrm>
                <a:off x="7834" y="3647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370"/>
              <p:cNvSpPr>
                <a:spLocks/>
              </p:cNvSpPr>
              <p:nvPr/>
            </p:nvSpPr>
            <p:spPr bwMode="auto">
              <a:xfrm>
                <a:off x="7834" y="3562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371"/>
              <p:cNvSpPr>
                <a:spLocks/>
              </p:cNvSpPr>
              <p:nvPr/>
            </p:nvSpPr>
            <p:spPr bwMode="auto">
              <a:xfrm>
                <a:off x="7834" y="3478"/>
                <a:ext cx="273" cy="197"/>
              </a:xfrm>
              <a:custGeom>
                <a:avLst/>
                <a:gdLst>
                  <a:gd name="T0" fmla="*/ 273 w 273"/>
                  <a:gd name="T1" fmla="*/ 0 h 197"/>
                  <a:gd name="T2" fmla="*/ 0 w 273"/>
                  <a:gd name="T3" fmla="*/ 160 h 197"/>
                  <a:gd name="T4" fmla="*/ 0 w 273"/>
                  <a:gd name="T5" fmla="*/ 197 h 197"/>
                  <a:gd name="T6" fmla="*/ 273 w 273"/>
                  <a:gd name="T7" fmla="*/ 37 h 197"/>
                  <a:gd name="T8" fmla="*/ 273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7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372"/>
              <p:cNvSpPr>
                <a:spLocks/>
              </p:cNvSpPr>
              <p:nvPr/>
            </p:nvSpPr>
            <p:spPr bwMode="auto">
              <a:xfrm>
                <a:off x="7834" y="339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7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373"/>
              <p:cNvSpPr>
                <a:spLocks/>
              </p:cNvSpPr>
              <p:nvPr/>
            </p:nvSpPr>
            <p:spPr bwMode="auto">
              <a:xfrm>
                <a:off x="7834" y="330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374"/>
              <p:cNvSpPr>
                <a:spLocks/>
              </p:cNvSpPr>
              <p:nvPr/>
            </p:nvSpPr>
            <p:spPr bwMode="auto">
              <a:xfrm>
                <a:off x="7834" y="322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375"/>
              <p:cNvSpPr>
                <a:spLocks/>
              </p:cNvSpPr>
              <p:nvPr/>
            </p:nvSpPr>
            <p:spPr bwMode="auto">
              <a:xfrm>
                <a:off x="7834" y="313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1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1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376"/>
              <p:cNvSpPr>
                <a:spLocks/>
              </p:cNvSpPr>
              <p:nvPr/>
            </p:nvSpPr>
            <p:spPr bwMode="auto">
              <a:xfrm>
                <a:off x="7560" y="3732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Freeform 377"/>
              <p:cNvSpPr>
                <a:spLocks/>
              </p:cNvSpPr>
              <p:nvPr/>
            </p:nvSpPr>
            <p:spPr bwMode="auto">
              <a:xfrm>
                <a:off x="7560" y="3647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Freeform 378"/>
              <p:cNvSpPr>
                <a:spLocks/>
              </p:cNvSpPr>
              <p:nvPr/>
            </p:nvSpPr>
            <p:spPr bwMode="auto">
              <a:xfrm>
                <a:off x="7560" y="3562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Freeform 379"/>
              <p:cNvSpPr>
                <a:spLocks/>
              </p:cNvSpPr>
              <p:nvPr/>
            </p:nvSpPr>
            <p:spPr bwMode="auto">
              <a:xfrm>
                <a:off x="7560" y="3478"/>
                <a:ext cx="274" cy="197"/>
              </a:xfrm>
              <a:custGeom>
                <a:avLst/>
                <a:gdLst>
                  <a:gd name="T0" fmla="*/ 0 w 274"/>
                  <a:gd name="T1" fmla="*/ 0 h 197"/>
                  <a:gd name="T2" fmla="*/ 274 w 274"/>
                  <a:gd name="T3" fmla="*/ 160 h 197"/>
                  <a:gd name="T4" fmla="*/ 274 w 274"/>
                  <a:gd name="T5" fmla="*/ 197 h 197"/>
                  <a:gd name="T6" fmla="*/ 0 w 274"/>
                  <a:gd name="T7" fmla="*/ 37 h 197"/>
                  <a:gd name="T8" fmla="*/ 0 w 274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7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380"/>
              <p:cNvSpPr>
                <a:spLocks/>
              </p:cNvSpPr>
              <p:nvPr/>
            </p:nvSpPr>
            <p:spPr bwMode="auto">
              <a:xfrm>
                <a:off x="7560" y="3393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7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Freeform 381"/>
              <p:cNvSpPr>
                <a:spLocks/>
              </p:cNvSpPr>
              <p:nvPr/>
            </p:nvSpPr>
            <p:spPr bwMode="auto">
              <a:xfrm>
                <a:off x="7560" y="3308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382"/>
              <p:cNvSpPr>
                <a:spLocks/>
              </p:cNvSpPr>
              <p:nvPr/>
            </p:nvSpPr>
            <p:spPr bwMode="auto">
              <a:xfrm>
                <a:off x="7560" y="3223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383"/>
              <p:cNvSpPr>
                <a:spLocks/>
              </p:cNvSpPr>
              <p:nvPr/>
            </p:nvSpPr>
            <p:spPr bwMode="auto">
              <a:xfrm>
                <a:off x="7560" y="3138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1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1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384"/>
              <p:cNvSpPr>
                <a:spLocks/>
              </p:cNvSpPr>
              <p:nvPr/>
            </p:nvSpPr>
            <p:spPr bwMode="auto">
              <a:xfrm>
                <a:off x="7834" y="2988"/>
                <a:ext cx="217" cy="179"/>
              </a:xfrm>
              <a:custGeom>
                <a:avLst/>
                <a:gdLst>
                  <a:gd name="T0" fmla="*/ 217 w 217"/>
                  <a:gd name="T1" fmla="*/ 0 h 179"/>
                  <a:gd name="T2" fmla="*/ 0 w 217"/>
                  <a:gd name="T3" fmla="*/ 132 h 179"/>
                  <a:gd name="T4" fmla="*/ 0 w 217"/>
                  <a:gd name="T5" fmla="*/ 179 h 179"/>
                  <a:gd name="T6" fmla="*/ 217 w 217"/>
                  <a:gd name="T7" fmla="*/ 47 h 179"/>
                  <a:gd name="T8" fmla="*/ 217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217" y="0"/>
                    </a:moveTo>
                    <a:lnTo>
                      <a:pt x="0" y="132"/>
                    </a:lnTo>
                    <a:lnTo>
                      <a:pt x="0" y="179"/>
                    </a:lnTo>
                    <a:lnTo>
                      <a:pt x="217" y="4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Freeform 385"/>
              <p:cNvSpPr>
                <a:spLocks/>
              </p:cNvSpPr>
              <p:nvPr/>
            </p:nvSpPr>
            <p:spPr bwMode="auto">
              <a:xfrm>
                <a:off x="7834" y="2950"/>
                <a:ext cx="132" cy="122"/>
              </a:xfrm>
              <a:custGeom>
                <a:avLst/>
                <a:gdLst>
                  <a:gd name="T0" fmla="*/ 132 w 132"/>
                  <a:gd name="T1" fmla="*/ 0 h 122"/>
                  <a:gd name="T2" fmla="*/ 0 w 132"/>
                  <a:gd name="T3" fmla="*/ 75 h 122"/>
                  <a:gd name="T4" fmla="*/ 0 w 132"/>
                  <a:gd name="T5" fmla="*/ 122 h 122"/>
                  <a:gd name="T6" fmla="*/ 132 w 132"/>
                  <a:gd name="T7" fmla="*/ 47 h 122"/>
                  <a:gd name="T8" fmla="*/ 132 w 132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22">
                    <a:moveTo>
                      <a:pt x="132" y="0"/>
                    </a:moveTo>
                    <a:lnTo>
                      <a:pt x="0" y="75"/>
                    </a:lnTo>
                    <a:lnTo>
                      <a:pt x="0" y="122"/>
                    </a:lnTo>
                    <a:lnTo>
                      <a:pt x="132" y="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Freeform 386"/>
              <p:cNvSpPr>
                <a:spLocks/>
              </p:cNvSpPr>
              <p:nvPr/>
            </p:nvSpPr>
            <p:spPr bwMode="auto">
              <a:xfrm>
                <a:off x="7834" y="2912"/>
                <a:ext cx="47" cy="76"/>
              </a:xfrm>
              <a:custGeom>
                <a:avLst/>
                <a:gdLst>
                  <a:gd name="T0" fmla="*/ 47 w 47"/>
                  <a:gd name="T1" fmla="*/ 0 h 76"/>
                  <a:gd name="T2" fmla="*/ 0 w 47"/>
                  <a:gd name="T3" fmla="*/ 29 h 76"/>
                  <a:gd name="T4" fmla="*/ 0 w 47"/>
                  <a:gd name="T5" fmla="*/ 76 h 76"/>
                  <a:gd name="T6" fmla="*/ 47 w 47"/>
                  <a:gd name="T7" fmla="*/ 47 h 76"/>
                  <a:gd name="T8" fmla="*/ 47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47" y="0"/>
                    </a:moveTo>
                    <a:lnTo>
                      <a:pt x="0" y="29"/>
                    </a:lnTo>
                    <a:lnTo>
                      <a:pt x="0" y="76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387"/>
              <p:cNvSpPr>
                <a:spLocks/>
              </p:cNvSpPr>
              <p:nvPr/>
            </p:nvSpPr>
            <p:spPr bwMode="auto">
              <a:xfrm>
                <a:off x="7787" y="2912"/>
                <a:ext cx="52" cy="76"/>
              </a:xfrm>
              <a:custGeom>
                <a:avLst/>
                <a:gdLst>
                  <a:gd name="T0" fmla="*/ 52 w 52"/>
                  <a:gd name="T1" fmla="*/ 76 h 76"/>
                  <a:gd name="T2" fmla="*/ 0 w 52"/>
                  <a:gd name="T3" fmla="*/ 47 h 76"/>
                  <a:gd name="T4" fmla="*/ 0 w 52"/>
                  <a:gd name="T5" fmla="*/ 0 h 76"/>
                  <a:gd name="T6" fmla="*/ 49 w 52"/>
                  <a:gd name="T7" fmla="*/ 29 h 76"/>
                  <a:gd name="T8" fmla="*/ 52 w 52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6">
                    <a:moveTo>
                      <a:pt x="52" y="7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9"/>
                    </a:lnTo>
                    <a:lnTo>
                      <a:pt x="52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388"/>
              <p:cNvSpPr>
                <a:spLocks/>
              </p:cNvSpPr>
              <p:nvPr/>
            </p:nvSpPr>
            <p:spPr bwMode="auto">
              <a:xfrm>
                <a:off x="7787" y="2912"/>
                <a:ext cx="52" cy="76"/>
              </a:xfrm>
              <a:custGeom>
                <a:avLst/>
                <a:gdLst>
                  <a:gd name="T0" fmla="*/ 52 w 52"/>
                  <a:gd name="T1" fmla="*/ 76 h 76"/>
                  <a:gd name="T2" fmla="*/ 0 w 52"/>
                  <a:gd name="T3" fmla="*/ 47 h 76"/>
                  <a:gd name="T4" fmla="*/ 0 w 52"/>
                  <a:gd name="T5" fmla="*/ 0 h 76"/>
                  <a:gd name="T6" fmla="*/ 49 w 52"/>
                  <a:gd name="T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6">
                    <a:moveTo>
                      <a:pt x="52" y="7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9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389"/>
              <p:cNvSpPr>
                <a:spLocks/>
              </p:cNvSpPr>
              <p:nvPr/>
            </p:nvSpPr>
            <p:spPr bwMode="auto">
              <a:xfrm>
                <a:off x="7702" y="2950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  <a:gd name="T8" fmla="*/ 137 w 137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  <a:lnTo>
                      <a:pt x="137" y="1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390"/>
              <p:cNvSpPr>
                <a:spLocks/>
              </p:cNvSpPr>
              <p:nvPr/>
            </p:nvSpPr>
            <p:spPr bwMode="auto">
              <a:xfrm>
                <a:off x="7702" y="2950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391"/>
              <p:cNvSpPr>
                <a:spLocks/>
              </p:cNvSpPr>
              <p:nvPr/>
            </p:nvSpPr>
            <p:spPr bwMode="auto">
              <a:xfrm>
                <a:off x="7617" y="2988"/>
                <a:ext cx="217" cy="179"/>
              </a:xfrm>
              <a:custGeom>
                <a:avLst/>
                <a:gdLst>
                  <a:gd name="T0" fmla="*/ 0 w 217"/>
                  <a:gd name="T1" fmla="*/ 0 h 179"/>
                  <a:gd name="T2" fmla="*/ 217 w 217"/>
                  <a:gd name="T3" fmla="*/ 132 h 179"/>
                  <a:gd name="T4" fmla="*/ 217 w 217"/>
                  <a:gd name="T5" fmla="*/ 179 h 179"/>
                  <a:gd name="T6" fmla="*/ 0 w 217"/>
                  <a:gd name="T7" fmla="*/ 47 h 179"/>
                  <a:gd name="T8" fmla="*/ 0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0" y="0"/>
                    </a:moveTo>
                    <a:lnTo>
                      <a:pt x="217" y="132"/>
                    </a:lnTo>
                    <a:lnTo>
                      <a:pt x="217" y="179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Freeform 392"/>
              <p:cNvSpPr>
                <a:spLocks/>
              </p:cNvSpPr>
              <p:nvPr/>
            </p:nvSpPr>
            <p:spPr bwMode="auto">
              <a:xfrm>
                <a:off x="8447" y="4662"/>
                <a:ext cx="179" cy="568"/>
              </a:xfrm>
              <a:custGeom>
                <a:avLst/>
                <a:gdLst>
                  <a:gd name="T0" fmla="*/ 179 w 179"/>
                  <a:gd name="T1" fmla="*/ 0 h 568"/>
                  <a:gd name="T2" fmla="*/ 0 w 179"/>
                  <a:gd name="T3" fmla="*/ 106 h 568"/>
                  <a:gd name="T4" fmla="*/ 0 w 179"/>
                  <a:gd name="T5" fmla="*/ 568 h 568"/>
                  <a:gd name="T6" fmla="*/ 179 w 179"/>
                  <a:gd name="T7" fmla="*/ 462 h 568"/>
                  <a:gd name="T8" fmla="*/ 179 w 17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68">
                    <a:moveTo>
                      <a:pt x="179" y="0"/>
                    </a:moveTo>
                    <a:lnTo>
                      <a:pt x="0" y="106"/>
                    </a:lnTo>
                    <a:lnTo>
                      <a:pt x="0" y="568"/>
                    </a:lnTo>
                    <a:lnTo>
                      <a:pt x="179" y="462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" name="Freeform 393"/>
              <p:cNvSpPr>
                <a:spLocks/>
              </p:cNvSpPr>
              <p:nvPr/>
            </p:nvSpPr>
            <p:spPr bwMode="auto">
              <a:xfrm>
                <a:off x="8475" y="510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52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5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" name="Freeform 394"/>
              <p:cNvSpPr>
                <a:spLocks/>
              </p:cNvSpPr>
              <p:nvPr/>
            </p:nvSpPr>
            <p:spPr bwMode="auto">
              <a:xfrm>
                <a:off x="8475" y="501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0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" name="Freeform 395"/>
              <p:cNvSpPr>
                <a:spLocks/>
              </p:cNvSpPr>
              <p:nvPr/>
            </p:nvSpPr>
            <p:spPr bwMode="auto">
              <a:xfrm>
                <a:off x="8475" y="4926"/>
                <a:ext cx="47" cy="78"/>
              </a:xfrm>
              <a:custGeom>
                <a:avLst/>
                <a:gdLst>
                  <a:gd name="T0" fmla="*/ 47 w 47"/>
                  <a:gd name="T1" fmla="*/ 0 h 78"/>
                  <a:gd name="T2" fmla="*/ 0 w 47"/>
                  <a:gd name="T3" fmla="*/ 28 h 78"/>
                  <a:gd name="T4" fmla="*/ 0 w 47"/>
                  <a:gd name="T5" fmla="*/ 78 h 78"/>
                  <a:gd name="T6" fmla="*/ 47 w 47"/>
                  <a:gd name="T7" fmla="*/ 49 h 78"/>
                  <a:gd name="T8" fmla="*/ 47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4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" name="Freeform 396"/>
              <p:cNvSpPr>
                <a:spLocks/>
              </p:cNvSpPr>
              <p:nvPr/>
            </p:nvSpPr>
            <p:spPr bwMode="auto">
              <a:xfrm>
                <a:off x="8475" y="4834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0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" name="Freeform 397"/>
              <p:cNvSpPr>
                <a:spLocks/>
              </p:cNvSpPr>
              <p:nvPr/>
            </p:nvSpPr>
            <p:spPr bwMode="auto">
              <a:xfrm>
                <a:off x="8475" y="474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" name="Freeform 398"/>
              <p:cNvSpPr>
                <a:spLocks/>
              </p:cNvSpPr>
              <p:nvPr/>
            </p:nvSpPr>
            <p:spPr bwMode="auto">
              <a:xfrm>
                <a:off x="8550" y="5067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28 h 80"/>
                  <a:gd name="T4" fmla="*/ 0 w 57"/>
                  <a:gd name="T5" fmla="*/ 80 h 80"/>
                  <a:gd name="T6" fmla="*/ 57 w 57"/>
                  <a:gd name="T7" fmla="*/ 50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28"/>
                    </a:lnTo>
                    <a:lnTo>
                      <a:pt x="0" y="80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" name="Freeform 399"/>
              <p:cNvSpPr>
                <a:spLocks/>
              </p:cNvSpPr>
              <p:nvPr/>
            </p:nvSpPr>
            <p:spPr bwMode="auto">
              <a:xfrm>
                <a:off x="8550" y="4978"/>
                <a:ext cx="57" cy="77"/>
              </a:xfrm>
              <a:custGeom>
                <a:avLst/>
                <a:gdLst>
                  <a:gd name="T0" fmla="*/ 57 w 57"/>
                  <a:gd name="T1" fmla="*/ 0 h 77"/>
                  <a:gd name="T2" fmla="*/ 0 w 57"/>
                  <a:gd name="T3" fmla="*/ 28 h 77"/>
                  <a:gd name="T4" fmla="*/ 0 w 57"/>
                  <a:gd name="T5" fmla="*/ 77 h 77"/>
                  <a:gd name="T6" fmla="*/ 57 w 57"/>
                  <a:gd name="T7" fmla="*/ 49 h 77"/>
                  <a:gd name="T8" fmla="*/ 57 w 57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7">
                    <a:moveTo>
                      <a:pt x="57" y="0"/>
                    </a:moveTo>
                    <a:lnTo>
                      <a:pt x="0" y="28"/>
                    </a:lnTo>
                    <a:lnTo>
                      <a:pt x="0" y="77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" name="Freeform 400"/>
              <p:cNvSpPr>
                <a:spLocks/>
              </p:cNvSpPr>
              <p:nvPr/>
            </p:nvSpPr>
            <p:spPr bwMode="auto">
              <a:xfrm>
                <a:off x="8550" y="4886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0 h 80"/>
                  <a:gd name="T4" fmla="*/ 0 w 57"/>
                  <a:gd name="T5" fmla="*/ 80 h 80"/>
                  <a:gd name="T6" fmla="*/ 57 w 57"/>
                  <a:gd name="T7" fmla="*/ 49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" name="Freeform 401"/>
              <p:cNvSpPr>
                <a:spLocks/>
              </p:cNvSpPr>
              <p:nvPr/>
            </p:nvSpPr>
            <p:spPr bwMode="auto">
              <a:xfrm>
                <a:off x="8550" y="4796"/>
                <a:ext cx="57" cy="78"/>
              </a:xfrm>
              <a:custGeom>
                <a:avLst/>
                <a:gdLst>
                  <a:gd name="T0" fmla="*/ 57 w 57"/>
                  <a:gd name="T1" fmla="*/ 0 h 78"/>
                  <a:gd name="T2" fmla="*/ 0 w 57"/>
                  <a:gd name="T3" fmla="*/ 29 h 78"/>
                  <a:gd name="T4" fmla="*/ 0 w 57"/>
                  <a:gd name="T5" fmla="*/ 78 h 78"/>
                  <a:gd name="T6" fmla="*/ 57 w 57"/>
                  <a:gd name="T7" fmla="*/ 50 h 78"/>
                  <a:gd name="T8" fmla="*/ 57 w 5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8">
                    <a:moveTo>
                      <a:pt x="57" y="0"/>
                    </a:moveTo>
                    <a:lnTo>
                      <a:pt x="0" y="29"/>
                    </a:lnTo>
                    <a:lnTo>
                      <a:pt x="0" y="78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" name="Freeform 402"/>
              <p:cNvSpPr>
                <a:spLocks/>
              </p:cNvSpPr>
              <p:nvPr/>
            </p:nvSpPr>
            <p:spPr bwMode="auto">
              <a:xfrm>
                <a:off x="8550" y="4705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0 h 80"/>
                  <a:gd name="T4" fmla="*/ 0 w 57"/>
                  <a:gd name="T5" fmla="*/ 80 h 80"/>
                  <a:gd name="T6" fmla="*/ 57 w 57"/>
                  <a:gd name="T7" fmla="*/ 51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57" y="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" name="Freeform 403"/>
              <p:cNvSpPr>
                <a:spLocks/>
              </p:cNvSpPr>
              <p:nvPr/>
            </p:nvSpPr>
            <p:spPr bwMode="auto">
              <a:xfrm>
                <a:off x="8381" y="510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52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" name="Freeform 404"/>
              <p:cNvSpPr>
                <a:spLocks/>
              </p:cNvSpPr>
              <p:nvPr/>
            </p:nvSpPr>
            <p:spPr bwMode="auto">
              <a:xfrm>
                <a:off x="8381" y="501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" name="Freeform 405"/>
              <p:cNvSpPr>
                <a:spLocks/>
              </p:cNvSpPr>
              <p:nvPr/>
            </p:nvSpPr>
            <p:spPr bwMode="auto">
              <a:xfrm>
                <a:off x="8381" y="4926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8 h 78"/>
                  <a:gd name="T4" fmla="*/ 47 w 47"/>
                  <a:gd name="T5" fmla="*/ 78 h 78"/>
                  <a:gd name="T6" fmla="*/ 0 w 47"/>
                  <a:gd name="T7" fmla="*/ 49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8"/>
                    </a:lnTo>
                    <a:lnTo>
                      <a:pt x="47" y="78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" name="Freeform 406"/>
              <p:cNvSpPr>
                <a:spLocks/>
              </p:cNvSpPr>
              <p:nvPr/>
            </p:nvSpPr>
            <p:spPr bwMode="auto">
              <a:xfrm>
                <a:off x="8381" y="4834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" name="Freeform 407"/>
              <p:cNvSpPr>
                <a:spLocks/>
              </p:cNvSpPr>
              <p:nvPr/>
            </p:nvSpPr>
            <p:spPr bwMode="auto">
              <a:xfrm>
                <a:off x="8381" y="474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" name="Freeform 408"/>
              <p:cNvSpPr>
                <a:spLocks/>
              </p:cNvSpPr>
              <p:nvPr/>
            </p:nvSpPr>
            <p:spPr bwMode="auto">
              <a:xfrm>
                <a:off x="8305" y="5067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28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28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" name="Freeform 409"/>
              <p:cNvSpPr>
                <a:spLocks/>
              </p:cNvSpPr>
              <p:nvPr/>
            </p:nvSpPr>
            <p:spPr bwMode="auto">
              <a:xfrm>
                <a:off x="8305" y="4978"/>
                <a:ext cx="47" cy="77"/>
              </a:xfrm>
              <a:custGeom>
                <a:avLst/>
                <a:gdLst>
                  <a:gd name="T0" fmla="*/ 0 w 47"/>
                  <a:gd name="T1" fmla="*/ 0 h 77"/>
                  <a:gd name="T2" fmla="*/ 47 w 47"/>
                  <a:gd name="T3" fmla="*/ 28 h 77"/>
                  <a:gd name="T4" fmla="*/ 47 w 47"/>
                  <a:gd name="T5" fmla="*/ 77 h 77"/>
                  <a:gd name="T6" fmla="*/ 0 w 47"/>
                  <a:gd name="T7" fmla="*/ 49 h 77"/>
                  <a:gd name="T8" fmla="*/ 0 w 47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7">
                    <a:moveTo>
                      <a:pt x="0" y="0"/>
                    </a:moveTo>
                    <a:lnTo>
                      <a:pt x="47" y="28"/>
                    </a:lnTo>
                    <a:lnTo>
                      <a:pt x="47" y="77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" name="Freeform 410"/>
              <p:cNvSpPr>
                <a:spLocks/>
              </p:cNvSpPr>
              <p:nvPr/>
            </p:nvSpPr>
            <p:spPr bwMode="auto">
              <a:xfrm>
                <a:off x="8305" y="488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" name="Freeform 411"/>
              <p:cNvSpPr>
                <a:spLocks/>
              </p:cNvSpPr>
              <p:nvPr/>
            </p:nvSpPr>
            <p:spPr bwMode="auto">
              <a:xfrm>
                <a:off x="8305" y="4796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9 h 78"/>
                  <a:gd name="T4" fmla="*/ 47 w 47"/>
                  <a:gd name="T5" fmla="*/ 78 h 78"/>
                  <a:gd name="T6" fmla="*/ 0 w 47"/>
                  <a:gd name="T7" fmla="*/ 50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9"/>
                    </a:lnTo>
                    <a:lnTo>
                      <a:pt x="47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" name="Freeform 412"/>
              <p:cNvSpPr>
                <a:spLocks/>
              </p:cNvSpPr>
              <p:nvPr/>
            </p:nvSpPr>
            <p:spPr bwMode="auto">
              <a:xfrm>
                <a:off x="8305" y="470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51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" name="Freeform 413"/>
              <p:cNvSpPr>
                <a:spLocks/>
              </p:cNvSpPr>
              <p:nvPr/>
            </p:nvSpPr>
            <p:spPr bwMode="auto">
              <a:xfrm>
                <a:off x="8258" y="4662"/>
                <a:ext cx="189" cy="568"/>
              </a:xfrm>
              <a:custGeom>
                <a:avLst/>
                <a:gdLst>
                  <a:gd name="T0" fmla="*/ 0 w 189"/>
                  <a:gd name="T1" fmla="*/ 0 h 568"/>
                  <a:gd name="T2" fmla="*/ 189 w 189"/>
                  <a:gd name="T3" fmla="*/ 106 h 568"/>
                  <a:gd name="T4" fmla="*/ 189 w 189"/>
                  <a:gd name="T5" fmla="*/ 568 h 568"/>
                  <a:gd name="T6" fmla="*/ 0 w 189"/>
                  <a:gd name="T7" fmla="*/ 462 h 568"/>
                  <a:gd name="T8" fmla="*/ 0 w 18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568">
                    <a:moveTo>
                      <a:pt x="0" y="0"/>
                    </a:moveTo>
                    <a:lnTo>
                      <a:pt x="189" y="106"/>
                    </a:lnTo>
                    <a:lnTo>
                      <a:pt x="189" y="568"/>
                    </a:lnTo>
                    <a:lnTo>
                      <a:pt x="0" y="4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" name="Freeform 414"/>
              <p:cNvSpPr>
                <a:spLocks/>
              </p:cNvSpPr>
              <p:nvPr/>
            </p:nvSpPr>
            <p:spPr bwMode="auto">
              <a:xfrm>
                <a:off x="8263" y="4497"/>
                <a:ext cx="191" cy="271"/>
              </a:xfrm>
              <a:custGeom>
                <a:avLst/>
                <a:gdLst>
                  <a:gd name="T0" fmla="*/ 186 w 191"/>
                  <a:gd name="T1" fmla="*/ 271 h 271"/>
                  <a:gd name="T2" fmla="*/ 191 w 191"/>
                  <a:gd name="T3" fmla="*/ 0 h 271"/>
                  <a:gd name="T4" fmla="*/ 0 w 191"/>
                  <a:gd name="T5" fmla="*/ 165 h 271"/>
                  <a:gd name="T6" fmla="*/ 186 w 191"/>
                  <a:gd name="T7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71">
                    <a:moveTo>
                      <a:pt x="186" y="271"/>
                    </a:moveTo>
                    <a:lnTo>
                      <a:pt x="191" y="0"/>
                    </a:lnTo>
                    <a:lnTo>
                      <a:pt x="0" y="165"/>
                    </a:lnTo>
                    <a:lnTo>
                      <a:pt x="186" y="27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" name="Freeform 415"/>
              <p:cNvSpPr>
                <a:spLocks/>
              </p:cNvSpPr>
              <p:nvPr/>
            </p:nvSpPr>
            <p:spPr bwMode="auto">
              <a:xfrm>
                <a:off x="8449" y="4497"/>
                <a:ext cx="186" cy="271"/>
              </a:xfrm>
              <a:custGeom>
                <a:avLst/>
                <a:gdLst>
                  <a:gd name="T0" fmla="*/ 186 w 186"/>
                  <a:gd name="T1" fmla="*/ 165 h 271"/>
                  <a:gd name="T2" fmla="*/ 5 w 186"/>
                  <a:gd name="T3" fmla="*/ 0 h 271"/>
                  <a:gd name="T4" fmla="*/ 0 w 186"/>
                  <a:gd name="T5" fmla="*/ 271 h 271"/>
                  <a:gd name="T6" fmla="*/ 186 w 186"/>
                  <a:gd name="T7" fmla="*/ 16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271">
                    <a:moveTo>
                      <a:pt x="186" y="165"/>
                    </a:moveTo>
                    <a:lnTo>
                      <a:pt x="5" y="0"/>
                    </a:lnTo>
                    <a:lnTo>
                      <a:pt x="0" y="271"/>
                    </a:lnTo>
                    <a:lnTo>
                      <a:pt x="186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" name="Freeform 416"/>
              <p:cNvSpPr>
                <a:spLocks/>
              </p:cNvSpPr>
              <p:nvPr/>
            </p:nvSpPr>
            <p:spPr bwMode="auto">
              <a:xfrm>
                <a:off x="8692" y="4803"/>
                <a:ext cx="179" cy="568"/>
              </a:xfrm>
              <a:custGeom>
                <a:avLst/>
                <a:gdLst>
                  <a:gd name="T0" fmla="*/ 179 w 179"/>
                  <a:gd name="T1" fmla="*/ 0 h 568"/>
                  <a:gd name="T2" fmla="*/ 0 w 179"/>
                  <a:gd name="T3" fmla="*/ 106 h 568"/>
                  <a:gd name="T4" fmla="*/ 0 w 179"/>
                  <a:gd name="T5" fmla="*/ 568 h 568"/>
                  <a:gd name="T6" fmla="*/ 179 w 179"/>
                  <a:gd name="T7" fmla="*/ 462 h 568"/>
                  <a:gd name="T8" fmla="*/ 179 w 17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68">
                    <a:moveTo>
                      <a:pt x="179" y="0"/>
                    </a:moveTo>
                    <a:lnTo>
                      <a:pt x="0" y="106"/>
                    </a:lnTo>
                    <a:lnTo>
                      <a:pt x="0" y="568"/>
                    </a:lnTo>
                    <a:lnTo>
                      <a:pt x="179" y="462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" name="Freeform 417"/>
              <p:cNvSpPr>
                <a:spLocks/>
              </p:cNvSpPr>
              <p:nvPr/>
            </p:nvSpPr>
            <p:spPr bwMode="auto">
              <a:xfrm>
                <a:off x="8720" y="524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2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" name="Freeform 418"/>
              <p:cNvSpPr>
                <a:spLocks/>
              </p:cNvSpPr>
              <p:nvPr/>
            </p:nvSpPr>
            <p:spPr bwMode="auto">
              <a:xfrm>
                <a:off x="8720" y="5157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" name="Freeform 419"/>
              <p:cNvSpPr>
                <a:spLocks/>
              </p:cNvSpPr>
              <p:nvPr/>
            </p:nvSpPr>
            <p:spPr bwMode="auto">
              <a:xfrm>
                <a:off x="8720" y="5067"/>
                <a:ext cx="47" cy="78"/>
              </a:xfrm>
              <a:custGeom>
                <a:avLst/>
                <a:gdLst>
                  <a:gd name="T0" fmla="*/ 47 w 47"/>
                  <a:gd name="T1" fmla="*/ 0 h 78"/>
                  <a:gd name="T2" fmla="*/ 0 w 47"/>
                  <a:gd name="T3" fmla="*/ 28 h 78"/>
                  <a:gd name="T4" fmla="*/ 0 w 47"/>
                  <a:gd name="T5" fmla="*/ 78 h 78"/>
                  <a:gd name="T6" fmla="*/ 47 w 47"/>
                  <a:gd name="T7" fmla="*/ 50 h 78"/>
                  <a:gd name="T8" fmla="*/ 47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4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" name="Freeform 420"/>
              <p:cNvSpPr>
                <a:spLocks/>
              </p:cNvSpPr>
              <p:nvPr/>
            </p:nvSpPr>
            <p:spPr bwMode="auto">
              <a:xfrm>
                <a:off x="8720" y="497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0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" name="Freeform 421"/>
              <p:cNvSpPr>
                <a:spLocks/>
              </p:cNvSpPr>
              <p:nvPr/>
            </p:nvSpPr>
            <p:spPr bwMode="auto">
              <a:xfrm>
                <a:off x="8720" y="488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" name="Freeform 422"/>
              <p:cNvSpPr>
                <a:spLocks/>
              </p:cNvSpPr>
              <p:nvPr/>
            </p:nvSpPr>
            <p:spPr bwMode="auto">
              <a:xfrm>
                <a:off x="8796" y="5209"/>
                <a:ext cx="56" cy="80"/>
              </a:xfrm>
              <a:custGeom>
                <a:avLst/>
                <a:gdLst>
                  <a:gd name="T0" fmla="*/ 56 w 56"/>
                  <a:gd name="T1" fmla="*/ 0 h 80"/>
                  <a:gd name="T2" fmla="*/ 0 w 56"/>
                  <a:gd name="T3" fmla="*/ 28 h 80"/>
                  <a:gd name="T4" fmla="*/ 0 w 56"/>
                  <a:gd name="T5" fmla="*/ 80 h 80"/>
                  <a:gd name="T6" fmla="*/ 56 w 56"/>
                  <a:gd name="T7" fmla="*/ 49 h 80"/>
                  <a:gd name="T8" fmla="*/ 56 w 5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0">
                    <a:moveTo>
                      <a:pt x="56" y="0"/>
                    </a:moveTo>
                    <a:lnTo>
                      <a:pt x="0" y="28"/>
                    </a:lnTo>
                    <a:lnTo>
                      <a:pt x="0" y="80"/>
                    </a:lnTo>
                    <a:lnTo>
                      <a:pt x="56" y="4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" name="Freeform 423"/>
              <p:cNvSpPr>
                <a:spLocks/>
              </p:cNvSpPr>
              <p:nvPr/>
            </p:nvSpPr>
            <p:spPr bwMode="auto">
              <a:xfrm>
                <a:off x="8796" y="5119"/>
                <a:ext cx="56" cy="78"/>
              </a:xfrm>
              <a:custGeom>
                <a:avLst/>
                <a:gdLst>
                  <a:gd name="T0" fmla="*/ 56 w 56"/>
                  <a:gd name="T1" fmla="*/ 0 h 78"/>
                  <a:gd name="T2" fmla="*/ 0 w 56"/>
                  <a:gd name="T3" fmla="*/ 28 h 78"/>
                  <a:gd name="T4" fmla="*/ 0 w 56"/>
                  <a:gd name="T5" fmla="*/ 78 h 78"/>
                  <a:gd name="T6" fmla="*/ 56 w 56"/>
                  <a:gd name="T7" fmla="*/ 49 h 78"/>
                  <a:gd name="T8" fmla="*/ 56 w 5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8">
                    <a:moveTo>
                      <a:pt x="56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56" y="4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" name="Freeform 424"/>
              <p:cNvSpPr>
                <a:spLocks/>
              </p:cNvSpPr>
              <p:nvPr/>
            </p:nvSpPr>
            <p:spPr bwMode="auto">
              <a:xfrm>
                <a:off x="8796" y="5027"/>
                <a:ext cx="56" cy="80"/>
              </a:xfrm>
              <a:custGeom>
                <a:avLst/>
                <a:gdLst>
                  <a:gd name="T0" fmla="*/ 56 w 56"/>
                  <a:gd name="T1" fmla="*/ 0 h 80"/>
                  <a:gd name="T2" fmla="*/ 0 w 56"/>
                  <a:gd name="T3" fmla="*/ 31 h 80"/>
                  <a:gd name="T4" fmla="*/ 0 w 56"/>
                  <a:gd name="T5" fmla="*/ 80 h 80"/>
                  <a:gd name="T6" fmla="*/ 56 w 56"/>
                  <a:gd name="T7" fmla="*/ 50 h 80"/>
                  <a:gd name="T8" fmla="*/ 56 w 5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0">
                    <a:moveTo>
                      <a:pt x="56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56" y="5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" name="Freeform 425"/>
              <p:cNvSpPr>
                <a:spLocks/>
              </p:cNvSpPr>
              <p:nvPr/>
            </p:nvSpPr>
            <p:spPr bwMode="auto">
              <a:xfrm>
                <a:off x="8796" y="4938"/>
                <a:ext cx="56" cy="77"/>
              </a:xfrm>
              <a:custGeom>
                <a:avLst/>
                <a:gdLst>
                  <a:gd name="T0" fmla="*/ 56 w 56"/>
                  <a:gd name="T1" fmla="*/ 0 h 77"/>
                  <a:gd name="T2" fmla="*/ 0 w 56"/>
                  <a:gd name="T3" fmla="*/ 28 h 77"/>
                  <a:gd name="T4" fmla="*/ 0 w 56"/>
                  <a:gd name="T5" fmla="*/ 77 h 77"/>
                  <a:gd name="T6" fmla="*/ 56 w 56"/>
                  <a:gd name="T7" fmla="*/ 49 h 77"/>
                  <a:gd name="T8" fmla="*/ 56 w 5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7">
                    <a:moveTo>
                      <a:pt x="56" y="0"/>
                    </a:moveTo>
                    <a:lnTo>
                      <a:pt x="0" y="28"/>
                    </a:lnTo>
                    <a:lnTo>
                      <a:pt x="0" y="77"/>
                    </a:lnTo>
                    <a:lnTo>
                      <a:pt x="56" y="4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" name="Freeform 426"/>
              <p:cNvSpPr>
                <a:spLocks/>
              </p:cNvSpPr>
              <p:nvPr/>
            </p:nvSpPr>
            <p:spPr bwMode="auto">
              <a:xfrm>
                <a:off x="8796" y="4846"/>
                <a:ext cx="56" cy="80"/>
              </a:xfrm>
              <a:custGeom>
                <a:avLst/>
                <a:gdLst>
                  <a:gd name="T0" fmla="*/ 56 w 56"/>
                  <a:gd name="T1" fmla="*/ 0 h 80"/>
                  <a:gd name="T2" fmla="*/ 0 w 56"/>
                  <a:gd name="T3" fmla="*/ 30 h 80"/>
                  <a:gd name="T4" fmla="*/ 0 w 56"/>
                  <a:gd name="T5" fmla="*/ 80 h 80"/>
                  <a:gd name="T6" fmla="*/ 56 w 56"/>
                  <a:gd name="T7" fmla="*/ 52 h 80"/>
                  <a:gd name="T8" fmla="*/ 56 w 5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0">
                    <a:moveTo>
                      <a:pt x="56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56" y="5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" name="Freeform 427"/>
              <p:cNvSpPr>
                <a:spLocks/>
              </p:cNvSpPr>
              <p:nvPr/>
            </p:nvSpPr>
            <p:spPr bwMode="auto">
              <a:xfrm>
                <a:off x="8626" y="524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2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" name="Freeform 428"/>
              <p:cNvSpPr>
                <a:spLocks/>
              </p:cNvSpPr>
              <p:nvPr/>
            </p:nvSpPr>
            <p:spPr bwMode="auto">
              <a:xfrm>
                <a:off x="8626" y="5157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" name="Freeform 429"/>
              <p:cNvSpPr>
                <a:spLocks/>
              </p:cNvSpPr>
              <p:nvPr/>
            </p:nvSpPr>
            <p:spPr bwMode="auto">
              <a:xfrm>
                <a:off x="8626" y="5067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8 h 78"/>
                  <a:gd name="T4" fmla="*/ 47 w 47"/>
                  <a:gd name="T5" fmla="*/ 78 h 78"/>
                  <a:gd name="T6" fmla="*/ 0 w 47"/>
                  <a:gd name="T7" fmla="*/ 50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8"/>
                    </a:lnTo>
                    <a:lnTo>
                      <a:pt x="47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" name="Freeform 430"/>
              <p:cNvSpPr>
                <a:spLocks/>
              </p:cNvSpPr>
              <p:nvPr/>
            </p:nvSpPr>
            <p:spPr bwMode="auto">
              <a:xfrm>
                <a:off x="8626" y="497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" name="Freeform 431"/>
              <p:cNvSpPr>
                <a:spLocks/>
              </p:cNvSpPr>
              <p:nvPr/>
            </p:nvSpPr>
            <p:spPr bwMode="auto">
              <a:xfrm>
                <a:off x="8626" y="488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" name="Freeform 432"/>
              <p:cNvSpPr>
                <a:spLocks/>
              </p:cNvSpPr>
              <p:nvPr/>
            </p:nvSpPr>
            <p:spPr bwMode="auto">
              <a:xfrm>
                <a:off x="8550" y="5209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28 h 80"/>
                  <a:gd name="T4" fmla="*/ 48 w 48"/>
                  <a:gd name="T5" fmla="*/ 80 h 80"/>
                  <a:gd name="T6" fmla="*/ 0 w 48"/>
                  <a:gd name="T7" fmla="*/ 49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28"/>
                    </a:lnTo>
                    <a:lnTo>
                      <a:pt x="48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" name="Freeform 433"/>
              <p:cNvSpPr>
                <a:spLocks/>
              </p:cNvSpPr>
              <p:nvPr/>
            </p:nvSpPr>
            <p:spPr bwMode="auto">
              <a:xfrm>
                <a:off x="8550" y="5119"/>
                <a:ext cx="48" cy="78"/>
              </a:xfrm>
              <a:custGeom>
                <a:avLst/>
                <a:gdLst>
                  <a:gd name="T0" fmla="*/ 0 w 48"/>
                  <a:gd name="T1" fmla="*/ 0 h 78"/>
                  <a:gd name="T2" fmla="*/ 48 w 48"/>
                  <a:gd name="T3" fmla="*/ 28 h 78"/>
                  <a:gd name="T4" fmla="*/ 48 w 48"/>
                  <a:gd name="T5" fmla="*/ 78 h 78"/>
                  <a:gd name="T6" fmla="*/ 0 w 48"/>
                  <a:gd name="T7" fmla="*/ 49 h 78"/>
                  <a:gd name="T8" fmla="*/ 0 w 4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8">
                    <a:moveTo>
                      <a:pt x="0" y="0"/>
                    </a:moveTo>
                    <a:lnTo>
                      <a:pt x="48" y="28"/>
                    </a:lnTo>
                    <a:lnTo>
                      <a:pt x="48" y="78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" name="Freeform 434"/>
              <p:cNvSpPr>
                <a:spLocks/>
              </p:cNvSpPr>
              <p:nvPr/>
            </p:nvSpPr>
            <p:spPr bwMode="auto">
              <a:xfrm>
                <a:off x="8550" y="5027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1 h 80"/>
                  <a:gd name="T4" fmla="*/ 48 w 48"/>
                  <a:gd name="T5" fmla="*/ 80 h 80"/>
                  <a:gd name="T6" fmla="*/ 0 w 48"/>
                  <a:gd name="T7" fmla="*/ 50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1"/>
                    </a:lnTo>
                    <a:lnTo>
                      <a:pt x="48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" name="Freeform 435"/>
              <p:cNvSpPr>
                <a:spLocks/>
              </p:cNvSpPr>
              <p:nvPr/>
            </p:nvSpPr>
            <p:spPr bwMode="auto">
              <a:xfrm>
                <a:off x="8550" y="4938"/>
                <a:ext cx="48" cy="77"/>
              </a:xfrm>
              <a:custGeom>
                <a:avLst/>
                <a:gdLst>
                  <a:gd name="T0" fmla="*/ 0 w 48"/>
                  <a:gd name="T1" fmla="*/ 0 h 77"/>
                  <a:gd name="T2" fmla="*/ 48 w 48"/>
                  <a:gd name="T3" fmla="*/ 28 h 77"/>
                  <a:gd name="T4" fmla="*/ 48 w 48"/>
                  <a:gd name="T5" fmla="*/ 77 h 77"/>
                  <a:gd name="T6" fmla="*/ 0 w 48"/>
                  <a:gd name="T7" fmla="*/ 49 h 77"/>
                  <a:gd name="T8" fmla="*/ 0 w 48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7">
                    <a:moveTo>
                      <a:pt x="0" y="0"/>
                    </a:moveTo>
                    <a:lnTo>
                      <a:pt x="48" y="28"/>
                    </a:lnTo>
                    <a:lnTo>
                      <a:pt x="48" y="77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" name="Freeform 436"/>
              <p:cNvSpPr>
                <a:spLocks/>
              </p:cNvSpPr>
              <p:nvPr/>
            </p:nvSpPr>
            <p:spPr bwMode="auto">
              <a:xfrm>
                <a:off x="8550" y="4846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0 h 80"/>
                  <a:gd name="T4" fmla="*/ 48 w 48"/>
                  <a:gd name="T5" fmla="*/ 80 h 80"/>
                  <a:gd name="T6" fmla="*/ 0 w 48"/>
                  <a:gd name="T7" fmla="*/ 52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0"/>
                    </a:lnTo>
                    <a:lnTo>
                      <a:pt x="48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" name="Freeform 437"/>
              <p:cNvSpPr>
                <a:spLocks/>
              </p:cNvSpPr>
              <p:nvPr/>
            </p:nvSpPr>
            <p:spPr bwMode="auto">
              <a:xfrm>
                <a:off x="8503" y="4803"/>
                <a:ext cx="189" cy="568"/>
              </a:xfrm>
              <a:custGeom>
                <a:avLst/>
                <a:gdLst>
                  <a:gd name="T0" fmla="*/ 0 w 189"/>
                  <a:gd name="T1" fmla="*/ 0 h 568"/>
                  <a:gd name="T2" fmla="*/ 189 w 189"/>
                  <a:gd name="T3" fmla="*/ 106 h 568"/>
                  <a:gd name="T4" fmla="*/ 189 w 189"/>
                  <a:gd name="T5" fmla="*/ 568 h 568"/>
                  <a:gd name="T6" fmla="*/ 0 w 189"/>
                  <a:gd name="T7" fmla="*/ 462 h 568"/>
                  <a:gd name="T8" fmla="*/ 0 w 18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568">
                    <a:moveTo>
                      <a:pt x="0" y="0"/>
                    </a:moveTo>
                    <a:lnTo>
                      <a:pt x="189" y="106"/>
                    </a:lnTo>
                    <a:lnTo>
                      <a:pt x="189" y="568"/>
                    </a:lnTo>
                    <a:lnTo>
                      <a:pt x="0" y="4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" name="Freeform 438"/>
              <p:cNvSpPr>
                <a:spLocks/>
              </p:cNvSpPr>
              <p:nvPr/>
            </p:nvSpPr>
            <p:spPr bwMode="auto">
              <a:xfrm>
                <a:off x="8508" y="4639"/>
                <a:ext cx="191" cy="270"/>
              </a:xfrm>
              <a:custGeom>
                <a:avLst/>
                <a:gdLst>
                  <a:gd name="T0" fmla="*/ 186 w 191"/>
                  <a:gd name="T1" fmla="*/ 270 h 270"/>
                  <a:gd name="T2" fmla="*/ 191 w 191"/>
                  <a:gd name="T3" fmla="*/ 0 h 270"/>
                  <a:gd name="T4" fmla="*/ 0 w 191"/>
                  <a:gd name="T5" fmla="*/ 164 h 270"/>
                  <a:gd name="T6" fmla="*/ 186 w 191"/>
                  <a:gd name="T7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70">
                    <a:moveTo>
                      <a:pt x="186" y="270"/>
                    </a:moveTo>
                    <a:lnTo>
                      <a:pt x="191" y="0"/>
                    </a:lnTo>
                    <a:lnTo>
                      <a:pt x="0" y="164"/>
                    </a:lnTo>
                    <a:lnTo>
                      <a:pt x="186" y="27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" name="Freeform 439"/>
              <p:cNvSpPr>
                <a:spLocks/>
              </p:cNvSpPr>
              <p:nvPr/>
            </p:nvSpPr>
            <p:spPr bwMode="auto">
              <a:xfrm>
                <a:off x="8694" y="4639"/>
                <a:ext cx="186" cy="270"/>
              </a:xfrm>
              <a:custGeom>
                <a:avLst/>
                <a:gdLst>
                  <a:gd name="T0" fmla="*/ 186 w 186"/>
                  <a:gd name="T1" fmla="*/ 164 h 270"/>
                  <a:gd name="T2" fmla="*/ 5 w 186"/>
                  <a:gd name="T3" fmla="*/ 0 h 270"/>
                  <a:gd name="T4" fmla="*/ 0 w 186"/>
                  <a:gd name="T5" fmla="*/ 270 h 270"/>
                  <a:gd name="T6" fmla="*/ 186 w 186"/>
                  <a:gd name="T7" fmla="*/ 164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270">
                    <a:moveTo>
                      <a:pt x="186" y="164"/>
                    </a:moveTo>
                    <a:lnTo>
                      <a:pt x="5" y="0"/>
                    </a:lnTo>
                    <a:lnTo>
                      <a:pt x="0" y="270"/>
                    </a:lnTo>
                    <a:lnTo>
                      <a:pt x="186" y="16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" name="Freeform 440"/>
              <p:cNvSpPr>
                <a:spLocks/>
              </p:cNvSpPr>
              <p:nvPr/>
            </p:nvSpPr>
            <p:spPr bwMode="auto">
              <a:xfrm>
                <a:off x="8965" y="4964"/>
                <a:ext cx="179" cy="567"/>
              </a:xfrm>
              <a:custGeom>
                <a:avLst/>
                <a:gdLst>
                  <a:gd name="T0" fmla="*/ 179 w 179"/>
                  <a:gd name="T1" fmla="*/ 0 h 567"/>
                  <a:gd name="T2" fmla="*/ 0 w 179"/>
                  <a:gd name="T3" fmla="*/ 106 h 567"/>
                  <a:gd name="T4" fmla="*/ 0 w 179"/>
                  <a:gd name="T5" fmla="*/ 567 h 567"/>
                  <a:gd name="T6" fmla="*/ 179 w 179"/>
                  <a:gd name="T7" fmla="*/ 461 h 567"/>
                  <a:gd name="T8" fmla="*/ 179 w 179"/>
                  <a:gd name="T9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67">
                    <a:moveTo>
                      <a:pt x="179" y="0"/>
                    </a:moveTo>
                    <a:lnTo>
                      <a:pt x="0" y="106"/>
                    </a:lnTo>
                    <a:lnTo>
                      <a:pt x="0" y="567"/>
                    </a:lnTo>
                    <a:lnTo>
                      <a:pt x="179" y="46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" name="Freeform 441"/>
              <p:cNvSpPr>
                <a:spLocks/>
              </p:cNvSpPr>
              <p:nvPr/>
            </p:nvSpPr>
            <p:spPr bwMode="auto">
              <a:xfrm>
                <a:off x="8994" y="540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2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" name="Freeform 442"/>
              <p:cNvSpPr>
                <a:spLocks/>
              </p:cNvSpPr>
              <p:nvPr/>
            </p:nvSpPr>
            <p:spPr bwMode="auto">
              <a:xfrm>
                <a:off x="8994" y="5317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" name="Freeform 443"/>
              <p:cNvSpPr>
                <a:spLocks/>
              </p:cNvSpPr>
              <p:nvPr/>
            </p:nvSpPr>
            <p:spPr bwMode="auto">
              <a:xfrm>
                <a:off x="8994" y="5227"/>
                <a:ext cx="47" cy="78"/>
              </a:xfrm>
              <a:custGeom>
                <a:avLst/>
                <a:gdLst>
                  <a:gd name="T0" fmla="*/ 47 w 47"/>
                  <a:gd name="T1" fmla="*/ 0 h 78"/>
                  <a:gd name="T2" fmla="*/ 0 w 47"/>
                  <a:gd name="T3" fmla="*/ 29 h 78"/>
                  <a:gd name="T4" fmla="*/ 0 w 47"/>
                  <a:gd name="T5" fmla="*/ 78 h 78"/>
                  <a:gd name="T6" fmla="*/ 47 w 47"/>
                  <a:gd name="T7" fmla="*/ 50 h 78"/>
                  <a:gd name="T8" fmla="*/ 47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47" y="0"/>
                    </a:moveTo>
                    <a:lnTo>
                      <a:pt x="0" y="29"/>
                    </a:lnTo>
                    <a:lnTo>
                      <a:pt x="0" y="78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" name="Freeform 444"/>
              <p:cNvSpPr>
                <a:spLocks/>
              </p:cNvSpPr>
              <p:nvPr/>
            </p:nvSpPr>
            <p:spPr bwMode="auto">
              <a:xfrm>
                <a:off x="8994" y="5135"/>
                <a:ext cx="47" cy="81"/>
              </a:xfrm>
              <a:custGeom>
                <a:avLst/>
                <a:gdLst>
                  <a:gd name="T0" fmla="*/ 47 w 47"/>
                  <a:gd name="T1" fmla="*/ 0 h 81"/>
                  <a:gd name="T2" fmla="*/ 0 w 47"/>
                  <a:gd name="T3" fmla="*/ 31 h 81"/>
                  <a:gd name="T4" fmla="*/ 0 w 47"/>
                  <a:gd name="T5" fmla="*/ 81 h 81"/>
                  <a:gd name="T6" fmla="*/ 47 w 47"/>
                  <a:gd name="T7" fmla="*/ 50 h 81"/>
                  <a:gd name="T8" fmla="*/ 47 w 47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1">
                    <a:moveTo>
                      <a:pt x="47" y="0"/>
                    </a:moveTo>
                    <a:lnTo>
                      <a:pt x="0" y="31"/>
                    </a:lnTo>
                    <a:lnTo>
                      <a:pt x="0" y="81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" name="Freeform 445"/>
              <p:cNvSpPr>
                <a:spLocks/>
              </p:cNvSpPr>
              <p:nvPr/>
            </p:nvSpPr>
            <p:spPr bwMode="auto">
              <a:xfrm>
                <a:off x="8994" y="504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" name="Freeform 446"/>
              <p:cNvSpPr>
                <a:spLocks/>
              </p:cNvSpPr>
              <p:nvPr/>
            </p:nvSpPr>
            <p:spPr bwMode="auto">
              <a:xfrm>
                <a:off x="9069" y="5369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28 h 80"/>
                  <a:gd name="T4" fmla="*/ 0 w 57"/>
                  <a:gd name="T5" fmla="*/ 80 h 80"/>
                  <a:gd name="T6" fmla="*/ 57 w 57"/>
                  <a:gd name="T7" fmla="*/ 49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28"/>
                    </a:lnTo>
                    <a:lnTo>
                      <a:pt x="0" y="80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" name="Freeform 447"/>
              <p:cNvSpPr>
                <a:spLocks/>
              </p:cNvSpPr>
              <p:nvPr/>
            </p:nvSpPr>
            <p:spPr bwMode="auto">
              <a:xfrm>
                <a:off x="9069" y="5279"/>
                <a:ext cx="57" cy="78"/>
              </a:xfrm>
              <a:custGeom>
                <a:avLst/>
                <a:gdLst>
                  <a:gd name="T0" fmla="*/ 57 w 57"/>
                  <a:gd name="T1" fmla="*/ 0 h 78"/>
                  <a:gd name="T2" fmla="*/ 0 w 57"/>
                  <a:gd name="T3" fmla="*/ 28 h 78"/>
                  <a:gd name="T4" fmla="*/ 0 w 57"/>
                  <a:gd name="T5" fmla="*/ 78 h 78"/>
                  <a:gd name="T6" fmla="*/ 57 w 57"/>
                  <a:gd name="T7" fmla="*/ 50 h 78"/>
                  <a:gd name="T8" fmla="*/ 57 w 5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8">
                    <a:moveTo>
                      <a:pt x="5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" name="Freeform 448"/>
              <p:cNvSpPr>
                <a:spLocks/>
              </p:cNvSpPr>
              <p:nvPr/>
            </p:nvSpPr>
            <p:spPr bwMode="auto">
              <a:xfrm>
                <a:off x="9069" y="5187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1 h 80"/>
                  <a:gd name="T4" fmla="*/ 0 w 57"/>
                  <a:gd name="T5" fmla="*/ 80 h 80"/>
                  <a:gd name="T6" fmla="*/ 57 w 57"/>
                  <a:gd name="T7" fmla="*/ 50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" name="Freeform 449"/>
              <p:cNvSpPr>
                <a:spLocks/>
              </p:cNvSpPr>
              <p:nvPr/>
            </p:nvSpPr>
            <p:spPr bwMode="auto">
              <a:xfrm>
                <a:off x="9069" y="5098"/>
                <a:ext cx="57" cy="78"/>
              </a:xfrm>
              <a:custGeom>
                <a:avLst/>
                <a:gdLst>
                  <a:gd name="T0" fmla="*/ 57 w 57"/>
                  <a:gd name="T1" fmla="*/ 0 h 78"/>
                  <a:gd name="T2" fmla="*/ 0 w 57"/>
                  <a:gd name="T3" fmla="*/ 28 h 78"/>
                  <a:gd name="T4" fmla="*/ 0 w 57"/>
                  <a:gd name="T5" fmla="*/ 78 h 78"/>
                  <a:gd name="T6" fmla="*/ 57 w 57"/>
                  <a:gd name="T7" fmla="*/ 49 h 78"/>
                  <a:gd name="T8" fmla="*/ 57 w 5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8">
                    <a:moveTo>
                      <a:pt x="5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" name="Freeform 450"/>
              <p:cNvSpPr>
                <a:spLocks/>
              </p:cNvSpPr>
              <p:nvPr/>
            </p:nvSpPr>
            <p:spPr bwMode="auto">
              <a:xfrm>
                <a:off x="9069" y="5006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1 h 80"/>
                  <a:gd name="T4" fmla="*/ 0 w 57"/>
                  <a:gd name="T5" fmla="*/ 80 h 80"/>
                  <a:gd name="T6" fmla="*/ 57 w 57"/>
                  <a:gd name="T7" fmla="*/ 52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57" y="5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" name="Freeform 451"/>
              <p:cNvSpPr>
                <a:spLocks/>
              </p:cNvSpPr>
              <p:nvPr/>
            </p:nvSpPr>
            <p:spPr bwMode="auto">
              <a:xfrm>
                <a:off x="8777" y="4964"/>
                <a:ext cx="188" cy="567"/>
              </a:xfrm>
              <a:custGeom>
                <a:avLst/>
                <a:gdLst>
                  <a:gd name="T0" fmla="*/ 0 w 188"/>
                  <a:gd name="T1" fmla="*/ 0 h 567"/>
                  <a:gd name="T2" fmla="*/ 188 w 188"/>
                  <a:gd name="T3" fmla="*/ 106 h 567"/>
                  <a:gd name="T4" fmla="*/ 188 w 188"/>
                  <a:gd name="T5" fmla="*/ 567 h 567"/>
                  <a:gd name="T6" fmla="*/ 0 w 188"/>
                  <a:gd name="T7" fmla="*/ 461 h 567"/>
                  <a:gd name="T8" fmla="*/ 0 w 188"/>
                  <a:gd name="T9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567">
                    <a:moveTo>
                      <a:pt x="0" y="0"/>
                    </a:moveTo>
                    <a:lnTo>
                      <a:pt x="188" y="106"/>
                    </a:lnTo>
                    <a:lnTo>
                      <a:pt x="188" y="567"/>
                    </a:lnTo>
                    <a:lnTo>
                      <a:pt x="0" y="4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" name="Freeform 452"/>
              <p:cNvSpPr>
                <a:spLocks/>
              </p:cNvSpPr>
              <p:nvPr/>
            </p:nvSpPr>
            <p:spPr bwMode="auto">
              <a:xfrm>
                <a:off x="8890" y="540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2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" name="Freeform 453"/>
              <p:cNvSpPr>
                <a:spLocks/>
              </p:cNvSpPr>
              <p:nvPr/>
            </p:nvSpPr>
            <p:spPr bwMode="auto">
              <a:xfrm>
                <a:off x="8890" y="5317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" name="Freeform 454"/>
              <p:cNvSpPr>
                <a:spLocks/>
              </p:cNvSpPr>
              <p:nvPr/>
            </p:nvSpPr>
            <p:spPr bwMode="auto">
              <a:xfrm>
                <a:off x="8890" y="5227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9 h 78"/>
                  <a:gd name="T4" fmla="*/ 47 w 47"/>
                  <a:gd name="T5" fmla="*/ 78 h 78"/>
                  <a:gd name="T6" fmla="*/ 0 w 47"/>
                  <a:gd name="T7" fmla="*/ 50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9"/>
                    </a:lnTo>
                    <a:lnTo>
                      <a:pt x="47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" name="Freeform 455"/>
              <p:cNvSpPr>
                <a:spLocks/>
              </p:cNvSpPr>
              <p:nvPr/>
            </p:nvSpPr>
            <p:spPr bwMode="auto">
              <a:xfrm>
                <a:off x="8890" y="5135"/>
                <a:ext cx="47" cy="81"/>
              </a:xfrm>
              <a:custGeom>
                <a:avLst/>
                <a:gdLst>
                  <a:gd name="T0" fmla="*/ 0 w 47"/>
                  <a:gd name="T1" fmla="*/ 0 h 81"/>
                  <a:gd name="T2" fmla="*/ 47 w 47"/>
                  <a:gd name="T3" fmla="*/ 31 h 81"/>
                  <a:gd name="T4" fmla="*/ 47 w 47"/>
                  <a:gd name="T5" fmla="*/ 81 h 81"/>
                  <a:gd name="T6" fmla="*/ 0 w 47"/>
                  <a:gd name="T7" fmla="*/ 50 h 81"/>
                  <a:gd name="T8" fmla="*/ 0 w 47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1">
                    <a:moveTo>
                      <a:pt x="0" y="0"/>
                    </a:moveTo>
                    <a:lnTo>
                      <a:pt x="47" y="31"/>
                    </a:lnTo>
                    <a:lnTo>
                      <a:pt x="47" y="81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" name="Freeform 456"/>
              <p:cNvSpPr>
                <a:spLocks/>
              </p:cNvSpPr>
              <p:nvPr/>
            </p:nvSpPr>
            <p:spPr bwMode="auto">
              <a:xfrm>
                <a:off x="8890" y="504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" name="Freeform 457"/>
              <p:cNvSpPr>
                <a:spLocks/>
              </p:cNvSpPr>
              <p:nvPr/>
            </p:nvSpPr>
            <p:spPr bwMode="auto">
              <a:xfrm>
                <a:off x="8814" y="5369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28 h 80"/>
                  <a:gd name="T4" fmla="*/ 48 w 48"/>
                  <a:gd name="T5" fmla="*/ 80 h 80"/>
                  <a:gd name="T6" fmla="*/ 0 w 48"/>
                  <a:gd name="T7" fmla="*/ 49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28"/>
                    </a:lnTo>
                    <a:lnTo>
                      <a:pt x="48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" name="Freeform 458"/>
              <p:cNvSpPr>
                <a:spLocks/>
              </p:cNvSpPr>
              <p:nvPr/>
            </p:nvSpPr>
            <p:spPr bwMode="auto">
              <a:xfrm>
                <a:off x="8814" y="5279"/>
                <a:ext cx="48" cy="78"/>
              </a:xfrm>
              <a:custGeom>
                <a:avLst/>
                <a:gdLst>
                  <a:gd name="T0" fmla="*/ 0 w 48"/>
                  <a:gd name="T1" fmla="*/ 0 h 78"/>
                  <a:gd name="T2" fmla="*/ 48 w 48"/>
                  <a:gd name="T3" fmla="*/ 28 h 78"/>
                  <a:gd name="T4" fmla="*/ 48 w 48"/>
                  <a:gd name="T5" fmla="*/ 78 h 78"/>
                  <a:gd name="T6" fmla="*/ 0 w 48"/>
                  <a:gd name="T7" fmla="*/ 50 h 78"/>
                  <a:gd name="T8" fmla="*/ 0 w 4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8">
                    <a:moveTo>
                      <a:pt x="0" y="0"/>
                    </a:moveTo>
                    <a:lnTo>
                      <a:pt x="48" y="28"/>
                    </a:lnTo>
                    <a:lnTo>
                      <a:pt x="48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" name="Freeform 459"/>
              <p:cNvSpPr>
                <a:spLocks/>
              </p:cNvSpPr>
              <p:nvPr/>
            </p:nvSpPr>
            <p:spPr bwMode="auto">
              <a:xfrm>
                <a:off x="8814" y="5187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1 h 80"/>
                  <a:gd name="T4" fmla="*/ 48 w 48"/>
                  <a:gd name="T5" fmla="*/ 80 h 80"/>
                  <a:gd name="T6" fmla="*/ 0 w 48"/>
                  <a:gd name="T7" fmla="*/ 50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1"/>
                    </a:lnTo>
                    <a:lnTo>
                      <a:pt x="48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" name="Freeform 460"/>
              <p:cNvSpPr>
                <a:spLocks/>
              </p:cNvSpPr>
              <p:nvPr/>
            </p:nvSpPr>
            <p:spPr bwMode="auto">
              <a:xfrm>
                <a:off x="8814" y="5098"/>
                <a:ext cx="48" cy="78"/>
              </a:xfrm>
              <a:custGeom>
                <a:avLst/>
                <a:gdLst>
                  <a:gd name="T0" fmla="*/ 0 w 48"/>
                  <a:gd name="T1" fmla="*/ 0 h 78"/>
                  <a:gd name="T2" fmla="*/ 48 w 48"/>
                  <a:gd name="T3" fmla="*/ 28 h 78"/>
                  <a:gd name="T4" fmla="*/ 48 w 48"/>
                  <a:gd name="T5" fmla="*/ 78 h 78"/>
                  <a:gd name="T6" fmla="*/ 0 w 48"/>
                  <a:gd name="T7" fmla="*/ 49 h 78"/>
                  <a:gd name="T8" fmla="*/ 0 w 4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8">
                    <a:moveTo>
                      <a:pt x="0" y="0"/>
                    </a:moveTo>
                    <a:lnTo>
                      <a:pt x="48" y="28"/>
                    </a:lnTo>
                    <a:lnTo>
                      <a:pt x="48" y="78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" name="Freeform 461"/>
              <p:cNvSpPr>
                <a:spLocks/>
              </p:cNvSpPr>
              <p:nvPr/>
            </p:nvSpPr>
            <p:spPr bwMode="auto">
              <a:xfrm>
                <a:off x="8814" y="5006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1 h 80"/>
                  <a:gd name="T4" fmla="*/ 48 w 48"/>
                  <a:gd name="T5" fmla="*/ 80 h 80"/>
                  <a:gd name="T6" fmla="*/ 0 w 48"/>
                  <a:gd name="T7" fmla="*/ 52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1"/>
                    </a:lnTo>
                    <a:lnTo>
                      <a:pt x="48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" name="Freeform 462"/>
              <p:cNvSpPr>
                <a:spLocks/>
              </p:cNvSpPr>
              <p:nvPr/>
            </p:nvSpPr>
            <p:spPr bwMode="auto">
              <a:xfrm>
                <a:off x="8781" y="4799"/>
                <a:ext cx="191" cy="271"/>
              </a:xfrm>
              <a:custGeom>
                <a:avLst/>
                <a:gdLst>
                  <a:gd name="T0" fmla="*/ 187 w 191"/>
                  <a:gd name="T1" fmla="*/ 271 h 271"/>
                  <a:gd name="T2" fmla="*/ 191 w 191"/>
                  <a:gd name="T3" fmla="*/ 0 h 271"/>
                  <a:gd name="T4" fmla="*/ 0 w 191"/>
                  <a:gd name="T5" fmla="*/ 165 h 271"/>
                  <a:gd name="T6" fmla="*/ 187 w 191"/>
                  <a:gd name="T7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71">
                    <a:moveTo>
                      <a:pt x="187" y="271"/>
                    </a:moveTo>
                    <a:lnTo>
                      <a:pt x="191" y="0"/>
                    </a:lnTo>
                    <a:lnTo>
                      <a:pt x="0" y="165"/>
                    </a:lnTo>
                    <a:lnTo>
                      <a:pt x="187" y="27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" name="Freeform 463"/>
              <p:cNvSpPr>
                <a:spLocks/>
              </p:cNvSpPr>
              <p:nvPr/>
            </p:nvSpPr>
            <p:spPr bwMode="auto">
              <a:xfrm>
                <a:off x="8968" y="4799"/>
                <a:ext cx="186" cy="271"/>
              </a:xfrm>
              <a:custGeom>
                <a:avLst/>
                <a:gdLst>
                  <a:gd name="T0" fmla="*/ 186 w 186"/>
                  <a:gd name="T1" fmla="*/ 165 h 271"/>
                  <a:gd name="T2" fmla="*/ 4 w 186"/>
                  <a:gd name="T3" fmla="*/ 0 h 271"/>
                  <a:gd name="T4" fmla="*/ 0 w 186"/>
                  <a:gd name="T5" fmla="*/ 271 h 271"/>
                  <a:gd name="T6" fmla="*/ 186 w 186"/>
                  <a:gd name="T7" fmla="*/ 16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271">
                    <a:moveTo>
                      <a:pt x="186" y="165"/>
                    </a:moveTo>
                    <a:lnTo>
                      <a:pt x="4" y="0"/>
                    </a:lnTo>
                    <a:lnTo>
                      <a:pt x="0" y="271"/>
                    </a:lnTo>
                    <a:lnTo>
                      <a:pt x="186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" name="Freeform 464"/>
              <p:cNvSpPr>
                <a:spLocks/>
              </p:cNvSpPr>
              <p:nvPr/>
            </p:nvSpPr>
            <p:spPr bwMode="auto">
              <a:xfrm>
                <a:off x="9371" y="4389"/>
                <a:ext cx="377" cy="728"/>
              </a:xfrm>
              <a:custGeom>
                <a:avLst/>
                <a:gdLst>
                  <a:gd name="T0" fmla="*/ 377 w 377"/>
                  <a:gd name="T1" fmla="*/ 728 h 728"/>
                  <a:gd name="T2" fmla="*/ 0 w 377"/>
                  <a:gd name="T3" fmla="*/ 513 h 728"/>
                  <a:gd name="T4" fmla="*/ 0 w 377"/>
                  <a:gd name="T5" fmla="*/ 0 h 728"/>
                  <a:gd name="T6" fmla="*/ 377 w 377"/>
                  <a:gd name="T7" fmla="*/ 214 h 728"/>
                  <a:gd name="T8" fmla="*/ 377 w 377"/>
                  <a:gd name="T9" fmla="*/ 728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728">
                    <a:moveTo>
                      <a:pt x="377" y="728"/>
                    </a:moveTo>
                    <a:lnTo>
                      <a:pt x="0" y="513"/>
                    </a:lnTo>
                    <a:lnTo>
                      <a:pt x="0" y="0"/>
                    </a:lnTo>
                    <a:lnTo>
                      <a:pt x="377" y="214"/>
                    </a:lnTo>
                    <a:lnTo>
                      <a:pt x="377" y="72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" name="Freeform 465"/>
              <p:cNvSpPr>
                <a:spLocks/>
              </p:cNvSpPr>
              <p:nvPr/>
            </p:nvSpPr>
            <p:spPr bwMode="auto">
              <a:xfrm>
                <a:off x="9408" y="4775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1 h 144"/>
                  <a:gd name="T4" fmla="*/ 0 w 76"/>
                  <a:gd name="T5" fmla="*/ 0 h 144"/>
                  <a:gd name="T6" fmla="*/ 76 w 76"/>
                  <a:gd name="T7" fmla="*/ 43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3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" name="Freeform 466"/>
              <p:cNvSpPr>
                <a:spLocks/>
              </p:cNvSpPr>
              <p:nvPr/>
            </p:nvSpPr>
            <p:spPr bwMode="auto">
              <a:xfrm>
                <a:off x="9408" y="4634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1 h 144"/>
                  <a:gd name="T4" fmla="*/ 0 w 76"/>
                  <a:gd name="T5" fmla="*/ 0 h 144"/>
                  <a:gd name="T6" fmla="*/ 76 w 76"/>
                  <a:gd name="T7" fmla="*/ 42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" name="Freeform 467"/>
              <p:cNvSpPr>
                <a:spLocks/>
              </p:cNvSpPr>
              <p:nvPr/>
            </p:nvSpPr>
            <p:spPr bwMode="auto">
              <a:xfrm>
                <a:off x="9408" y="4493"/>
                <a:ext cx="76" cy="143"/>
              </a:xfrm>
              <a:custGeom>
                <a:avLst/>
                <a:gdLst>
                  <a:gd name="T0" fmla="*/ 76 w 76"/>
                  <a:gd name="T1" fmla="*/ 143 h 143"/>
                  <a:gd name="T2" fmla="*/ 0 w 76"/>
                  <a:gd name="T3" fmla="*/ 101 h 143"/>
                  <a:gd name="T4" fmla="*/ 0 w 76"/>
                  <a:gd name="T5" fmla="*/ 0 h 143"/>
                  <a:gd name="T6" fmla="*/ 76 w 76"/>
                  <a:gd name="T7" fmla="*/ 42 h 143"/>
                  <a:gd name="T8" fmla="*/ 76 w 76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3">
                    <a:moveTo>
                      <a:pt x="76" y="143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" name="Freeform 468"/>
              <p:cNvSpPr>
                <a:spLocks/>
              </p:cNvSpPr>
              <p:nvPr/>
            </p:nvSpPr>
            <p:spPr bwMode="auto">
              <a:xfrm>
                <a:off x="9512" y="4832"/>
                <a:ext cx="76" cy="143"/>
              </a:xfrm>
              <a:custGeom>
                <a:avLst/>
                <a:gdLst>
                  <a:gd name="T0" fmla="*/ 76 w 76"/>
                  <a:gd name="T1" fmla="*/ 143 h 143"/>
                  <a:gd name="T2" fmla="*/ 0 w 76"/>
                  <a:gd name="T3" fmla="*/ 101 h 143"/>
                  <a:gd name="T4" fmla="*/ 0 w 76"/>
                  <a:gd name="T5" fmla="*/ 0 h 143"/>
                  <a:gd name="T6" fmla="*/ 76 w 76"/>
                  <a:gd name="T7" fmla="*/ 42 h 143"/>
                  <a:gd name="T8" fmla="*/ 76 w 76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3">
                    <a:moveTo>
                      <a:pt x="76" y="143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" name="Freeform 469"/>
              <p:cNvSpPr>
                <a:spLocks/>
              </p:cNvSpPr>
              <p:nvPr/>
            </p:nvSpPr>
            <p:spPr bwMode="auto">
              <a:xfrm>
                <a:off x="9512" y="4690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2 h 144"/>
                  <a:gd name="T4" fmla="*/ 0 w 76"/>
                  <a:gd name="T5" fmla="*/ 0 h 144"/>
                  <a:gd name="T6" fmla="*/ 76 w 76"/>
                  <a:gd name="T7" fmla="*/ 43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2"/>
                    </a:lnTo>
                    <a:lnTo>
                      <a:pt x="0" y="0"/>
                    </a:lnTo>
                    <a:lnTo>
                      <a:pt x="76" y="43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" name="Freeform 470"/>
              <p:cNvSpPr>
                <a:spLocks/>
              </p:cNvSpPr>
              <p:nvPr/>
            </p:nvSpPr>
            <p:spPr bwMode="auto">
              <a:xfrm>
                <a:off x="9512" y="4549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1 h 144"/>
                  <a:gd name="T4" fmla="*/ 0 w 76"/>
                  <a:gd name="T5" fmla="*/ 0 h 144"/>
                  <a:gd name="T6" fmla="*/ 76 w 76"/>
                  <a:gd name="T7" fmla="*/ 42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" name="Freeform 471"/>
              <p:cNvSpPr>
                <a:spLocks/>
              </p:cNvSpPr>
              <p:nvPr/>
            </p:nvSpPr>
            <p:spPr bwMode="auto">
              <a:xfrm>
                <a:off x="9616" y="4888"/>
                <a:ext cx="75" cy="144"/>
              </a:xfrm>
              <a:custGeom>
                <a:avLst/>
                <a:gdLst>
                  <a:gd name="T0" fmla="*/ 75 w 75"/>
                  <a:gd name="T1" fmla="*/ 144 h 144"/>
                  <a:gd name="T2" fmla="*/ 0 w 75"/>
                  <a:gd name="T3" fmla="*/ 101 h 144"/>
                  <a:gd name="T4" fmla="*/ 0 w 75"/>
                  <a:gd name="T5" fmla="*/ 0 h 144"/>
                  <a:gd name="T6" fmla="*/ 75 w 75"/>
                  <a:gd name="T7" fmla="*/ 43 h 144"/>
                  <a:gd name="T8" fmla="*/ 75 w 75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4">
                    <a:moveTo>
                      <a:pt x="75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5" y="43"/>
                    </a:lnTo>
                    <a:lnTo>
                      <a:pt x="75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" name="Freeform 472"/>
              <p:cNvSpPr>
                <a:spLocks/>
              </p:cNvSpPr>
              <p:nvPr/>
            </p:nvSpPr>
            <p:spPr bwMode="auto">
              <a:xfrm>
                <a:off x="9616" y="4747"/>
                <a:ext cx="75" cy="144"/>
              </a:xfrm>
              <a:custGeom>
                <a:avLst/>
                <a:gdLst>
                  <a:gd name="T0" fmla="*/ 75 w 75"/>
                  <a:gd name="T1" fmla="*/ 144 h 144"/>
                  <a:gd name="T2" fmla="*/ 0 w 75"/>
                  <a:gd name="T3" fmla="*/ 101 h 144"/>
                  <a:gd name="T4" fmla="*/ 0 w 75"/>
                  <a:gd name="T5" fmla="*/ 0 h 144"/>
                  <a:gd name="T6" fmla="*/ 75 w 75"/>
                  <a:gd name="T7" fmla="*/ 42 h 144"/>
                  <a:gd name="T8" fmla="*/ 75 w 75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4">
                    <a:moveTo>
                      <a:pt x="75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5" y="42"/>
                    </a:lnTo>
                    <a:lnTo>
                      <a:pt x="75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" name="Freeform 473"/>
              <p:cNvSpPr>
                <a:spLocks/>
              </p:cNvSpPr>
              <p:nvPr/>
            </p:nvSpPr>
            <p:spPr bwMode="auto">
              <a:xfrm>
                <a:off x="9616" y="4606"/>
                <a:ext cx="75" cy="143"/>
              </a:xfrm>
              <a:custGeom>
                <a:avLst/>
                <a:gdLst>
                  <a:gd name="T0" fmla="*/ 75 w 75"/>
                  <a:gd name="T1" fmla="*/ 143 h 143"/>
                  <a:gd name="T2" fmla="*/ 0 w 75"/>
                  <a:gd name="T3" fmla="*/ 101 h 143"/>
                  <a:gd name="T4" fmla="*/ 0 w 75"/>
                  <a:gd name="T5" fmla="*/ 0 h 143"/>
                  <a:gd name="T6" fmla="*/ 75 w 75"/>
                  <a:gd name="T7" fmla="*/ 42 h 143"/>
                  <a:gd name="T8" fmla="*/ 75 w 75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3">
                    <a:moveTo>
                      <a:pt x="75" y="143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5" y="42"/>
                    </a:lnTo>
                    <a:lnTo>
                      <a:pt x="75" y="1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" name="Freeform 474"/>
              <p:cNvSpPr>
                <a:spLocks/>
              </p:cNvSpPr>
              <p:nvPr/>
            </p:nvSpPr>
            <p:spPr bwMode="auto">
              <a:xfrm>
                <a:off x="9748" y="4455"/>
                <a:ext cx="236" cy="662"/>
              </a:xfrm>
              <a:custGeom>
                <a:avLst/>
                <a:gdLst>
                  <a:gd name="T0" fmla="*/ 0 w 236"/>
                  <a:gd name="T1" fmla="*/ 662 h 662"/>
                  <a:gd name="T2" fmla="*/ 236 w 236"/>
                  <a:gd name="T3" fmla="*/ 513 h 662"/>
                  <a:gd name="T4" fmla="*/ 236 w 236"/>
                  <a:gd name="T5" fmla="*/ 0 h 662"/>
                  <a:gd name="T6" fmla="*/ 0 w 236"/>
                  <a:gd name="T7" fmla="*/ 148 h 662"/>
                  <a:gd name="T8" fmla="*/ 0 w 236"/>
                  <a:gd name="T9" fmla="*/ 662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62">
                    <a:moveTo>
                      <a:pt x="0" y="662"/>
                    </a:moveTo>
                    <a:lnTo>
                      <a:pt x="236" y="513"/>
                    </a:lnTo>
                    <a:lnTo>
                      <a:pt x="236" y="0"/>
                    </a:lnTo>
                    <a:lnTo>
                      <a:pt x="0" y="148"/>
                    </a:lnTo>
                    <a:lnTo>
                      <a:pt x="0" y="66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56" name="Freeform 476"/>
            <p:cNvSpPr>
              <a:spLocks/>
            </p:cNvSpPr>
            <p:nvPr/>
          </p:nvSpPr>
          <p:spPr bwMode="auto">
            <a:xfrm>
              <a:off x="9375" y="4243"/>
              <a:ext cx="613" cy="360"/>
            </a:xfrm>
            <a:custGeom>
              <a:avLst/>
              <a:gdLst>
                <a:gd name="T0" fmla="*/ 0 w 613"/>
                <a:gd name="T1" fmla="*/ 146 h 360"/>
                <a:gd name="T2" fmla="*/ 260 w 613"/>
                <a:gd name="T3" fmla="*/ 0 h 360"/>
                <a:gd name="T4" fmla="*/ 613 w 613"/>
                <a:gd name="T5" fmla="*/ 214 h 360"/>
                <a:gd name="T6" fmla="*/ 378 w 613"/>
                <a:gd name="T7" fmla="*/ 360 h 360"/>
                <a:gd name="T8" fmla="*/ 0 w 613"/>
                <a:gd name="T9" fmla="*/ 14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360">
                  <a:moveTo>
                    <a:pt x="0" y="146"/>
                  </a:moveTo>
                  <a:lnTo>
                    <a:pt x="260" y="0"/>
                  </a:lnTo>
                  <a:lnTo>
                    <a:pt x="613" y="214"/>
                  </a:lnTo>
                  <a:lnTo>
                    <a:pt x="378" y="36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477"/>
            <p:cNvSpPr>
              <a:spLocks/>
            </p:cNvSpPr>
            <p:nvPr/>
          </p:nvSpPr>
          <p:spPr bwMode="auto">
            <a:xfrm>
              <a:off x="7900" y="3496"/>
              <a:ext cx="254" cy="942"/>
            </a:xfrm>
            <a:custGeom>
              <a:avLst/>
              <a:gdLst>
                <a:gd name="T0" fmla="*/ 254 w 254"/>
                <a:gd name="T1" fmla="*/ 942 h 942"/>
                <a:gd name="T2" fmla="*/ 0 w 254"/>
                <a:gd name="T3" fmla="*/ 792 h 942"/>
                <a:gd name="T4" fmla="*/ 0 w 254"/>
                <a:gd name="T5" fmla="*/ 0 h 942"/>
                <a:gd name="T6" fmla="*/ 254 w 254"/>
                <a:gd name="T7" fmla="*/ 151 h 942"/>
                <a:gd name="T8" fmla="*/ 254 w 254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942">
                  <a:moveTo>
                    <a:pt x="254" y="942"/>
                  </a:moveTo>
                  <a:lnTo>
                    <a:pt x="0" y="792"/>
                  </a:lnTo>
                  <a:lnTo>
                    <a:pt x="0" y="0"/>
                  </a:lnTo>
                  <a:lnTo>
                    <a:pt x="254" y="151"/>
                  </a:lnTo>
                  <a:lnTo>
                    <a:pt x="254" y="94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478"/>
            <p:cNvSpPr>
              <a:spLocks/>
            </p:cNvSpPr>
            <p:nvPr/>
          </p:nvSpPr>
          <p:spPr bwMode="auto">
            <a:xfrm>
              <a:off x="8154" y="3496"/>
              <a:ext cx="246" cy="942"/>
            </a:xfrm>
            <a:custGeom>
              <a:avLst/>
              <a:gdLst>
                <a:gd name="T0" fmla="*/ 246 w 246"/>
                <a:gd name="T1" fmla="*/ 0 h 942"/>
                <a:gd name="T2" fmla="*/ 0 w 246"/>
                <a:gd name="T3" fmla="*/ 151 h 942"/>
                <a:gd name="T4" fmla="*/ 0 w 246"/>
                <a:gd name="T5" fmla="*/ 942 h 942"/>
                <a:gd name="T6" fmla="*/ 246 w 246"/>
                <a:gd name="T7" fmla="*/ 792 h 942"/>
                <a:gd name="T8" fmla="*/ 246 w 246"/>
                <a:gd name="T9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42">
                  <a:moveTo>
                    <a:pt x="246" y="0"/>
                  </a:moveTo>
                  <a:lnTo>
                    <a:pt x="0" y="151"/>
                  </a:lnTo>
                  <a:lnTo>
                    <a:pt x="0" y="942"/>
                  </a:lnTo>
                  <a:lnTo>
                    <a:pt x="246" y="79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479"/>
            <p:cNvSpPr>
              <a:spLocks/>
            </p:cNvSpPr>
            <p:nvPr/>
          </p:nvSpPr>
          <p:spPr bwMode="auto">
            <a:xfrm>
              <a:off x="8192" y="4241"/>
              <a:ext cx="47" cy="96"/>
            </a:xfrm>
            <a:custGeom>
              <a:avLst/>
              <a:gdLst>
                <a:gd name="T0" fmla="*/ 47 w 47"/>
                <a:gd name="T1" fmla="*/ 0 h 96"/>
                <a:gd name="T2" fmla="*/ 0 w 47"/>
                <a:gd name="T3" fmla="*/ 30 h 96"/>
                <a:gd name="T4" fmla="*/ 0 w 47"/>
                <a:gd name="T5" fmla="*/ 96 h 96"/>
                <a:gd name="T6" fmla="*/ 47 w 47"/>
                <a:gd name="T7" fmla="*/ 66 h 96"/>
                <a:gd name="T8" fmla="*/ 47 w 4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6">
                  <a:moveTo>
                    <a:pt x="4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47" y="6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480"/>
            <p:cNvSpPr>
              <a:spLocks/>
            </p:cNvSpPr>
            <p:nvPr/>
          </p:nvSpPr>
          <p:spPr bwMode="auto">
            <a:xfrm>
              <a:off x="8192" y="4153"/>
              <a:ext cx="47" cy="97"/>
            </a:xfrm>
            <a:custGeom>
              <a:avLst/>
              <a:gdLst>
                <a:gd name="T0" fmla="*/ 47 w 47"/>
                <a:gd name="T1" fmla="*/ 0 h 97"/>
                <a:gd name="T2" fmla="*/ 0 w 47"/>
                <a:gd name="T3" fmla="*/ 31 h 97"/>
                <a:gd name="T4" fmla="*/ 0 w 47"/>
                <a:gd name="T5" fmla="*/ 97 h 97"/>
                <a:gd name="T6" fmla="*/ 47 w 47"/>
                <a:gd name="T7" fmla="*/ 66 h 97"/>
                <a:gd name="T8" fmla="*/ 47 w 4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7">
                  <a:moveTo>
                    <a:pt x="47" y="0"/>
                  </a:moveTo>
                  <a:lnTo>
                    <a:pt x="0" y="31"/>
                  </a:lnTo>
                  <a:lnTo>
                    <a:pt x="0" y="97"/>
                  </a:lnTo>
                  <a:lnTo>
                    <a:pt x="47" y="6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481"/>
            <p:cNvSpPr>
              <a:spLocks/>
            </p:cNvSpPr>
            <p:nvPr/>
          </p:nvSpPr>
          <p:spPr bwMode="auto">
            <a:xfrm>
              <a:off x="8192" y="4064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1 h 99"/>
                <a:gd name="T4" fmla="*/ 0 w 47"/>
                <a:gd name="T5" fmla="*/ 99 h 99"/>
                <a:gd name="T6" fmla="*/ 47 w 47"/>
                <a:gd name="T7" fmla="*/ 68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482"/>
            <p:cNvSpPr>
              <a:spLocks/>
            </p:cNvSpPr>
            <p:nvPr/>
          </p:nvSpPr>
          <p:spPr bwMode="auto">
            <a:xfrm>
              <a:off x="8192" y="3977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0 h 99"/>
                <a:gd name="T4" fmla="*/ 0 w 47"/>
                <a:gd name="T5" fmla="*/ 99 h 99"/>
                <a:gd name="T6" fmla="*/ 47 w 47"/>
                <a:gd name="T7" fmla="*/ 68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0"/>
                  </a:lnTo>
                  <a:lnTo>
                    <a:pt x="0" y="99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483"/>
            <p:cNvSpPr>
              <a:spLocks/>
            </p:cNvSpPr>
            <p:nvPr/>
          </p:nvSpPr>
          <p:spPr bwMode="auto">
            <a:xfrm>
              <a:off x="8192" y="3890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0 h 99"/>
                <a:gd name="T4" fmla="*/ 0 w 47"/>
                <a:gd name="T5" fmla="*/ 99 h 99"/>
                <a:gd name="T6" fmla="*/ 47 w 47"/>
                <a:gd name="T7" fmla="*/ 68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0"/>
                  </a:lnTo>
                  <a:lnTo>
                    <a:pt x="0" y="99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484"/>
            <p:cNvSpPr>
              <a:spLocks/>
            </p:cNvSpPr>
            <p:nvPr/>
          </p:nvSpPr>
          <p:spPr bwMode="auto">
            <a:xfrm>
              <a:off x="8192" y="3803"/>
              <a:ext cx="47" cy="98"/>
            </a:xfrm>
            <a:custGeom>
              <a:avLst/>
              <a:gdLst>
                <a:gd name="T0" fmla="*/ 47 w 47"/>
                <a:gd name="T1" fmla="*/ 0 h 98"/>
                <a:gd name="T2" fmla="*/ 0 w 47"/>
                <a:gd name="T3" fmla="*/ 30 h 98"/>
                <a:gd name="T4" fmla="*/ 0 w 47"/>
                <a:gd name="T5" fmla="*/ 98 h 98"/>
                <a:gd name="T6" fmla="*/ 47 w 47"/>
                <a:gd name="T7" fmla="*/ 68 h 98"/>
                <a:gd name="T8" fmla="*/ 47 w 47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8">
                  <a:moveTo>
                    <a:pt x="47" y="0"/>
                  </a:moveTo>
                  <a:lnTo>
                    <a:pt x="0" y="30"/>
                  </a:lnTo>
                  <a:lnTo>
                    <a:pt x="0" y="98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485"/>
            <p:cNvSpPr>
              <a:spLocks/>
            </p:cNvSpPr>
            <p:nvPr/>
          </p:nvSpPr>
          <p:spPr bwMode="auto">
            <a:xfrm>
              <a:off x="8192" y="3715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1 h 99"/>
                <a:gd name="T4" fmla="*/ 0 w 47"/>
                <a:gd name="T5" fmla="*/ 99 h 99"/>
                <a:gd name="T6" fmla="*/ 47 w 47"/>
                <a:gd name="T7" fmla="*/ 69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47" y="6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486"/>
            <p:cNvSpPr>
              <a:spLocks/>
            </p:cNvSpPr>
            <p:nvPr/>
          </p:nvSpPr>
          <p:spPr bwMode="auto">
            <a:xfrm>
              <a:off x="8258" y="4198"/>
              <a:ext cx="57" cy="170"/>
            </a:xfrm>
            <a:custGeom>
              <a:avLst/>
              <a:gdLst>
                <a:gd name="T0" fmla="*/ 57 w 57"/>
                <a:gd name="T1" fmla="*/ 0 h 170"/>
                <a:gd name="T2" fmla="*/ 0 w 57"/>
                <a:gd name="T3" fmla="*/ 31 h 170"/>
                <a:gd name="T4" fmla="*/ 0 w 57"/>
                <a:gd name="T5" fmla="*/ 170 h 170"/>
                <a:gd name="T6" fmla="*/ 57 w 57"/>
                <a:gd name="T7" fmla="*/ 139 h 170"/>
                <a:gd name="T8" fmla="*/ 57 w 57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0">
                  <a:moveTo>
                    <a:pt x="57" y="0"/>
                  </a:moveTo>
                  <a:lnTo>
                    <a:pt x="0" y="31"/>
                  </a:lnTo>
                  <a:lnTo>
                    <a:pt x="0" y="170"/>
                  </a:lnTo>
                  <a:lnTo>
                    <a:pt x="57" y="13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487"/>
            <p:cNvSpPr>
              <a:spLocks/>
            </p:cNvSpPr>
            <p:nvPr/>
          </p:nvSpPr>
          <p:spPr bwMode="auto">
            <a:xfrm>
              <a:off x="8258" y="4111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488"/>
            <p:cNvSpPr>
              <a:spLocks/>
            </p:cNvSpPr>
            <p:nvPr/>
          </p:nvSpPr>
          <p:spPr bwMode="auto">
            <a:xfrm>
              <a:off x="8258" y="4024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489"/>
            <p:cNvSpPr>
              <a:spLocks/>
            </p:cNvSpPr>
            <p:nvPr/>
          </p:nvSpPr>
          <p:spPr bwMode="auto">
            <a:xfrm>
              <a:off x="8258" y="3937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30 h 96"/>
                <a:gd name="T4" fmla="*/ 0 w 57"/>
                <a:gd name="T5" fmla="*/ 96 h 96"/>
                <a:gd name="T6" fmla="*/ 57 w 57"/>
                <a:gd name="T7" fmla="*/ 66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490"/>
            <p:cNvSpPr>
              <a:spLocks/>
            </p:cNvSpPr>
            <p:nvPr/>
          </p:nvSpPr>
          <p:spPr bwMode="auto">
            <a:xfrm>
              <a:off x="8258" y="3850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30 h 96"/>
                <a:gd name="T4" fmla="*/ 0 w 57"/>
                <a:gd name="T5" fmla="*/ 96 h 96"/>
                <a:gd name="T6" fmla="*/ 57 w 57"/>
                <a:gd name="T7" fmla="*/ 66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491"/>
            <p:cNvSpPr>
              <a:spLocks/>
            </p:cNvSpPr>
            <p:nvPr/>
          </p:nvSpPr>
          <p:spPr bwMode="auto">
            <a:xfrm>
              <a:off x="8258" y="3763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30 h 96"/>
                <a:gd name="T4" fmla="*/ 0 w 57"/>
                <a:gd name="T5" fmla="*/ 96 h 96"/>
                <a:gd name="T6" fmla="*/ 57 w 57"/>
                <a:gd name="T7" fmla="*/ 65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57" y="6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492"/>
            <p:cNvSpPr>
              <a:spLocks/>
            </p:cNvSpPr>
            <p:nvPr/>
          </p:nvSpPr>
          <p:spPr bwMode="auto">
            <a:xfrm>
              <a:off x="8258" y="3673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493"/>
            <p:cNvSpPr>
              <a:spLocks/>
            </p:cNvSpPr>
            <p:nvPr/>
          </p:nvSpPr>
          <p:spPr bwMode="auto">
            <a:xfrm>
              <a:off x="8324" y="4158"/>
              <a:ext cx="57" cy="97"/>
            </a:xfrm>
            <a:custGeom>
              <a:avLst/>
              <a:gdLst>
                <a:gd name="T0" fmla="*/ 57 w 57"/>
                <a:gd name="T1" fmla="*/ 0 h 97"/>
                <a:gd name="T2" fmla="*/ 0 w 57"/>
                <a:gd name="T3" fmla="*/ 31 h 97"/>
                <a:gd name="T4" fmla="*/ 0 w 57"/>
                <a:gd name="T5" fmla="*/ 97 h 97"/>
                <a:gd name="T6" fmla="*/ 57 w 57"/>
                <a:gd name="T7" fmla="*/ 66 h 97"/>
                <a:gd name="T8" fmla="*/ 57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57" y="0"/>
                  </a:moveTo>
                  <a:lnTo>
                    <a:pt x="0" y="31"/>
                  </a:lnTo>
                  <a:lnTo>
                    <a:pt x="0" y="97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494"/>
            <p:cNvSpPr>
              <a:spLocks/>
            </p:cNvSpPr>
            <p:nvPr/>
          </p:nvSpPr>
          <p:spPr bwMode="auto">
            <a:xfrm>
              <a:off x="8324" y="4071"/>
              <a:ext cx="57" cy="97"/>
            </a:xfrm>
            <a:custGeom>
              <a:avLst/>
              <a:gdLst>
                <a:gd name="T0" fmla="*/ 57 w 57"/>
                <a:gd name="T1" fmla="*/ 0 h 97"/>
                <a:gd name="T2" fmla="*/ 0 w 57"/>
                <a:gd name="T3" fmla="*/ 31 h 97"/>
                <a:gd name="T4" fmla="*/ 0 w 57"/>
                <a:gd name="T5" fmla="*/ 97 h 97"/>
                <a:gd name="T6" fmla="*/ 57 w 57"/>
                <a:gd name="T7" fmla="*/ 66 h 97"/>
                <a:gd name="T8" fmla="*/ 57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57" y="0"/>
                  </a:moveTo>
                  <a:lnTo>
                    <a:pt x="0" y="31"/>
                  </a:lnTo>
                  <a:lnTo>
                    <a:pt x="0" y="97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495"/>
            <p:cNvSpPr>
              <a:spLocks/>
            </p:cNvSpPr>
            <p:nvPr/>
          </p:nvSpPr>
          <p:spPr bwMode="auto">
            <a:xfrm>
              <a:off x="8324" y="3984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28 h 96"/>
                <a:gd name="T4" fmla="*/ 0 w 57"/>
                <a:gd name="T5" fmla="*/ 96 h 96"/>
                <a:gd name="T6" fmla="*/ 57 w 57"/>
                <a:gd name="T7" fmla="*/ 66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28"/>
                  </a:lnTo>
                  <a:lnTo>
                    <a:pt x="0" y="96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496"/>
            <p:cNvSpPr>
              <a:spLocks/>
            </p:cNvSpPr>
            <p:nvPr/>
          </p:nvSpPr>
          <p:spPr bwMode="auto">
            <a:xfrm>
              <a:off x="8324" y="3894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9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497"/>
            <p:cNvSpPr>
              <a:spLocks/>
            </p:cNvSpPr>
            <p:nvPr/>
          </p:nvSpPr>
          <p:spPr bwMode="auto">
            <a:xfrm>
              <a:off x="8324" y="3807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9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498"/>
            <p:cNvSpPr>
              <a:spLocks/>
            </p:cNvSpPr>
            <p:nvPr/>
          </p:nvSpPr>
          <p:spPr bwMode="auto">
            <a:xfrm>
              <a:off x="8324" y="3720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499"/>
            <p:cNvSpPr>
              <a:spLocks/>
            </p:cNvSpPr>
            <p:nvPr/>
          </p:nvSpPr>
          <p:spPr bwMode="auto">
            <a:xfrm>
              <a:off x="8324" y="3633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500"/>
            <p:cNvSpPr>
              <a:spLocks/>
            </p:cNvSpPr>
            <p:nvPr/>
          </p:nvSpPr>
          <p:spPr bwMode="auto">
            <a:xfrm>
              <a:off x="7905" y="3341"/>
              <a:ext cx="509" cy="306"/>
            </a:xfrm>
            <a:custGeom>
              <a:avLst/>
              <a:gdLst>
                <a:gd name="T0" fmla="*/ 0 w 509"/>
                <a:gd name="T1" fmla="*/ 155 h 306"/>
                <a:gd name="T2" fmla="*/ 264 w 509"/>
                <a:gd name="T3" fmla="*/ 0 h 306"/>
                <a:gd name="T4" fmla="*/ 509 w 509"/>
                <a:gd name="T5" fmla="*/ 155 h 306"/>
                <a:gd name="T6" fmla="*/ 259 w 509"/>
                <a:gd name="T7" fmla="*/ 306 h 306"/>
                <a:gd name="T8" fmla="*/ 0 w 509"/>
                <a:gd name="T9" fmla="*/ 15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306">
                  <a:moveTo>
                    <a:pt x="0" y="155"/>
                  </a:moveTo>
                  <a:lnTo>
                    <a:pt x="264" y="0"/>
                  </a:lnTo>
                  <a:lnTo>
                    <a:pt x="509" y="155"/>
                  </a:lnTo>
                  <a:lnTo>
                    <a:pt x="259" y="30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501"/>
            <p:cNvSpPr>
              <a:spLocks/>
            </p:cNvSpPr>
            <p:nvPr/>
          </p:nvSpPr>
          <p:spPr bwMode="auto">
            <a:xfrm>
              <a:off x="7975" y="2978"/>
              <a:ext cx="179" cy="622"/>
            </a:xfrm>
            <a:custGeom>
              <a:avLst/>
              <a:gdLst>
                <a:gd name="T0" fmla="*/ 179 w 179"/>
                <a:gd name="T1" fmla="*/ 622 h 622"/>
                <a:gd name="T2" fmla="*/ 0 w 179"/>
                <a:gd name="T3" fmla="*/ 523 h 622"/>
                <a:gd name="T4" fmla="*/ 0 w 179"/>
                <a:gd name="T5" fmla="*/ 0 h 622"/>
                <a:gd name="T6" fmla="*/ 179 w 179"/>
                <a:gd name="T7" fmla="*/ 102 h 622"/>
                <a:gd name="T8" fmla="*/ 179 w 179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622">
                  <a:moveTo>
                    <a:pt x="179" y="622"/>
                  </a:moveTo>
                  <a:lnTo>
                    <a:pt x="0" y="523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179" y="62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502"/>
            <p:cNvSpPr>
              <a:spLocks/>
            </p:cNvSpPr>
            <p:nvPr/>
          </p:nvSpPr>
          <p:spPr bwMode="auto">
            <a:xfrm>
              <a:off x="8154" y="2978"/>
              <a:ext cx="170" cy="622"/>
            </a:xfrm>
            <a:custGeom>
              <a:avLst/>
              <a:gdLst>
                <a:gd name="T0" fmla="*/ 170 w 170"/>
                <a:gd name="T1" fmla="*/ 0 h 622"/>
                <a:gd name="T2" fmla="*/ 0 w 170"/>
                <a:gd name="T3" fmla="*/ 102 h 622"/>
                <a:gd name="T4" fmla="*/ 0 w 170"/>
                <a:gd name="T5" fmla="*/ 622 h 622"/>
                <a:gd name="T6" fmla="*/ 170 w 170"/>
                <a:gd name="T7" fmla="*/ 523 h 622"/>
                <a:gd name="T8" fmla="*/ 170 w 170"/>
                <a:gd name="T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622">
                  <a:moveTo>
                    <a:pt x="170" y="0"/>
                  </a:moveTo>
                  <a:lnTo>
                    <a:pt x="0" y="102"/>
                  </a:lnTo>
                  <a:lnTo>
                    <a:pt x="0" y="622"/>
                  </a:lnTo>
                  <a:lnTo>
                    <a:pt x="170" y="52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503"/>
            <p:cNvSpPr>
              <a:spLocks/>
            </p:cNvSpPr>
            <p:nvPr/>
          </p:nvSpPr>
          <p:spPr bwMode="auto">
            <a:xfrm>
              <a:off x="7980" y="2884"/>
              <a:ext cx="349" cy="196"/>
            </a:xfrm>
            <a:custGeom>
              <a:avLst/>
              <a:gdLst>
                <a:gd name="T0" fmla="*/ 0 w 349"/>
                <a:gd name="T1" fmla="*/ 94 h 196"/>
                <a:gd name="T2" fmla="*/ 174 w 349"/>
                <a:gd name="T3" fmla="*/ 0 h 196"/>
                <a:gd name="T4" fmla="*/ 349 w 349"/>
                <a:gd name="T5" fmla="*/ 94 h 196"/>
                <a:gd name="T6" fmla="*/ 179 w 349"/>
                <a:gd name="T7" fmla="*/ 196 h 196"/>
                <a:gd name="T8" fmla="*/ 0 w 349"/>
                <a:gd name="T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196">
                  <a:moveTo>
                    <a:pt x="0" y="94"/>
                  </a:moveTo>
                  <a:lnTo>
                    <a:pt x="174" y="0"/>
                  </a:lnTo>
                  <a:lnTo>
                    <a:pt x="349" y="94"/>
                  </a:lnTo>
                  <a:lnTo>
                    <a:pt x="179" y="19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504"/>
            <p:cNvSpPr>
              <a:spLocks/>
            </p:cNvSpPr>
            <p:nvPr/>
          </p:nvSpPr>
          <p:spPr bwMode="auto">
            <a:xfrm>
              <a:off x="8117" y="2839"/>
              <a:ext cx="37" cy="160"/>
            </a:xfrm>
            <a:custGeom>
              <a:avLst/>
              <a:gdLst>
                <a:gd name="T0" fmla="*/ 37 w 37"/>
                <a:gd name="T1" fmla="*/ 160 h 160"/>
                <a:gd name="T2" fmla="*/ 0 w 37"/>
                <a:gd name="T3" fmla="*/ 142 h 160"/>
                <a:gd name="T4" fmla="*/ 0 w 37"/>
                <a:gd name="T5" fmla="*/ 0 h 160"/>
                <a:gd name="T6" fmla="*/ 37 w 37"/>
                <a:gd name="T7" fmla="*/ 19 h 160"/>
                <a:gd name="T8" fmla="*/ 37 w 37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60">
                  <a:moveTo>
                    <a:pt x="37" y="160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37" y="19"/>
                  </a:lnTo>
                  <a:lnTo>
                    <a:pt x="37" y="16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505"/>
            <p:cNvSpPr>
              <a:spLocks/>
            </p:cNvSpPr>
            <p:nvPr/>
          </p:nvSpPr>
          <p:spPr bwMode="auto">
            <a:xfrm>
              <a:off x="8154" y="2830"/>
              <a:ext cx="48" cy="169"/>
            </a:xfrm>
            <a:custGeom>
              <a:avLst/>
              <a:gdLst>
                <a:gd name="T0" fmla="*/ 48 w 48"/>
                <a:gd name="T1" fmla="*/ 0 h 169"/>
                <a:gd name="T2" fmla="*/ 0 w 48"/>
                <a:gd name="T3" fmla="*/ 28 h 169"/>
                <a:gd name="T4" fmla="*/ 0 w 48"/>
                <a:gd name="T5" fmla="*/ 169 h 169"/>
                <a:gd name="T6" fmla="*/ 48 w 48"/>
                <a:gd name="T7" fmla="*/ 141 h 169"/>
                <a:gd name="T8" fmla="*/ 48 w 4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69">
                  <a:moveTo>
                    <a:pt x="48" y="0"/>
                  </a:moveTo>
                  <a:lnTo>
                    <a:pt x="0" y="28"/>
                  </a:lnTo>
                  <a:lnTo>
                    <a:pt x="0" y="169"/>
                  </a:lnTo>
                  <a:lnTo>
                    <a:pt x="48" y="1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506"/>
            <p:cNvSpPr>
              <a:spLocks/>
            </p:cNvSpPr>
            <p:nvPr/>
          </p:nvSpPr>
          <p:spPr bwMode="auto">
            <a:xfrm>
              <a:off x="8121" y="2816"/>
              <a:ext cx="85" cy="42"/>
            </a:xfrm>
            <a:custGeom>
              <a:avLst/>
              <a:gdLst>
                <a:gd name="T0" fmla="*/ 0 w 85"/>
                <a:gd name="T1" fmla="*/ 23 h 42"/>
                <a:gd name="T2" fmla="*/ 50 w 85"/>
                <a:gd name="T3" fmla="*/ 0 h 42"/>
                <a:gd name="T4" fmla="*/ 85 w 85"/>
                <a:gd name="T5" fmla="*/ 14 h 42"/>
                <a:gd name="T6" fmla="*/ 38 w 85"/>
                <a:gd name="T7" fmla="*/ 42 h 42"/>
                <a:gd name="T8" fmla="*/ 0 w 85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0" y="23"/>
                  </a:moveTo>
                  <a:lnTo>
                    <a:pt x="50" y="0"/>
                  </a:lnTo>
                  <a:lnTo>
                    <a:pt x="85" y="14"/>
                  </a:lnTo>
                  <a:lnTo>
                    <a:pt x="38" y="4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507"/>
            <p:cNvSpPr>
              <a:spLocks/>
            </p:cNvSpPr>
            <p:nvPr/>
          </p:nvSpPr>
          <p:spPr bwMode="auto">
            <a:xfrm>
              <a:off x="7626" y="4504"/>
              <a:ext cx="208" cy="924"/>
            </a:xfrm>
            <a:custGeom>
              <a:avLst/>
              <a:gdLst>
                <a:gd name="T0" fmla="*/ 208 w 208"/>
                <a:gd name="T1" fmla="*/ 0 h 924"/>
                <a:gd name="T2" fmla="*/ 116 w 208"/>
                <a:gd name="T3" fmla="*/ 50 h 924"/>
                <a:gd name="T4" fmla="*/ 0 w 208"/>
                <a:gd name="T5" fmla="*/ 540 h 924"/>
                <a:gd name="T6" fmla="*/ 0 w 208"/>
                <a:gd name="T7" fmla="*/ 924 h 924"/>
                <a:gd name="T8" fmla="*/ 208 w 208"/>
                <a:gd name="T9" fmla="*/ 810 h 924"/>
                <a:gd name="T10" fmla="*/ 208 w 208"/>
                <a:gd name="T11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924">
                  <a:moveTo>
                    <a:pt x="208" y="0"/>
                  </a:moveTo>
                  <a:lnTo>
                    <a:pt x="116" y="50"/>
                  </a:lnTo>
                  <a:lnTo>
                    <a:pt x="0" y="540"/>
                  </a:lnTo>
                  <a:lnTo>
                    <a:pt x="0" y="924"/>
                  </a:lnTo>
                  <a:lnTo>
                    <a:pt x="208" y="8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508"/>
            <p:cNvSpPr>
              <a:spLocks/>
            </p:cNvSpPr>
            <p:nvPr/>
          </p:nvSpPr>
          <p:spPr bwMode="auto">
            <a:xfrm>
              <a:off x="7306" y="4396"/>
              <a:ext cx="438" cy="1032"/>
            </a:xfrm>
            <a:custGeom>
              <a:avLst/>
              <a:gdLst>
                <a:gd name="T0" fmla="*/ 115 w 438"/>
                <a:gd name="T1" fmla="*/ 0 h 1032"/>
                <a:gd name="T2" fmla="*/ 438 w 438"/>
                <a:gd name="T3" fmla="*/ 158 h 1032"/>
                <a:gd name="T4" fmla="*/ 320 w 438"/>
                <a:gd name="T5" fmla="*/ 648 h 1032"/>
                <a:gd name="T6" fmla="*/ 320 w 438"/>
                <a:gd name="T7" fmla="*/ 1032 h 1032"/>
                <a:gd name="T8" fmla="*/ 0 w 438"/>
                <a:gd name="T9" fmla="*/ 862 h 1032"/>
                <a:gd name="T10" fmla="*/ 0 w 438"/>
                <a:gd name="T11" fmla="*/ 511 h 1032"/>
                <a:gd name="T12" fmla="*/ 115 w 438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1032">
                  <a:moveTo>
                    <a:pt x="115" y="0"/>
                  </a:moveTo>
                  <a:lnTo>
                    <a:pt x="438" y="158"/>
                  </a:lnTo>
                  <a:lnTo>
                    <a:pt x="320" y="648"/>
                  </a:lnTo>
                  <a:lnTo>
                    <a:pt x="320" y="1032"/>
                  </a:lnTo>
                  <a:lnTo>
                    <a:pt x="0" y="862"/>
                  </a:lnTo>
                  <a:lnTo>
                    <a:pt x="0" y="51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509"/>
            <p:cNvSpPr>
              <a:spLocks/>
            </p:cNvSpPr>
            <p:nvPr/>
          </p:nvSpPr>
          <p:spPr bwMode="auto">
            <a:xfrm>
              <a:off x="7426" y="4342"/>
              <a:ext cx="417" cy="212"/>
            </a:xfrm>
            <a:custGeom>
              <a:avLst/>
              <a:gdLst>
                <a:gd name="T0" fmla="*/ 417 w 417"/>
                <a:gd name="T1" fmla="*/ 162 h 212"/>
                <a:gd name="T2" fmla="*/ 325 w 417"/>
                <a:gd name="T3" fmla="*/ 212 h 212"/>
                <a:gd name="T4" fmla="*/ 0 w 417"/>
                <a:gd name="T5" fmla="*/ 54 h 212"/>
                <a:gd name="T6" fmla="*/ 94 w 417"/>
                <a:gd name="T7" fmla="*/ 0 h 212"/>
                <a:gd name="T8" fmla="*/ 417 w 417"/>
                <a:gd name="T9" fmla="*/ 16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12">
                  <a:moveTo>
                    <a:pt x="417" y="162"/>
                  </a:moveTo>
                  <a:lnTo>
                    <a:pt x="325" y="212"/>
                  </a:lnTo>
                  <a:lnTo>
                    <a:pt x="0" y="54"/>
                  </a:lnTo>
                  <a:lnTo>
                    <a:pt x="94" y="0"/>
                  </a:lnTo>
                  <a:lnTo>
                    <a:pt x="417" y="16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510"/>
            <p:cNvSpPr>
              <a:spLocks/>
            </p:cNvSpPr>
            <p:nvPr/>
          </p:nvSpPr>
          <p:spPr bwMode="auto">
            <a:xfrm>
              <a:off x="7626" y="5258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8 h 75"/>
                <a:gd name="T4" fmla="*/ 0 w 66"/>
                <a:gd name="T5" fmla="*/ 75 h 75"/>
                <a:gd name="T6" fmla="*/ 66 w 66"/>
                <a:gd name="T7" fmla="*/ 38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8"/>
                  </a:lnTo>
                  <a:lnTo>
                    <a:pt x="0" y="75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511"/>
            <p:cNvSpPr>
              <a:spLocks/>
            </p:cNvSpPr>
            <p:nvPr/>
          </p:nvSpPr>
          <p:spPr bwMode="auto">
            <a:xfrm>
              <a:off x="7626" y="5201"/>
              <a:ext cx="66" cy="76"/>
            </a:xfrm>
            <a:custGeom>
              <a:avLst/>
              <a:gdLst>
                <a:gd name="T0" fmla="*/ 66 w 66"/>
                <a:gd name="T1" fmla="*/ 0 h 76"/>
                <a:gd name="T2" fmla="*/ 0 w 66"/>
                <a:gd name="T3" fmla="*/ 38 h 76"/>
                <a:gd name="T4" fmla="*/ 0 w 66"/>
                <a:gd name="T5" fmla="*/ 76 h 76"/>
                <a:gd name="T6" fmla="*/ 66 w 66"/>
                <a:gd name="T7" fmla="*/ 38 h 76"/>
                <a:gd name="T8" fmla="*/ 66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66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512"/>
            <p:cNvSpPr>
              <a:spLocks/>
            </p:cNvSpPr>
            <p:nvPr/>
          </p:nvSpPr>
          <p:spPr bwMode="auto">
            <a:xfrm>
              <a:off x="7626" y="5145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8 h 75"/>
                <a:gd name="T4" fmla="*/ 0 w 66"/>
                <a:gd name="T5" fmla="*/ 75 h 75"/>
                <a:gd name="T6" fmla="*/ 66 w 66"/>
                <a:gd name="T7" fmla="*/ 38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8"/>
                  </a:lnTo>
                  <a:lnTo>
                    <a:pt x="0" y="75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513"/>
            <p:cNvSpPr>
              <a:spLocks/>
            </p:cNvSpPr>
            <p:nvPr/>
          </p:nvSpPr>
          <p:spPr bwMode="auto">
            <a:xfrm>
              <a:off x="7711" y="5211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8 h 75"/>
                <a:gd name="T4" fmla="*/ 0 w 66"/>
                <a:gd name="T5" fmla="*/ 75 h 75"/>
                <a:gd name="T6" fmla="*/ 66 w 66"/>
                <a:gd name="T7" fmla="*/ 38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8"/>
                  </a:lnTo>
                  <a:lnTo>
                    <a:pt x="0" y="75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514"/>
            <p:cNvSpPr>
              <a:spLocks/>
            </p:cNvSpPr>
            <p:nvPr/>
          </p:nvSpPr>
          <p:spPr bwMode="auto">
            <a:xfrm>
              <a:off x="7711" y="5154"/>
              <a:ext cx="66" cy="76"/>
            </a:xfrm>
            <a:custGeom>
              <a:avLst/>
              <a:gdLst>
                <a:gd name="T0" fmla="*/ 66 w 66"/>
                <a:gd name="T1" fmla="*/ 0 h 76"/>
                <a:gd name="T2" fmla="*/ 0 w 66"/>
                <a:gd name="T3" fmla="*/ 38 h 76"/>
                <a:gd name="T4" fmla="*/ 0 w 66"/>
                <a:gd name="T5" fmla="*/ 76 h 76"/>
                <a:gd name="T6" fmla="*/ 66 w 66"/>
                <a:gd name="T7" fmla="*/ 38 h 76"/>
                <a:gd name="T8" fmla="*/ 66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66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515"/>
            <p:cNvSpPr>
              <a:spLocks/>
            </p:cNvSpPr>
            <p:nvPr/>
          </p:nvSpPr>
          <p:spPr bwMode="auto">
            <a:xfrm>
              <a:off x="7711" y="5098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7 h 75"/>
                <a:gd name="T4" fmla="*/ 0 w 66"/>
                <a:gd name="T5" fmla="*/ 75 h 75"/>
                <a:gd name="T6" fmla="*/ 66 w 66"/>
                <a:gd name="T7" fmla="*/ 37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7"/>
                  </a:lnTo>
                  <a:lnTo>
                    <a:pt x="0" y="75"/>
                  </a:lnTo>
                  <a:lnTo>
                    <a:pt x="66" y="3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516"/>
            <p:cNvSpPr>
              <a:spLocks/>
            </p:cNvSpPr>
            <p:nvPr/>
          </p:nvSpPr>
          <p:spPr bwMode="auto">
            <a:xfrm>
              <a:off x="7560" y="5258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517"/>
            <p:cNvSpPr>
              <a:spLocks/>
            </p:cNvSpPr>
            <p:nvPr/>
          </p:nvSpPr>
          <p:spPr bwMode="auto">
            <a:xfrm>
              <a:off x="7560" y="5201"/>
              <a:ext cx="66" cy="76"/>
            </a:xfrm>
            <a:custGeom>
              <a:avLst/>
              <a:gdLst>
                <a:gd name="T0" fmla="*/ 0 w 66"/>
                <a:gd name="T1" fmla="*/ 0 h 76"/>
                <a:gd name="T2" fmla="*/ 66 w 66"/>
                <a:gd name="T3" fmla="*/ 38 h 76"/>
                <a:gd name="T4" fmla="*/ 66 w 66"/>
                <a:gd name="T5" fmla="*/ 76 h 76"/>
                <a:gd name="T6" fmla="*/ 0 w 66"/>
                <a:gd name="T7" fmla="*/ 38 h 76"/>
                <a:gd name="T8" fmla="*/ 0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0" y="0"/>
                  </a:moveTo>
                  <a:lnTo>
                    <a:pt x="66" y="38"/>
                  </a:lnTo>
                  <a:lnTo>
                    <a:pt x="66" y="76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518"/>
            <p:cNvSpPr>
              <a:spLocks/>
            </p:cNvSpPr>
            <p:nvPr/>
          </p:nvSpPr>
          <p:spPr bwMode="auto">
            <a:xfrm>
              <a:off x="7560" y="5145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519"/>
            <p:cNvSpPr>
              <a:spLocks/>
            </p:cNvSpPr>
            <p:nvPr/>
          </p:nvSpPr>
          <p:spPr bwMode="auto">
            <a:xfrm>
              <a:off x="7476" y="5211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520"/>
            <p:cNvSpPr>
              <a:spLocks/>
            </p:cNvSpPr>
            <p:nvPr/>
          </p:nvSpPr>
          <p:spPr bwMode="auto">
            <a:xfrm>
              <a:off x="7476" y="5154"/>
              <a:ext cx="66" cy="76"/>
            </a:xfrm>
            <a:custGeom>
              <a:avLst/>
              <a:gdLst>
                <a:gd name="T0" fmla="*/ 0 w 66"/>
                <a:gd name="T1" fmla="*/ 0 h 76"/>
                <a:gd name="T2" fmla="*/ 66 w 66"/>
                <a:gd name="T3" fmla="*/ 38 h 76"/>
                <a:gd name="T4" fmla="*/ 66 w 66"/>
                <a:gd name="T5" fmla="*/ 76 h 76"/>
                <a:gd name="T6" fmla="*/ 0 w 66"/>
                <a:gd name="T7" fmla="*/ 38 h 76"/>
                <a:gd name="T8" fmla="*/ 0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0" y="0"/>
                  </a:moveTo>
                  <a:lnTo>
                    <a:pt x="66" y="38"/>
                  </a:lnTo>
                  <a:lnTo>
                    <a:pt x="66" y="76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521"/>
            <p:cNvSpPr>
              <a:spLocks/>
            </p:cNvSpPr>
            <p:nvPr/>
          </p:nvSpPr>
          <p:spPr bwMode="auto">
            <a:xfrm>
              <a:off x="7476" y="5098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522"/>
            <p:cNvSpPr>
              <a:spLocks/>
            </p:cNvSpPr>
            <p:nvPr/>
          </p:nvSpPr>
          <p:spPr bwMode="auto">
            <a:xfrm>
              <a:off x="7306" y="5117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523"/>
            <p:cNvSpPr>
              <a:spLocks/>
            </p:cNvSpPr>
            <p:nvPr/>
          </p:nvSpPr>
          <p:spPr bwMode="auto">
            <a:xfrm>
              <a:off x="7306" y="5060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524"/>
            <p:cNvSpPr>
              <a:spLocks/>
            </p:cNvSpPr>
            <p:nvPr/>
          </p:nvSpPr>
          <p:spPr bwMode="auto">
            <a:xfrm>
              <a:off x="7306" y="5004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525"/>
            <p:cNvSpPr>
              <a:spLocks/>
            </p:cNvSpPr>
            <p:nvPr/>
          </p:nvSpPr>
          <p:spPr bwMode="auto">
            <a:xfrm>
              <a:off x="7391" y="5164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526"/>
            <p:cNvSpPr>
              <a:spLocks/>
            </p:cNvSpPr>
            <p:nvPr/>
          </p:nvSpPr>
          <p:spPr bwMode="auto">
            <a:xfrm>
              <a:off x="7391" y="5107"/>
              <a:ext cx="66" cy="76"/>
            </a:xfrm>
            <a:custGeom>
              <a:avLst/>
              <a:gdLst>
                <a:gd name="T0" fmla="*/ 0 w 66"/>
                <a:gd name="T1" fmla="*/ 0 h 76"/>
                <a:gd name="T2" fmla="*/ 66 w 66"/>
                <a:gd name="T3" fmla="*/ 38 h 76"/>
                <a:gd name="T4" fmla="*/ 66 w 66"/>
                <a:gd name="T5" fmla="*/ 76 h 76"/>
                <a:gd name="T6" fmla="*/ 0 w 66"/>
                <a:gd name="T7" fmla="*/ 38 h 76"/>
                <a:gd name="T8" fmla="*/ 0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0" y="0"/>
                  </a:moveTo>
                  <a:lnTo>
                    <a:pt x="66" y="38"/>
                  </a:lnTo>
                  <a:lnTo>
                    <a:pt x="66" y="76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527"/>
            <p:cNvSpPr>
              <a:spLocks/>
            </p:cNvSpPr>
            <p:nvPr/>
          </p:nvSpPr>
          <p:spPr bwMode="auto">
            <a:xfrm>
              <a:off x="7391" y="5051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528"/>
            <p:cNvSpPr>
              <a:spLocks/>
            </p:cNvSpPr>
            <p:nvPr/>
          </p:nvSpPr>
          <p:spPr bwMode="auto">
            <a:xfrm>
              <a:off x="7787" y="4796"/>
              <a:ext cx="28" cy="142"/>
            </a:xfrm>
            <a:custGeom>
              <a:avLst/>
              <a:gdLst>
                <a:gd name="T0" fmla="*/ 28 w 28"/>
                <a:gd name="T1" fmla="*/ 0 h 142"/>
                <a:gd name="T2" fmla="*/ 0 w 28"/>
                <a:gd name="T3" fmla="*/ 19 h 142"/>
                <a:gd name="T4" fmla="*/ 0 w 28"/>
                <a:gd name="T5" fmla="*/ 142 h 142"/>
                <a:gd name="T6" fmla="*/ 28 w 28"/>
                <a:gd name="T7" fmla="*/ 123 h 142"/>
                <a:gd name="T8" fmla="*/ 28 w 28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2">
                  <a:moveTo>
                    <a:pt x="28" y="0"/>
                  </a:moveTo>
                  <a:lnTo>
                    <a:pt x="0" y="19"/>
                  </a:lnTo>
                  <a:lnTo>
                    <a:pt x="0" y="142"/>
                  </a:lnTo>
                  <a:lnTo>
                    <a:pt x="28" y="12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529"/>
            <p:cNvSpPr>
              <a:spLocks/>
            </p:cNvSpPr>
            <p:nvPr/>
          </p:nvSpPr>
          <p:spPr bwMode="auto">
            <a:xfrm>
              <a:off x="7787" y="4608"/>
              <a:ext cx="28" cy="141"/>
            </a:xfrm>
            <a:custGeom>
              <a:avLst/>
              <a:gdLst>
                <a:gd name="T0" fmla="*/ 28 w 28"/>
                <a:gd name="T1" fmla="*/ 0 h 141"/>
                <a:gd name="T2" fmla="*/ 0 w 28"/>
                <a:gd name="T3" fmla="*/ 19 h 141"/>
                <a:gd name="T4" fmla="*/ 0 w 28"/>
                <a:gd name="T5" fmla="*/ 141 h 141"/>
                <a:gd name="T6" fmla="*/ 28 w 28"/>
                <a:gd name="T7" fmla="*/ 122 h 141"/>
                <a:gd name="T8" fmla="*/ 28 w 2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1">
                  <a:moveTo>
                    <a:pt x="28" y="0"/>
                  </a:moveTo>
                  <a:lnTo>
                    <a:pt x="0" y="19"/>
                  </a:lnTo>
                  <a:lnTo>
                    <a:pt x="0" y="141"/>
                  </a:lnTo>
                  <a:lnTo>
                    <a:pt x="28" y="1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530"/>
            <p:cNvSpPr>
              <a:spLocks/>
            </p:cNvSpPr>
            <p:nvPr/>
          </p:nvSpPr>
          <p:spPr bwMode="auto">
            <a:xfrm>
              <a:off x="7702" y="5103"/>
              <a:ext cx="283" cy="541"/>
            </a:xfrm>
            <a:custGeom>
              <a:avLst/>
              <a:gdLst>
                <a:gd name="T0" fmla="*/ 283 w 283"/>
                <a:gd name="T1" fmla="*/ 541 h 541"/>
                <a:gd name="T2" fmla="*/ 0 w 283"/>
                <a:gd name="T3" fmla="*/ 381 h 541"/>
                <a:gd name="T4" fmla="*/ 0 w 283"/>
                <a:gd name="T5" fmla="*/ 0 h 541"/>
                <a:gd name="T6" fmla="*/ 283 w 283"/>
                <a:gd name="T7" fmla="*/ 160 h 541"/>
                <a:gd name="T8" fmla="*/ 283 w 283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541">
                  <a:moveTo>
                    <a:pt x="283" y="541"/>
                  </a:moveTo>
                  <a:lnTo>
                    <a:pt x="0" y="381"/>
                  </a:lnTo>
                  <a:lnTo>
                    <a:pt x="0" y="0"/>
                  </a:lnTo>
                  <a:lnTo>
                    <a:pt x="283" y="160"/>
                  </a:lnTo>
                  <a:lnTo>
                    <a:pt x="283" y="541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531"/>
            <p:cNvSpPr>
              <a:spLocks/>
            </p:cNvSpPr>
            <p:nvPr/>
          </p:nvSpPr>
          <p:spPr bwMode="auto">
            <a:xfrm>
              <a:off x="7730" y="5390"/>
              <a:ext cx="57" cy="108"/>
            </a:xfrm>
            <a:custGeom>
              <a:avLst/>
              <a:gdLst>
                <a:gd name="T0" fmla="*/ 57 w 57"/>
                <a:gd name="T1" fmla="*/ 108 h 108"/>
                <a:gd name="T2" fmla="*/ 0 w 57"/>
                <a:gd name="T3" fmla="*/ 75 h 108"/>
                <a:gd name="T4" fmla="*/ 0 w 57"/>
                <a:gd name="T5" fmla="*/ 0 h 108"/>
                <a:gd name="T6" fmla="*/ 57 w 57"/>
                <a:gd name="T7" fmla="*/ 30 h 108"/>
                <a:gd name="T8" fmla="*/ 57 w 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8">
                  <a:moveTo>
                    <a:pt x="57" y="108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0"/>
                  </a:lnTo>
                  <a:lnTo>
                    <a:pt x="57" y="108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532"/>
            <p:cNvSpPr>
              <a:spLocks/>
            </p:cNvSpPr>
            <p:nvPr/>
          </p:nvSpPr>
          <p:spPr bwMode="auto">
            <a:xfrm>
              <a:off x="7730" y="5284"/>
              <a:ext cx="57" cy="108"/>
            </a:xfrm>
            <a:custGeom>
              <a:avLst/>
              <a:gdLst>
                <a:gd name="T0" fmla="*/ 57 w 57"/>
                <a:gd name="T1" fmla="*/ 108 h 108"/>
                <a:gd name="T2" fmla="*/ 0 w 57"/>
                <a:gd name="T3" fmla="*/ 78 h 108"/>
                <a:gd name="T4" fmla="*/ 0 w 57"/>
                <a:gd name="T5" fmla="*/ 0 h 108"/>
                <a:gd name="T6" fmla="*/ 57 w 57"/>
                <a:gd name="T7" fmla="*/ 33 h 108"/>
                <a:gd name="T8" fmla="*/ 57 w 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8">
                  <a:moveTo>
                    <a:pt x="57" y="10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57" y="33"/>
                  </a:lnTo>
                  <a:lnTo>
                    <a:pt x="57" y="108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533"/>
            <p:cNvSpPr>
              <a:spLocks/>
            </p:cNvSpPr>
            <p:nvPr/>
          </p:nvSpPr>
          <p:spPr bwMode="auto">
            <a:xfrm>
              <a:off x="7730" y="5180"/>
              <a:ext cx="57" cy="109"/>
            </a:xfrm>
            <a:custGeom>
              <a:avLst/>
              <a:gdLst>
                <a:gd name="T0" fmla="*/ 57 w 57"/>
                <a:gd name="T1" fmla="*/ 109 h 109"/>
                <a:gd name="T2" fmla="*/ 0 w 57"/>
                <a:gd name="T3" fmla="*/ 76 h 109"/>
                <a:gd name="T4" fmla="*/ 0 w 57"/>
                <a:gd name="T5" fmla="*/ 0 h 109"/>
                <a:gd name="T6" fmla="*/ 57 w 57"/>
                <a:gd name="T7" fmla="*/ 31 h 109"/>
                <a:gd name="T8" fmla="*/ 57 w 57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9">
                  <a:moveTo>
                    <a:pt x="57" y="109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57" y="31"/>
                  </a:lnTo>
                  <a:lnTo>
                    <a:pt x="57" y="109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534"/>
            <p:cNvSpPr>
              <a:spLocks/>
            </p:cNvSpPr>
            <p:nvPr/>
          </p:nvSpPr>
          <p:spPr bwMode="auto">
            <a:xfrm>
              <a:off x="7806" y="5432"/>
              <a:ext cx="56" cy="106"/>
            </a:xfrm>
            <a:custGeom>
              <a:avLst/>
              <a:gdLst>
                <a:gd name="T0" fmla="*/ 56 w 56"/>
                <a:gd name="T1" fmla="*/ 106 h 106"/>
                <a:gd name="T2" fmla="*/ 0 w 56"/>
                <a:gd name="T3" fmla="*/ 76 h 106"/>
                <a:gd name="T4" fmla="*/ 0 w 56"/>
                <a:gd name="T5" fmla="*/ 0 h 106"/>
                <a:gd name="T6" fmla="*/ 56 w 56"/>
                <a:gd name="T7" fmla="*/ 31 h 106"/>
                <a:gd name="T8" fmla="*/ 56 w 5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6">
                  <a:moveTo>
                    <a:pt x="56" y="10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56" y="31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535"/>
            <p:cNvSpPr>
              <a:spLocks/>
            </p:cNvSpPr>
            <p:nvPr/>
          </p:nvSpPr>
          <p:spPr bwMode="auto">
            <a:xfrm>
              <a:off x="7806" y="5326"/>
              <a:ext cx="56" cy="109"/>
            </a:xfrm>
            <a:custGeom>
              <a:avLst/>
              <a:gdLst>
                <a:gd name="T0" fmla="*/ 56 w 56"/>
                <a:gd name="T1" fmla="*/ 109 h 109"/>
                <a:gd name="T2" fmla="*/ 0 w 56"/>
                <a:gd name="T3" fmla="*/ 76 h 109"/>
                <a:gd name="T4" fmla="*/ 0 w 56"/>
                <a:gd name="T5" fmla="*/ 0 h 109"/>
                <a:gd name="T6" fmla="*/ 56 w 56"/>
                <a:gd name="T7" fmla="*/ 33 h 109"/>
                <a:gd name="T8" fmla="*/ 56 w 56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9">
                  <a:moveTo>
                    <a:pt x="56" y="109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56" y="33"/>
                  </a:lnTo>
                  <a:lnTo>
                    <a:pt x="56" y="109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536"/>
            <p:cNvSpPr>
              <a:spLocks/>
            </p:cNvSpPr>
            <p:nvPr/>
          </p:nvSpPr>
          <p:spPr bwMode="auto">
            <a:xfrm>
              <a:off x="7806" y="5223"/>
              <a:ext cx="56" cy="106"/>
            </a:xfrm>
            <a:custGeom>
              <a:avLst/>
              <a:gdLst>
                <a:gd name="T0" fmla="*/ 56 w 56"/>
                <a:gd name="T1" fmla="*/ 106 h 106"/>
                <a:gd name="T2" fmla="*/ 0 w 56"/>
                <a:gd name="T3" fmla="*/ 75 h 106"/>
                <a:gd name="T4" fmla="*/ 0 w 56"/>
                <a:gd name="T5" fmla="*/ 0 h 106"/>
                <a:gd name="T6" fmla="*/ 56 w 56"/>
                <a:gd name="T7" fmla="*/ 30 h 106"/>
                <a:gd name="T8" fmla="*/ 56 w 5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6">
                  <a:moveTo>
                    <a:pt x="56" y="106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6" y="30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537"/>
            <p:cNvSpPr>
              <a:spLocks/>
            </p:cNvSpPr>
            <p:nvPr/>
          </p:nvSpPr>
          <p:spPr bwMode="auto">
            <a:xfrm>
              <a:off x="7881" y="5475"/>
              <a:ext cx="57" cy="106"/>
            </a:xfrm>
            <a:custGeom>
              <a:avLst/>
              <a:gdLst>
                <a:gd name="T0" fmla="*/ 57 w 57"/>
                <a:gd name="T1" fmla="*/ 106 h 106"/>
                <a:gd name="T2" fmla="*/ 0 w 57"/>
                <a:gd name="T3" fmla="*/ 75 h 106"/>
                <a:gd name="T4" fmla="*/ 0 w 57"/>
                <a:gd name="T5" fmla="*/ 0 h 106"/>
                <a:gd name="T6" fmla="*/ 57 w 57"/>
                <a:gd name="T7" fmla="*/ 30 h 106"/>
                <a:gd name="T8" fmla="*/ 57 w 5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6">
                  <a:moveTo>
                    <a:pt x="57" y="106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0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538"/>
            <p:cNvSpPr>
              <a:spLocks/>
            </p:cNvSpPr>
            <p:nvPr/>
          </p:nvSpPr>
          <p:spPr bwMode="auto">
            <a:xfrm>
              <a:off x="7881" y="5369"/>
              <a:ext cx="57" cy="108"/>
            </a:xfrm>
            <a:custGeom>
              <a:avLst/>
              <a:gdLst>
                <a:gd name="T0" fmla="*/ 57 w 57"/>
                <a:gd name="T1" fmla="*/ 108 h 108"/>
                <a:gd name="T2" fmla="*/ 0 w 57"/>
                <a:gd name="T3" fmla="*/ 75 h 108"/>
                <a:gd name="T4" fmla="*/ 0 w 57"/>
                <a:gd name="T5" fmla="*/ 0 h 108"/>
                <a:gd name="T6" fmla="*/ 57 w 57"/>
                <a:gd name="T7" fmla="*/ 33 h 108"/>
                <a:gd name="T8" fmla="*/ 57 w 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8">
                  <a:moveTo>
                    <a:pt x="57" y="108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3"/>
                  </a:lnTo>
                  <a:lnTo>
                    <a:pt x="57" y="108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539"/>
            <p:cNvSpPr>
              <a:spLocks/>
            </p:cNvSpPr>
            <p:nvPr/>
          </p:nvSpPr>
          <p:spPr bwMode="auto">
            <a:xfrm>
              <a:off x="7881" y="5265"/>
              <a:ext cx="57" cy="106"/>
            </a:xfrm>
            <a:custGeom>
              <a:avLst/>
              <a:gdLst>
                <a:gd name="T0" fmla="*/ 57 w 57"/>
                <a:gd name="T1" fmla="*/ 106 h 106"/>
                <a:gd name="T2" fmla="*/ 0 w 57"/>
                <a:gd name="T3" fmla="*/ 75 h 106"/>
                <a:gd name="T4" fmla="*/ 0 w 57"/>
                <a:gd name="T5" fmla="*/ 0 h 106"/>
                <a:gd name="T6" fmla="*/ 57 w 57"/>
                <a:gd name="T7" fmla="*/ 31 h 106"/>
                <a:gd name="T8" fmla="*/ 57 w 5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6">
                  <a:moveTo>
                    <a:pt x="57" y="106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540"/>
            <p:cNvSpPr>
              <a:spLocks/>
            </p:cNvSpPr>
            <p:nvPr/>
          </p:nvSpPr>
          <p:spPr bwMode="auto">
            <a:xfrm>
              <a:off x="7985" y="5152"/>
              <a:ext cx="169" cy="492"/>
            </a:xfrm>
            <a:custGeom>
              <a:avLst/>
              <a:gdLst>
                <a:gd name="T0" fmla="*/ 0 w 169"/>
                <a:gd name="T1" fmla="*/ 492 h 492"/>
                <a:gd name="T2" fmla="*/ 169 w 169"/>
                <a:gd name="T3" fmla="*/ 381 h 492"/>
                <a:gd name="T4" fmla="*/ 169 w 169"/>
                <a:gd name="T5" fmla="*/ 0 h 492"/>
                <a:gd name="T6" fmla="*/ 0 w 169"/>
                <a:gd name="T7" fmla="*/ 111 h 492"/>
                <a:gd name="T8" fmla="*/ 0 w 169"/>
                <a:gd name="T9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92">
                  <a:moveTo>
                    <a:pt x="0" y="492"/>
                  </a:moveTo>
                  <a:lnTo>
                    <a:pt x="169" y="381"/>
                  </a:lnTo>
                  <a:lnTo>
                    <a:pt x="169" y="0"/>
                  </a:lnTo>
                  <a:lnTo>
                    <a:pt x="0" y="111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541"/>
            <p:cNvSpPr>
              <a:spLocks/>
            </p:cNvSpPr>
            <p:nvPr/>
          </p:nvSpPr>
          <p:spPr bwMode="auto">
            <a:xfrm>
              <a:off x="7707" y="4994"/>
              <a:ext cx="455" cy="269"/>
            </a:xfrm>
            <a:custGeom>
              <a:avLst/>
              <a:gdLst>
                <a:gd name="T0" fmla="*/ 0 w 455"/>
                <a:gd name="T1" fmla="*/ 109 h 269"/>
                <a:gd name="T2" fmla="*/ 191 w 455"/>
                <a:gd name="T3" fmla="*/ 0 h 269"/>
                <a:gd name="T4" fmla="*/ 455 w 455"/>
                <a:gd name="T5" fmla="*/ 160 h 269"/>
                <a:gd name="T6" fmla="*/ 280 w 455"/>
                <a:gd name="T7" fmla="*/ 269 h 269"/>
                <a:gd name="T8" fmla="*/ 0 w 455"/>
                <a:gd name="T9" fmla="*/ 10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69">
                  <a:moveTo>
                    <a:pt x="0" y="109"/>
                  </a:moveTo>
                  <a:lnTo>
                    <a:pt x="191" y="0"/>
                  </a:lnTo>
                  <a:lnTo>
                    <a:pt x="455" y="160"/>
                  </a:lnTo>
                  <a:lnTo>
                    <a:pt x="280" y="26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9077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16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56474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1723"/>
            <a:ext cx="10058400" cy="5655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55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5" y="0"/>
            <a:ext cx="1219795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939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9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26549" y="648578"/>
            <a:ext cx="6197345" cy="6209422"/>
            <a:chOff x="4467" y="365"/>
            <a:chExt cx="7135" cy="753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69" y="365"/>
              <a:ext cx="7133" cy="7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9" name="Group 205"/>
            <p:cNvGrpSpPr>
              <a:grpSpLocks/>
            </p:cNvGrpSpPr>
            <p:nvPr/>
          </p:nvGrpSpPr>
          <p:grpSpPr bwMode="auto">
            <a:xfrm>
              <a:off x="4467" y="368"/>
              <a:ext cx="7135" cy="7532"/>
              <a:chOff x="4467" y="368"/>
              <a:chExt cx="7135" cy="7532"/>
            </a:xfrm>
          </p:grpSpPr>
          <p:sp>
            <p:nvSpPr>
              <p:cNvPr id="103" name="Freeform 5"/>
              <p:cNvSpPr>
                <a:spLocks/>
              </p:cNvSpPr>
              <p:nvPr/>
            </p:nvSpPr>
            <p:spPr bwMode="auto">
              <a:xfrm>
                <a:off x="5404" y="368"/>
                <a:ext cx="5776" cy="7532"/>
              </a:xfrm>
              <a:custGeom>
                <a:avLst/>
                <a:gdLst>
                  <a:gd name="T0" fmla="*/ 1982 w 2451"/>
                  <a:gd name="T1" fmla="*/ 1333 h 3200"/>
                  <a:gd name="T2" fmla="*/ 243 w 2451"/>
                  <a:gd name="T3" fmla="*/ 2545 h 3200"/>
                  <a:gd name="T4" fmla="*/ 531 w 2451"/>
                  <a:gd name="T5" fmla="*/ 3200 h 3200"/>
                  <a:gd name="T6" fmla="*/ 2365 w 2451"/>
                  <a:gd name="T7" fmla="*/ 3200 h 3200"/>
                  <a:gd name="T8" fmla="*/ 1072 w 2451"/>
                  <a:gd name="T9" fmla="*/ 2511 h 3200"/>
                  <a:gd name="T10" fmla="*/ 2427 w 2451"/>
                  <a:gd name="T11" fmla="*/ 1346 h 3200"/>
                  <a:gd name="T12" fmla="*/ 2426 w 2451"/>
                  <a:gd name="T13" fmla="*/ 1222 h 3200"/>
                  <a:gd name="T14" fmla="*/ 286 w 2451"/>
                  <a:gd name="T15" fmla="*/ 579 h 3200"/>
                  <a:gd name="T16" fmla="*/ 683 w 2451"/>
                  <a:gd name="T17" fmla="*/ 350 h 3200"/>
                  <a:gd name="T18" fmla="*/ 874 w 2451"/>
                  <a:gd name="T19" fmla="*/ 156 h 3200"/>
                  <a:gd name="T20" fmla="*/ 867 w 2451"/>
                  <a:gd name="T21" fmla="*/ 96 h 3200"/>
                  <a:gd name="T22" fmla="*/ 722 w 2451"/>
                  <a:gd name="T23" fmla="*/ 0 h 3200"/>
                  <a:gd name="T24" fmla="*/ 557 w 2451"/>
                  <a:gd name="T25" fmla="*/ 0 h 3200"/>
                  <a:gd name="T26" fmla="*/ 800 w 2451"/>
                  <a:gd name="T27" fmla="*/ 171 h 3200"/>
                  <a:gd name="T28" fmla="*/ 13 w 2451"/>
                  <a:gd name="T29" fmla="*/ 600 h 3200"/>
                  <a:gd name="T30" fmla="*/ 16 w 2451"/>
                  <a:gd name="T31" fmla="*/ 664 h 3200"/>
                  <a:gd name="T32" fmla="*/ 1982 w 2451"/>
                  <a:gd name="T33" fmla="*/ 1333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1" h="3200">
                    <a:moveTo>
                      <a:pt x="1982" y="1333"/>
                    </a:moveTo>
                    <a:cubicBezTo>
                      <a:pt x="1990" y="1554"/>
                      <a:pt x="221" y="1805"/>
                      <a:pt x="243" y="2545"/>
                    </a:cubicBezTo>
                    <a:cubicBezTo>
                      <a:pt x="249" y="2747"/>
                      <a:pt x="311" y="2993"/>
                      <a:pt x="531" y="3200"/>
                    </a:cubicBezTo>
                    <a:cubicBezTo>
                      <a:pt x="2365" y="3200"/>
                      <a:pt x="2365" y="3200"/>
                      <a:pt x="2365" y="3200"/>
                    </a:cubicBezTo>
                    <a:cubicBezTo>
                      <a:pt x="1798" y="3000"/>
                      <a:pt x="1092" y="2823"/>
                      <a:pt x="1072" y="2511"/>
                    </a:cubicBezTo>
                    <a:cubicBezTo>
                      <a:pt x="1050" y="2190"/>
                      <a:pt x="2451" y="1680"/>
                      <a:pt x="2427" y="1346"/>
                    </a:cubicBezTo>
                    <a:cubicBezTo>
                      <a:pt x="2426" y="1327"/>
                      <a:pt x="2429" y="1239"/>
                      <a:pt x="2426" y="1222"/>
                    </a:cubicBezTo>
                    <a:cubicBezTo>
                      <a:pt x="2327" y="729"/>
                      <a:pt x="290" y="783"/>
                      <a:pt x="286" y="579"/>
                    </a:cubicBezTo>
                    <a:cubicBezTo>
                      <a:pt x="285" y="517"/>
                      <a:pt x="511" y="443"/>
                      <a:pt x="683" y="350"/>
                    </a:cubicBezTo>
                    <a:cubicBezTo>
                      <a:pt x="791" y="292"/>
                      <a:pt x="877" y="223"/>
                      <a:pt x="874" y="156"/>
                    </a:cubicBezTo>
                    <a:cubicBezTo>
                      <a:pt x="874" y="145"/>
                      <a:pt x="873" y="107"/>
                      <a:pt x="867" y="96"/>
                    </a:cubicBezTo>
                    <a:cubicBezTo>
                      <a:pt x="845" y="58"/>
                      <a:pt x="792" y="26"/>
                      <a:pt x="722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712" y="58"/>
                      <a:pt x="799" y="105"/>
                      <a:pt x="800" y="171"/>
                    </a:cubicBezTo>
                    <a:cubicBezTo>
                      <a:pt x="802" y="297"/>
                      <a:pt x="103" y="395"/>
                      <a:pt x="13" y="600"/>
                    </a:cubicBezTo>
                    <a:cubicBezTo>
                      <a:pt x="13" y="600"/>
                      <a:pt x="17" y="650"/>
                      <a:pt x="16" y="664"/>
                    </a:cubicBezTo>
                    <a:cubicBezTo>
                      <a:pt x="0" y="925"/>
                      <a:pt x="1975" y="1136"/>
                      <a:pt x="1982" y="1333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6"/>
              <p:cNvSpPr>
                <a:spLocks/>
              </p:cNvSpPr>
              <p:nvPr/>
            </p:nvSpPr>
            <p:spPr bwMode="auto">
              <a:xfrm>
                <a:off x="5416" y="368"/>
                <a:ext cx="6000" cy="7532"/>
              </a:xfrm>
              <a:custGeom>
                <a:avLst/>
                <a:gdLst>
                  <a:gd name="T0" fmla="*/ 1949 w 2546"/>
                  <a:gd name="T1" fmla="*/ 1276 h 3200"/>
                  <a:gd name="T2" fmla="*/ 236 w 2546"/>
                  <a:gd name="T3" fmla="*/ 2513 h 3200"/>
                  <a:gd name="T4" fmla="*/ 597 w 2546"/>
                  <a:gd name="T5" fmla="*/ 3200 h 3200"/>
                  <a:gd name="T6" fmla="*/ 2546 w 2546"/>
                  <a:gd name="T7" fmla="*/ 3200 h 3200"/>
                  <a:gd name="T8" fmla="*/ 1059 w 2546"/>
                  <a:gd name="T9" fmla="*/ 2403 h 3200"/>
                  <a:gd name="T10" fmla="*/ 2422 w 2546"/>
                  <a:gd name="T11" fmla="*/ 1248 h 3200"/>
                  <a:gd name="T12" fmla="*/ 277 w 2546"/>
                  <a:gd name="T13" fmla="*/ 547 h 3200"/>
                  <a:gd name="T14" fmla="*/ 865 w 2546"/>
                  <a:gd name="T15" fmla="*/ 111 h 3200"/>
                  <a:gd name="T16" fmla="*/ 743 w 2546"/>
                  <a:gd name="T17" fmla="*/ 0 h 3200"/>
                  <a:gd name="T18" fmla="*/ 591 w 2546"/>
                  <a:gd name="T19" fmla="*/ 0 h 3200"/>
                  <a:gd name="T20" fmla="*/ 782 w 2546"/>
                  <a:gd name="T21" fmla="*/ 114 h 3200"/>
                  <a:gd name="T22" fmla="*/ 8 w 2546"/>
                  <a:gd name="T23" fmla="*/ 600 h 3200"/>
                  <a:gd name="T24" fmla="*/ 1949 w 2546"/>
                  <a:gd name="T25" fmla="*/ 1276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6" h="3200">
                    <a:moveTo>
                      <a:pt x="1949" y="1276"/>
                    </a:moveTo>
                    <a:cubicBezTo>
                      <a:pt x="1953" y="1497"/>
                      <a:pt x="215" y="1773"/>
                      <a:pt x="236" y="2513"/>
                    </a:cubicBezTo>
                    <a:cubicBezTo>
                      <a:pt x="243" y="2754"/>
                      <a:pt x="396" y="2991"/>
                      <a:pt x="597" y="3200"/>
                    </a:cubicBezTo>
                    <a:cubicBezTo>
                      <a:pt x="2546" y="3200"/>
                      <a:pt x="2546" y="3200"/>
                      <a:pt x="2546" y="3200"/>
                    </a:cubicBezTo>
                    <a:cubicBezTo>
                      <a:pt x="1957" y="2986"/>
                      <a:pt x="1068" y="2618"/>
                      <a:pt x="1059" y="2403"/>
                    </a:cubicBezTo>
                    <a:cubicBezTo>
                      <a:pt x="1047" y="2136"/>
                      <a:pt x="2428" y="1699"/>
                      <a:pt x="2422" y="1248"/>
                    </a:cubicBezTo>
                    <a:cubicBezTo>
                      <a:pt x="2416" y="707"/>
                      <a:pt x="281" y="757"/>
                      <a:pt x="277" y="547"/>
                    </a:cubicBezTo>
                    <a:cubicBezTo>
                      <a:pt x="274" y="445"/>
                      <a:pt x="875" y="346"/>
                      <a:pt x="865" y="111"/>
                    </a:cubicBezTo>
                    <a:cubicBezTo>
                      <a:pt x="863" y="67"/>
                      <a:pt x="815" y="30"/>
                      <a:pt x="743" y="0"/>
                    </a:cubicBezTo>
                    <a:cubicBezTo>
                      <a:pt x="591" y="0"/>
                      <a:pt x="591" y="0"/>
                      <a:pt x="591" y="0"/>
                    </a:cubicBezTo>
                    <a:cubicBezTo>
                      <a:pt x="700" y="35"/>
                      <a:pt x="781" y="75"/>
                      <a:pt x="782" y="114"/>
                    </a:cubicBezTo>
                    <a:cubicBezTo>
                      <a:pt x="784" y="249"/>
                      <a:pt x="12" y="376"/>
                      <a:pt x="8" y="600"/>
                    </a:cubicBezTo>
                    <a:cubicBezTo>
                      <a:pt x="0" y="928"/>
                      <a:pt x="1945" y="1066"/>
                      <a:pt x="1949" y="1276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7"/>
              <p:cNvSpPr>
                <a:spLocks/>
              </p:cNvSpPr>
              <p:nvPr/>
            </p:nvSpPr>
            <p:spPr bwMode="auto">
              <a:xfrm>
                <a:off x="5697" y="368"/>
                <a:ext cx="5005" cy="7532"/>
              </a:xfrm>
              <a:custGeom>
                <a:avLst/>
                <a:gdLst>
                  <a:gd name="T0" fmla="*/ 546 w 2124"/>
                  <a:gd name="T1" fmla="*/ 2447 h 3200"/>
                  <a:gd name="T2" fmla="*/ 1954 w 2124"/>
                  <a:gd name="T3" fmla="*/ 1431 h 3200"/>
                  <a:gd name="T4" fmla="*/ 2086 w 2124"/>
                  <a:gd name="T5" fmla="*/ 1231 h 3200"/>
                  <a:gd name="T6" fmla="*/ 1 w 2124"/>
                  <a:gd name="T7" fmla="*/ 567 h 3200"/>
                  <a:gd name="T8" fmla="*/ 34 w 2124"/>
                  <a:gd name="T9" fmla="*/ 503 h 3200"/>
                  <a:gd name="T10" fmla="*/ 694 w 2124"/>
                  <a:gd name="T11" fmla="*/ 103 h 3200"/>
                  <a:gd name="T12" fmla="*/ 536 w 2124"/>
                  <a:gd name="T13" fmla="*/ 0 h 3200"/>
                  <a:gd name="T14" fmla="*/ 538 w 2124"/>
                  <a:gd name="T15" fmla="*/ 0 h 3200"/>
                  <a:gd name="T16" fmla="*/ 697 w 2124"/>
                  <a:gd name="T17" fmla="*/ 105 h 3200"/>
                  <a:gd name="T18" fmla="*/ 159 w 2124"/>
                  <a:gd name="T19" fmla="*/ 437 h 3200"/>
                  <a:gd name="T20" fmla="*/ 6 w 2124"/>
                  <a:gd name="T21" fmla="*/ 567 h 3200"/>
                  <a:gd name="T22" fmla="*/ 2107 w 2124"/>
                  <a:gd name="T23" fmla="*/ 1228 h 3200"/>
                  <a:gd name="T24" fmla="*/ 1975 w 2124"/>
                  <a:gd name="T25" fmla="*/ 1442 h 3200"/>
                  <a:gd name="T26" fmla="*/ 1279 w 2124"/>
                  <a:gd name="T27" fmla="*/ 1816 h 3200"/>
                  <a:gd name="T28" fmla="*/ 589 w 2124"/>
                  <a:gd name="T29" fmla="*/ 2447 h 3200"/>
                  <a:gd name="T30" fmla="*/ 1287 w 2124"/>
                  <a:gd name="T31" fmla="*/ 3200 h 3200"/>
                  <a:gd name="T32" fmla="*/ 1107 w 2124"/>
                  <a:gd name="T33" fmla="*/ 3200 h 3200"/>
                  <a:gd name="T34" fmla="*/ 546 w 2124"/>
                  <a:gd name="T35" fmla="*/ 2447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4" h="3200">
                    <a:moveTo>
                      <a:pt x="546" y="2447"/>
                    </a:moveTo>
                    <a:cubicBezTo>
                      <a:pt x="589" y="2001"/>
                      <a:pt x="1620" y="1660"/>
                      <a:pt x="1954" y="1431"/>
                    </a:cubicBezTo>
                    <a:cubicBezTo>
                      <a:pt x="2015" y="1388"/>
                      <a:pt x="2101" y="1316"/>
                      <a:pt x="2086" y="1231"/>
                    </a:cubicBezTo>
                    <a:cubicBezTo>
                      <a:pt x="2019" y="852"/>
                      <a:pt x="5" y="840"/>
                      <a:pt x="1" y="567"/>
                    </a:cubicBezTo>
                    <a:cubicBezTo>
                      <a:pt x="0" y="541"/>
                      <a:pt x="16" y="521"/>
                      <a:pt x="34" y="503"/>
                    </a:cubicBezTo>
                    <a:cubicBezTo>
                      <a:pt x="139" y="402"/>
                      <a:pt x="734" y="240"/>
                      <a:pt x="694" y="103"/>
                    </a:cubicBezTo>
                    <a:cubicBezTo>
                      <a:pt x="682" y="65"/>
                      <a:pt x="619" y="30"/>
                      <a:pt x="536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618" y="28"/>
                      <a:pt x="687" y="64"/>
                      <a:pt x="697" y="105"/>
                    </a:cubicBezTo>
                    <a:cubicBezTo>
                      <a:pt x="724" y="218"/>
                      <a:pt x="324" y="357"/>
                      <a:pt x="159" y="437"/>
                    </a:cubicBezTo>
                    <a:cubicBezTo>
                      <a:pt x="110" y="460"/>
                      <a:pt x="6" y="509"/>
                      <a:pt x="6" y="567"/>
                    </a:cubicBezTo>
                    <a:cubicBezTo>
                      <a:pt x="8" y="820"/>
                      <a:pt x="2034" y="833"/>
                      <a:pt x="2107" y="1228"/>
                    </a:cubicBezTo>
                    <a:cubicBezTo>
                      <a:pt x="2124" y="1323"/>
                      <a:pt x="2044" y="1394"/>
                      <a:pt x="1975" y="1442"/>
                    </a:cubicBezTo>
                    <a:cubicBezTo>
                      <a:pt x="1775" y="1579"/>
                      <a:pt x="1496" y="1701"/>
                      <a:pt x="1279" y="1816"/>
                    </a:cubicBezTo>
                    <a:cubicBezTo>
                      <a:pt x="1056" y="1933"/>
                      <a:pt x="616" y="2165"/>
                      <a:pt x="589" y="2447"/>
                    </a:cubicBezTo>
                    <a:cubicBezTo>
                      <a:pt x="564" y="2710"/>
                      <a:pt x="1087" y="3059"/>
                      <a:pt x="1287" y="3200"/>
                    </a:cubicBezTo>
                    <a:cubicBezTo>
                      <a:pt x="1107" y="3200"/>
                      <a:pt x="1107" y="3200"/>
                      <a:pt x="1107" y="3200"/>
                    </a:cubicBezTo>
                    <a:cubicBezTo>
                      <a:pt x="924" y="3045"/>
                      <a:pt x="520" y="2716"/>
                      <a:pt x="546" y="24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8"/>
              <p:cNvSpPr>
                <a:spLocks/>
              </p:cNvSpPr>
              <p:nvPr/>
            </p:nvSpPr>
            <p:spPr bwMode="auto">
              <a:xfrm>
                <a:off x="9462" y="4058"/>
                <a:ext cx="1961" cy="1523"/>
              </a:xfrm>
              <a:custGeom>
                <a:avLst/>
                <a:gdLst>
                  <a:gd name="T0" fmla="*/ 952 w 1961"/>
                  <a:gd name="T1" fmla="*/ 0 h 1523"/>
                  <a:gd name="T2" fmla="*/ 0 w 1961"/>
                  <a:gd name="T3" fmla="*/ 970 h 1523"/>
                  <a:gd name="T4" fmla="*/ 283 w 1961"/>
                  <a:gd name="T5" fmla="*/ 1441 h 1523"/>
                  <a:gd name="T6" fmla="*/ 957 w 1961"/>
                  <a:gd name="T7" fmla="*/ 1523 h 1523"/>
                  <a:gd name="T8" fmla="*/ 1671 w 1961"/>
                  <a:gd name="T9" fmla="*/ 1389 h 1523"/>
                  <a:gd name="T10" fmla="*/ 1961 w 1961"/>
                  <a:gd name="T11" fmla="*/ 1173 h 1523"/>
                  <a:gd name="T12" fmla="*/ 952 w 1961"/>
                  <a:gd name="T13" fmla="*/ 0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1" h="1523">
                    <a:moveTo>
                      <a:pt x="952" y="0"/>
                    </a:moveTo>
                    <a:lnTo>
                      <a:pt x="0" y="970"/>
                    </a:lnTo>
                    <a:lnTo>
                      <a:pt x="283" y="1441"/>
                    </a:lnTo>
                    <a:lnTo>
                      <a:pt x="957" y="1523"/>
                    </a:lnTo>
                    <a:lnTo>
                      <a:pt x="1671" y="1389"/>
                    </a:lnTo>
                    <a:lnTo>
                      <a:pt x="1961" y="1173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647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9"/>
              <p:cNvSpPr>
                <a:spLocks/>
              </p:cNvSpPr>
              <p:nvPr/>
            </p:nvSpPr>
            <p:spPr bwMode="auto">
              <a:xfrm>
                <a:off x="9462" y="4058"/>
                <a:ext cx="952" cy="1441"/>
              </a:xfrm>
              <a:custGeom>
                <a:avLst/>
                <a:gdLst>
                  <a:gd name="T0" fmla="*/ 952 w 952"/>
                  <a:gd name="T1" fmla="*/ 0 h 1441"/>
                  <a:gd name="T2" fmla="*/ 0 w 952"/>
                  <a:gd name="T3" fmla="*/ 970 h 1441"/>
                  <a:gd name="T4" fmla="*/ 283 w 952"/>
                  <a:gd name="T5" fmla="*/ 1441 h 1441"/>
                  <a:gd name="T6" fmla="*/ 952 w 952"/>
                  <a:gd name="T7" fmla="*/ 0 h 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2" h="1441">
                    <a:moveTo>
                      <a:pt x="952" y="0"/>
                    </a:moveTo>
                    <a:lnTo>
                      <a:pt x="0" y="970"/>
                    </a:lnTo>
                    <a:lnTo>
                      <a:pt x="283" y="1441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627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10"/>
              <p:cNvSpPr>
                <a:spLocks/>
              </p:cNvSpPr>
              <p:nvPr/>
            </p:nvSpPr>
            <p:spPr bwMode="auto">
              <a:xfrm>
                <a:off x="10414" y="4058"/>
                <a:ext cx="1009" cy="1389"/>
              </a:xfrm>
              <a:custGeom>
                <a:avLst/>
                <a:gdLst>
                  <a:gd name="T0" fmla="*/ 719 w 1009"/>
                  <a:gd name="T1" fmla="*/ 1389 h 1389"/>
                  <a:gd name="T2" fmla="*/ 1009 w 1009"/>
                  <a:gd name="T3" fmla="*/ 1173 h 1389"/>
                  <a:gd name="T4" fmla="*/ 0 w 1009"/>
                  <a:gd name="T5" fmla="*/ 0 h 1389"/>
                  <a:gd name="T6" fmla="*/ 19 w 1009"/>
                  <a:gd name="T7" fmla="*/ 36 h 1389"/>
                  <a:gd name="T8" fmla="*/ 59 w 1009"/>
                  <a:gd name="T9" fmla="*/ 116 h 1389"/>
                  <a:gd name="T10" fmla="*/ 719 w 1009"/>
                  <a:gd name="T11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9" h="1389">
                    <a:moveTo>
                      <a:pt x="719" y="1389"/>
                    </a:moveTo>
                    <a:lnTo>
                      <a:pt x="1009" y="1173"/>
                    </a:lnTo>
                    <a:lnTo>
                      <a:pt x="0" y="0"/>
                    </a:lnTo>
                    <a:lnTo>
                      <a:pt x="19" y="36"/>
                    </a:lnTo>
                    <a:lnTo>
                      <a:pt x="59" y="116"/>
                    </a:lnTo>
                    <a:lnTo>
                      <a:pt x="719" y="1389"/>
                    </a:lnTo>
                    <a:close/>
                  </a:path>
                </a:pathLst>
              </a:custGeom>
              <a:solidFill>
                <a:srgbClr val="6C8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11"/>
              <p:cNvSpPr>
                <a:spLocks/>
              </p:cNvSpPr>
              <p:nvPr/>
            </p:nvSpPr>
            <p:spPr bwMode="auto">
              <a:xfrm>
                <a:off x="10414" y="4058"/>
                <a:ext cx="719" cy="1523"/>
              </a:xfrm>
              <a:custGeom>
                <a:avLst/>
                <a:gdLst>
                  <a:gd name="T0" fmla="*/ 719 w 719"/>
                  <a:gd name="T1" fmla="*/ 1389 h 1523"/>
                  <a:gd name="T2" fmla="*/ 59 w 719"/>
                  <a:gd name="T3" fmla="*/ 116 h 1523"/>
                  <a:gd name="T4" fmla="*/ 19 w 719"/>
                  <a:gd name="T5" fmla="*/ 36 h 1523"/>
                  <a:gd name="T6" fmla="*/ 0 w 719"/>
                  <a:gd name="T7" fmla="*/ 0 h 1523"/>
                  <a:gd name="T8" fmla="*/ 0 w 719"/>
                  <a:gd name="T9" fmla="*/ 48 h 1523"/>
                  <a:gd name="T10" fmla="*/ 0 w 719"/>
                  <a:gd name="T11" fmla="*/ 158 h 1523"/>
                  <a:gd name="T12" fmla="*/ 5 w 719"/>
                  <a:gd name="T13" fmla="*/ 1523 h 1523"/>
                  <a:gd name="T14" fmla="*/ 719 w 719"/>
                  <a:gd name="T15" fmla="*/ 1389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9" h="1523">
                    <a:moveTo>
                      <a:pt x="719" y="1389"/>
                    </a:moveTo>
                    <a:lnTo>
                      <a:pt x="59" y="116"/>
                    </a:lnTo>
                    <a:lnTo>
                      <a:pt x="19" y="36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58"/>
                    </a:lnTo>
                    <a:lnTo>
                      <a:pt x="5" y="1523"/>
                    </a:lnTo>
                    <a:lnTo>
                      <a:pt x="719" y="1389"/>
                    </a:lnTo>
                    <a:close/>
                  </a:path>
                </a:pathLst>
              </a:custGeom>
              <a:solidFill>
                <a:srgbClr val="728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10414" y="4058"/>
                <a:ext cx="394" cy="754"/>
              </a:xfrm>
              <a:custGeom>
                <a:avLst/>
                <a:gdLst>
                  <a:gd name="T0" fmla="*/ 19 w 394"/>
                  <a:gd name="T1" fmla="*/ 36 h 754"/>
                  <a:gd name="T2" fmla="*/ 59 w 394"/>
                  <a:gd name="T3" fmla="*/ 116 h 754"/>
                  <a:gd name="T4" fmla="*/ 389 w 394"/>
                  <a:gd name="T5" fmla="*/ 754 h 754"/>
                  <a:gd name="T6" fmla="*/ 203 w 394"/>
                  <a:gd name="T7" fmla="*/ 316 h 754"/>
                  <a:gd name="T8" fmla="*/ 394 w 394"/>
                  <a:gd name="T9" fmla="*/ 452 h 754"/>
                  <a:gd name="T10" fmla="*/ 85 w 394"/>
                  <a:gd name="T11" fmla="*/ 99 h 754"/>
                  <a:gd name="T12" fmla="*/ 26 w 394"/>
                  <a:gd name="T13" fmla="*/ 31 h 754"/>
                  <a:gd name="T14" fmla="*/ 0 w 394"/>
                  <a:gd name="T15" fmla="*/ 0 h 754"/>
                  <a:gd name="T16" fmla="*/ 19 w 394"/>
                  <a:gd name="T17" fmla="*/ 36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754">
                    <a:moveTo>
                      <a:pt x="19" y="36"/>
                    </a:moveTo>
                    <a:lnTo>
                      <a:pt x="59" y="116"/>
                    </a:lnTo>
                    <a:lnTo>
                      <a:pt x="389" y="754"/>
                    </a:lnTo>
                    <a:lnTo>
                      <a:pt x="203" y="316"/>
                    </a:lnTo>
                    <a:lnTo>
                      <a:pt x="394" y="452"/>
                    </a:lnTo>
                    <a:lnTo>
                      <a:pt x="85" y="99"/>
                    </a:lnTo>
                    <a:lnTo>
                      <a:pt x="26" y="31"/>
                    </a:lnTo>
                    <a:lnTo>
                      <a:pt x="0" y="0"/>
                    </a:ln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3"/>
              <p:cNvSpPr>
                <a:spLocks/>
              </p:cNvSpPr>
              <p:nvPr/>
            </p:nvSpPr>
            <p:spPr bwMode="auto">
              <a:xfrm>
                <a:off x="10414" y="4058"/>
                <a:ext cx="389" cy="966"/>
              </a:xfrm>
              <a:custGeom>
                <a:avLst/>
                <a:gdLst>
                  <a:gd name="T0" fmla="*/ 59 w 389"/>
                  <a:gd name="T1" fmla="*/ 116 h 966"/>
                  <a:gd name="T2" fmla="*/ 19 w 389"/>
                  <a:gd name="T3" fmla="*/ 36 h 966"/>
                  <a:gd name="T4" fmla="*/ 0 w 389"/>
                  <a:gd name="T5" fmla="*/ 0 h 966"/>
                  <a:gd name="T6" fmla="*/ 0 w 389"/>
                  <a:gd name="T7" fmla="*/ 48 h 966"/>
                  <a:gd name="T8" fmla="*/ 0 w 389"/>
                  <a:gd name="T9" fmla="*/ 158 h 966"/>
                  <a:gd name="T10" fmla="*/ 3 w 389"/>
                  <a:gd name="T11" fmla="*/ 966 h 966"/>
                  <a:gd name="T12" fmla="*/ 85 w 389"/>
                  <a:gd name="T13" fmla="*/ 351 h 966"/>
                  <a:gd name="T14" fmla="*/ 389 w 389"/>
                  <a:gd name="T15" fmla="*/ 754 h 966"/>
                  <a:gd name="T16" fmla="*/ 59 w 389"/>
                  <a:gd name="T17" fmla="*/ 116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9" h="966">
                    <a:moveTo>
                      <a:pt x="59" y="116"/>
                    </a:moveTo>
                    <a:lnTo>
                      <a:pt x="19" y="36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58"/>
                    </a:lnTo>
                    <a:lnTo>
                      <a:pt x="3" y="966"/>
                    </a:lnTo>
                    <a:lnTo>
                      <a:pt x="85" y="351"/>
                    </a:lnTo>
                    <a:lnTo>
                      <a:pt x="389" y="754"/>
                    </a:lnTo>
                    <a:lnTo>
                      <a:pt x="59" y="11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4"/>
              <p:cNvSpPr>
                <a:spLocks/>
              </p:cNvSpPr>
              <p:nvPr/>
            </p:nvSpPr>
            <p:spPr bwMode="auto">
              <a:xfrm>
                <a:off x="10047" y="4058"/>
                <a:ext cx="370" cy="966"/>
              </a:xfrm>
              <a:custGeom>
                <a:avLst/>
                <a:gdLst>
                  <a:gd name="T0" fmla="*/ 370 w 370"/>
                  <a:gd name="T1" fmla="*/ 966 h 966"/>
                  <a:gd name="T2" fmla="*/ 367 w 370"/>
                  <a:gd name="T3" fmla="*/ 158 h 966"/>
                  <a:gd name="T4" fmla="*/ 367 w 370"/>
                  <a:gd name="T5" fmla="*/ 48 h 966"/>
                  <a:gd name="T6" fmla="*/ 367 w 370"/>
                  <a:gd name="T7" fmla="*/ 0 h 966"/>
                  <a:gd name="T8" fmla="*/ 334 w 370"/>
                  <a:gd name="T9" fmla="*/ 69 h 966"/>
                  <a:gd name="T10" fmla="*/ 261 w 370"/>
                  <a:gd name="T11" fmla="*/ 229 h 966"/>
                  <a:gd name="T12" fmla="*/ 0 w 370"/>
                  <a:gd name="T13" fmla="*/ 791 h 966"/>
                  <a:gd name="T14" fmla="*/ 282 w 370"/>
                  <a:gd name="T15" fmla="*/ 377 h 966"/>
                  <a:gd name="T16" fmla="*/ 370 w 370"/>
                  <a:gd name="T17" fmla="*/ 966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" h="966">
                    <a:moveTo>
                      <a:pt x="370" y="966"/>
                    </a:moveTo>
                    <a:lnTo>
                      <a:pt x="367" y="158"/>
                    </a:lnTo>
                    <a:lnTo>
                      <a:pt x="367" y="48"/>
                    </a:lnTo>
                    <a:lnTo>
                      <a:pt x="367" y="0"/>
                    </a:lnTo>
                    <a:lnTo>
                      <a:pt x="334" y="69"/>
                    </a:lnTo>
                    <a:lnTo>
                      <a:pt x="261" y="229"/>
                    </a:lnTo>
                    <a:lnTo>
                      <a:pt x="0" y="791"/>
                    </a:lnTo>
                    <a:lnTo>
                      <a:pt x="282" y="377"/>
                    </a:lnTo>
                    <a:lnTo>
                      <a:pt x="370" y="966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5"/>
              <p:cNvSpPr>
                <a:spLocks/>
              </p:cNvSpPr>
              <p:nvPr/>
            </p:nvSpPr>
            <p:spPr bwMode="auto">
              <a:xfrm>
                <a:off x="9978" y="4058"/>
                <a:ext cx="436" cy="791"/>
              </a:xfrm>
              <a:custGeom>
                <a:avLst/>
                <a:gdLst>
                  <a:gd name="T0" fmla="*/ 69 w 436"/>
                  <a:gd name="T1" fmla="*/ 791 h 791"/>
                  <a:gd name="T2" fmla="*/ 330 w 436"/>
                  <a:gd name="T3" fmla="*/ 229 h 791"/>
                  <a:gd name="T4" fmla="*/ 403 w 436"/>
                  <a:gd name="T5" fmla="*/ 69 h 791"/>
                  <a:gd name="T6" fmla="*/ 436 w 436"/>
                  <a:gd name="T7" fmla="*/ 0 h 791"/>
                  <a:gd name="T8" fmla="*/ 304 w 436"/>
                  <a:gd name="T9" fmla="*/ 135 h 791"/>
                  <a:gd name="T10" fmla="*/ 12 w 436"/>
                  <a:gd name="T11" fmla="*/ 434 h 791"/>
                  <a:gd name="T12" fmla="*/ 0 w 436"/>
                  <a:gd name="T13" fmla="*/ 445 h 791"/>
                  <a:gd name="T14" fmla="*/ 175 w 436"/>
                  <a:gd name="T15" fmla="*/ 368 h 791"/>
                  <a:gd name="T16" fmla="*/ 69 w 436"/>
                  <a:gd name="T17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791">
                    <a:moveTo>
                      <a:pt x="69" y="791"/>
                    </a:moveTo>
                    <a:lnTo>
                      <a:pt x="330" y="229"/>
                    </a:lnTo>
                    <a:lnTo>
                      <a:pt x="403" y="69"/>
                    </a:lnTo>
                    <a:lnTo>
                      <a:pt x="436" y="0"/>
                    </a:lnTo>
                    <a:lnTo>
                      <a:pt x="304" y="135"/>
                    </a:lnTo>
                    <a:lnTo>
                      <a:pt x="12" y="434"/>
                    </a:lnTo>
                    <a:lnTo>
                      <a:pt x="0" y="445"/>
                    </a:lnTo>
                    <a:lnTo>
                      <a:pt x="175" y="368"/>
                    </a:lnTo>
                    <a:lnTo>
                      <a:pt x="69" y="791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6"/>
              <p:cNvSpPr>
                <a:spLocks/>
              </p:cNvSpPr>
              <p:nvPr/>
            </p:nvSpPr>
            <p:spPr bwMode="auto">
              <a:xfrm>
                <a:off x="9022" y="4525"/>
                <a:ext cx="1456" cy="1273"/>
              </a:xfrm>
              <a:custGeom>
                <a:avLst/>
                <a:gdLst>
                  <a:gd name="T0" fmla="*/ 761 w 1456"/>
                  <a:gd name="T1" fmla="*/ 0 h 1273"/>
                  <a:gd name="T2" fmla="*/ 0 w 1456"/>
                  <a:gd name="T3" fmla="*/ 776 h 1273"/>
                  <a:gd name="T4" fmla="*/ 226 w 1456"/>
                  <a:gd name="T5" fmla="*/ 1153 h 1273"/>
                  <a:gd name="T6" fmla="*/ 763 w 1456"/>
                  <a:gd name="T7" fmla="*/ 1273 h 1273"/>
                  <a:gd name="T8" fmla="*/ 1336 w 1456"/>
                  <a:gd name="T9" fmla="*/ 1111 h 1273"/>
                  <a:gd name="T10" fmla="*/ 1456 w 1456"/>
                  <a:gd name="T11" fmla="*/ 793 h 1273"/>
                  <a:gd name="T12" fmla="*/ 761 w 1456"/>
                  <a:gd name="T13" fmla="*/ 0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6" h="1273">
                    <a:moveTo>
                      <a:pt x="761" y="0"/>
                    </a:moveTo>
                    <a:lnTo>
                      <a:pt x="0" y="776"/>
                    </a:lnTo>
                    <a:lnTo>
                      <a:pt x="226" y="1153"/>
                    </a:lnTo>
                    <a:lnTo>
                      <a:pt x="763" y="1273"/>
                    </a:lnTo>
                    <a:lnTo>
                      <a:pt x="1336" y="1111"/>
                    </a:lnTo>
                    <a:lnTo>
                      <a:pt x="1456" y="793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647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7"/>
              <p:cNvSpPr>
                <a:spLocks/>
              </p:cNvSpPr>
              <p:nvPr/>
            </p:nvSpPr>
            <p:spPr bwMode="auto">
              <a:xfrm>
                <a:off x="9022" y="4525"/>
                <a:ext cx="761" cy="1153"/>
              </a:xfrm>
              <a:custGeom>
                <a:avLst/>
                <a:gdLst>
                  <a:gd name="T0" fmla="*/ 761 w 761"/>
                  <a:gd name="T1" fmla="*/ 0 h 1153"/>
                  <a:gd name="T2" fmla="*/ 0 w 761"/>
                  <a:gd name="T3" fmla="*/ 776 h 1153"/>
                  <a:gd name="T4" fmla="*/ 226 w 761"/>
                  <a:gd name="T5" fmla="*/ 1153 h 1153"/>
                  <a:gd name="T6" fmla="*/ 761 w 761"/>
                  <a:gd name="T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1" h="1153">
                    <a:moveTo>
                      <a:pt x="761" y="0"/>
                    </a:moveTo>
                    <a:lnTo>
                      <a:pt x="0" y="776"/>
                    </a:lnTo>
                    <a:lnTo>
                      <a:pt x="226" y="1153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627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8"/>
              <p:cNvSpPr>
                <a:spLocks/>
              </p:cNvSpPr>
              <p:nvPr/>
            </p:nvSpPr>
            <p:spPr bwMode="auto">
              <a:xfrm>
                <a:off x="9783" y="4525"/>
                <a:ext cx="905" cy="1177"/>
              </a:xfrm>
              <a:custGeom>
                <a:avLst/>
                <a:gdLst>
                  <a:gd name="T0" fmla="*/ 643 w 905"/>
                  <a:gd name="T1" fmla="*/ 1167 h 1177"/>
                  <a:gd name="T2" fmla="*/ 905 w 905"/>
                  <a:gd name="T3" fmla="*/ 1007 h 1177"/>
                  <a:gd name="T4" fmla="*/ 0 w 905"/>
                  <a:gd name="T5" fmla="*/ 0 h 1177"/>
                  <a:gd name="T6" fmla="*/ 14 w 905"/>
                  <a:gd name="T7" fmla="*/ 28 h 1177"/>
                  <a:gd name="T8" fmla="*/ 47 w 905"/>
                  <a:gd name="T9" fmla="*/ 94 h 1177"/>
                  <a:gd name="T10" fmla="*/ 582 w 905"/>
                  <a:gd name="T11" fmla="*/ 1177 h 1177"/>
                  <a:gd name="T12" fmla="*/ 643 w 905"/>
                  <a:gd name="T13" fmla="*/ 1167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1177">
                    <a:moveTo>
                      <a:pt x="643" y="1167"/>
                    </a:moveTo>
                    <a:lnTo>
                      <a:pt x="905" y="1007"/>
                    </a:lnTo>
                    <a:lnTo>
                      <a:pt x="0" y="0"/>
                    </a:lnTo>
                    <a:lnTo>
                      <a:pt x="14" y="28"/>
                    </a:lnTo>
                    <a:lnTo>
                      <a:pt x="47" y="94"/>
                    </a:lnTo>
                    <a:lnTo>
                      <a:pt x="582" y="1177"/>
                    </a:lnTo>
                    <a:lnTo>
                      <a:pt x="643" y="1167"/>
                    </a:lnTo>
                    <a:close/>
                  </a:path>
                </a:pathLst>
              </a:custGeom>
              <a:solidFill>
                <a:srgbClr val="6C8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9"/>
              <p:cNvSpPr>
                <a:spLocks/>
              </p:cNvSpPr>
              <p:nvPr/>
            </p:nvSpPr>
            <p:spPr bwMode="auto">
              <a:xfrm>
                <a:off x="9783" y="4525"/>
                <a:ext cx="643" cy="1273"/>
              </a:xfrm>
              <a:custGeom>
                <a:avLst/>
                <a:gdLst>
                  <a:gd name="T0" fmla="*/ 643 w 643"/>
                  <a:gd name="T1" fmla="*/ 1167 h 1273"/>
                  <a:gd name="T2" fmla="*/ 47 w 643"/>
                  <a:gd name="T3" fmla="*/ 91 h 1273"/>
                  <a:gd name="T4" fmla="*/ 14 w 643"/>
                  <a:gd name="T5" fmla="*/ 28 h 1273"/>
                  <a:gd name="T6" fmla="*/ 0 w 643"/>
                  <a:gd name="T7" fmla="*/ 0 h 1273"/>
                  <a:gd name="T8" fmla="*/ 0 w 643"/>
                  <a:gd name="T9" fmla="*/ 37 h 1273"/>
                  <a:gd name="T10" fmla="*/ 0 w 643"/>
                  <a:gd name="T11" fmla="*/ 127 h 1273"/>
                  <a:gd name="T12" fmla="*/ 2 w 643"/>
                  <a:gd name="T13" fmla="*/ 1273 h 1273"/>
                  <a:gd name="T14" fmla="*/ 643 w 643"/>
                  <a:gd name="T15" fmla="*/ 116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3" h="1273">
                    <a:moveTo>
                      <a:pt x="643" y="1167"/>
                    </a:moveTo>
                    <a:lnTo>
                      <a:pt x="47" y="91"/>
                    </a:lnTo>
                    <a:lnTo>
                      <a:pt x="14" y="28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0" y="127"/>
                    </a:lnTo>
                    <a:lnTo>
                      <a:pt x="2" y="1273"/>
                    </a:lnTo>
                    <a:lnTo>
                      <a:pt x="643" y="1167"/>
                    </a:lnTo>
                    <a:close/>
                  </a:path>
                </a:pathLst>
              </a:custGeom>
              <a:solidFill>
                <a:srgbClr val="728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9783" y="4525"/>
                <a:ext cx="316" cy="602"/>
              </a:xfrm>
              <a:custGeom>
                <a:avLst/>
                <a:gdLst>
                  <a:gd name="T0" fmla="*/ 14 w 316"/>
                  <a:gd name="T1" fmla="*/ 28 h 602"/>
                  <a:gd name="T2" fmla="*/ 47 w 316"/>
                  <a:gd name="T3" fmla="*/ 94 h 602"/>
                  <a:gd name="T4" fmla="*/ 311 w 316"/>
                  <a:gd name="T5" fmla="*/ 602 h 602"/>
                  <a:gd name="T6" fmla="*/ 162 w 316"/>
                  <a:gd name="T7" fmla="*/ 254 h 602"/>
                  <a:gd name="T8" fmla="*/ 316 w 316"/>
                  <a:gd name="T9" fmla="*/ 362 h 602"/>
                  <a:gd name="T10" fmla="*/ 68 w 316"/>
                  <a:gd name="T11" fmla="*/ 80 h 602"/>
                  <a:gd name="T12" fmla="*/ 21 w 316"/>
                  <a:gd name="T13" fmla="*/ 23 h 602"/>
                  <a:gd name="T14" fmla="*/ 0 w 316"/>
                  <a:gd name="T15" fmla="*/ 0 h 602"/>
                  <a:gd name="T16" fmla="*/ 14 w 316"/>
                  <a:gd name="T17" fmla="*/ 28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02">
                    <a:moveTo>
                      <a:pt x="14" y="28"/>
                    </a:moveTo>
                    <a:lnTo>
                      <a:pt x="47" y="94"/>
                    </a:lnTo>
                    <a:lnTo>
                      <a:pt x="311" y="602"/>
                    </a:lnTo>
                    <a:lnTo>
                      <a:pt x="162" y="254"/>
                    </a:lnTo>
                    <a:lnTo>
                      <a:pt x="316" y="362"/>
                    </a:lnTo>
                    <a:lnTo>
                      <a:pt x="68" y="80"/>
                    </a:lnTo>
                    <a:lnTo>
                      <a:pt x="21" y="23"/>
                    </a:lnTo>
                    <a:lnTo>
                      <a:pt x="0" y="0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1"/>
              <p:cNvSpPr>
                <a:spLocks/>
              </p:cNvSpPr>
              <p:nvPr/>
            </p:nvSpPr>
            <p:spPr bwMode="auto">
              <a:xfrm>
                <a:off x="9783" y="4525"/>
                <a:ext cx="311" cy="772"/>
              </a:xfrm>
              <a:custGeom>
                <a:avLst/>
                <a:gdLst>
                  <a:gd name="T0" fmla="*/ 47 w 311"/>
                  <a:gd name="T1" fmla="*/ 94 h 772"/>
                  <a:gd name="T2" fmla="*/ 14 w 311"/>
                  <a:gd name="T3" fmla="*/ 28 h 772"/>
                  <a:gd name="T4" fmla="*/ 0 w 311"/>
                  <a:gd name="T5" fmla="*/ 0 h 772"/>
                  <a:gd name="T6" fmla="*/ 0 w 311"/>
                  <a:gd name="T7" fmla="*/ 37 h 772"/>
                  <a:gd name="T8" fmla="*/ 0 w 311"/>
                  <a:gd name="T9" fmla="*/ 127 h 772"/>
                  <a:gd name="T10" fmla="*/ 2 w 311"/>
                  <a:gd name="T11" fmla="*/ 772 h 772"/>
                  <a:gd name="T12" fmla="*/ 68 w 311"/>
                  <a:gd name="T13" fmla="*/ 280 h 772"/>
                  <a:gd name="T14" fmla="*/ 311 w 311"/>
                  <a:gd name="T15" fmla="*/ 602 h 772"/>
                  <a:gd name="T16" fmla="*/ 47 w 311"/>
                  <a:gd name="T17" fmla="*/ 94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1" h="772">
                    <a:moveTo>
                      <a:pt x="47" y="94"/>
                    </a:moveTo>
                    <a:lnTo>
                      <a:pt x="14" y="28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0" y="127"/>
                    </a:lnTo>
                    <a:lnTo>
                      <a:pt x="2" y="772"/>
                    </a:lnTo>
                    <a:lnTo>
                      <a:pt x="68" y="280"/>
                    </a:lnTo>
                    <a:lnTo>
                      <a:pt x="311" y="602"/>
                    </a:lnTo>
                    <a:lnTo>
                      <a:pt x="47" y="9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2"/>
              <p:cNvSpPr>
                <a:spLocks/>
              </p:cNvSpPr>
              <p:nvPr/>
            </p:nvSpPr>
            <p:spPr bwMode="auto">
              <a:xfrm>
                <a:off x="9488" y="4525"/>
                <a:ext cx="297" cy="772"/>
              </a:xfrm>
              <a:custGeom>
                <a:avLst/>
                <a:gdLst>
                  <a:gd name="T0" fmla="*/ 297 w 297"/>
                  <a:gd name="T1" fmla="*/ 772 h 772"/>
                  <a:gd name="T2" fmla="*/ 295 w 297"/>
                  <a:gd name="T3" fmla="*/ 127 h 772"/>
                  <a:gd name="T4" fmla="*/ 295 w 297"/>
                  <a:gd name="T5" fmla="*/ 37 h 772"/>
                  <a:gd name="T6" fmla="*/ 295 w 297"/>
                  <a:gd name="T7" fmla="*/ 0 h 772"/>
                  <a:gd name="T8" fmla="*/ 269 w 297"/>
                  <a:gd name="T9" fmla="*/ 56 h 772"/>
                  <a:gd name="T10" fmla="*/ 210 w 297"/>
                  <a:gd name="T11" fmla="*/ 183 h 772"/>
                  <a:gd name="T12" fmla="*/ 0 w 297"/>
                  <a:gd name="T13" fmla="*/ 633 h 772"/>
                  <a:gd name="T14" fmla="*/ 226 w 297"/>
                  <a:gd name="T15" fmla="*/ 301 h 772"/>
                  <a:gd name="T16" fmla="*/ 297 w 297"/>
                  <a:gd name="T17" fmla="*/ 77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772">
                    <a:moveTo>
                      <a:pt x="297" y="772"/>
                    </a:moveTo>
                    <a:lnTo>
                      <a:pt x="295" y="127"/>
                    </a:lnTo>
                    <a:lnTo>
                      <a:pt x="295" y="37"/>
                    </a:lnTo>
                    <a:lnTo>
                      <a:pt x="295" y="0"/>
                    </a:lnTo>
                    <a:lnTo>
                      <a:pt x="269" y="56"/>
                    </a:lnTo>
                    <a:lnTo>
                      <a:pt x="210" y="183"/>
                    </a:lnTo>
                    <a:lnTo>
                      <a:pt x="0" y="633"/>
                    </a:lnTo>
                    <a:lnTo>
                      <a:pt x="226" y="301"/>
                    </a:lnTo>
                    <a:lnTo>
                      <a:pt x="297" y="772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3"/>
              <p:cNvSpPr>
                <a:spLocks/>
              </p:cNvSpPr>
              <p:nvPr/>
            </p:nvSpPr>
            <p:spPr bwMode="auto">
              <a:xfrm>
                <a:off x="9434" y="4525"/>
                <a:ext cx="349" cy="633"/>
              </a:xfrm>
              <a:custGeom>
                <a:avLst/>
                <a:gdLst>
                  <a:gd name="T0" fmla="*/ 54 w 349"/>
                  <a:gd name="T1" fmla="*/ 633 h 633"/>
                  <a:gd name="T2" fmla="*/ 264 w 349"/>
                  <a:gd name="T3" fmla="*/ 183 h 633"/>
                  <a:gd name="T4" fmla="*/ 323 w 349"/>
                  <a:gd name="T5" fmla="*/ 56 h 633"/>
                  <a:gd name="T6" fmla="*/ 349 w 349"/>
                  <a:gd name="T7" fmla="*/ 0 h 633"/>
                  <a:gd name="T8" fmla="*/ 245 w 349"/>
                  <a:gd name="T9" fmla="*/ 108 h 633"/>
                  <a:gd name="T10" fmla="*/ 9 w 349"/>
                  <a:gd name="T11" fmla="*/ 346 h 633"/>
                  <a:gd name="T12" fmla="*/ 0 w 349"/>
                  <a:gd name="T13" fmla="*/ 357 h 633"/>
                  <a:gd name="T14" fmla="*/ 139 w 349"/>
                  <a:gd name="T15" fmla="*/ 294 h 633"/>
                  <a:gd name="T16" fmla="*/ 54 w 349"/>
                  <a:gd name="T17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633">
                    <a:moveTo>
                      <a:pt x="54" y="633"/>
                    </a:moveTo>
                    <a:lnTo>
                      <a:pt x="264" y="183"/>
                    </a:lnTo>
                    <a:lnTo>
                      <a:pt x="323" y="56"/>
                    </a:lnTo>
                    <a:lnTo>
                      <a:pt x="349" y="0"/>
                    </a:lnTo>
                    <a:lnTo>
                      <a:pt x="245" y="108"/>
                    </a:lnTo>
                    <a:lnTo>
                      <a:pt x="9" y="346"/>
                    </a:lnTo>
                    <a:lnTo>
                      <a:pt x="0" y="357"/>
                    </a:lnTo>
                    <a:lnTo>
                      <a:pt x="139" y="294"/>
                    </a:lnTo>
                    <a:lnTo>
                      <a:pt x="54" y="633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4"/>
              <p:cNvSpPr>
                <a:spLocks/>
              </p:cNvSpPr>
              <p:nvPr/>
            </p:nvSpPr>
            <p:spPr bwMode="auto">
              <a:xfrm>
                <a:off x="9505" y="5419"/>
                <a:ext cx="2097" cy="984"/>
              </a:xfrm>
              <a:custGeom>
                <a:avLst/>
                <a:gdLst>
                  <a:gd name="T0" fmla="*/ 1678 w 2097"/>
                  <a:gd name="T1" fmla="*/ 94 h 984"/>
                  <a:gd name="T2" fmla="*/ 1218 w 2097"/>
                  <a:gd name="T3" fmla="*/ 151 h 984"/>
                  <a:gd name="T4" fmla="*/ 916 w 2097"/>
                  <a:gd name="T5" fmla="*/ 339 h 984"/>
                  <a:gd name="T6" fmla="*/ 271 w 2097"/>
                  <a:gd name="T7" fmla="*/ 414 h 984"/>
                  <a:gd name="T8" fmla="*/ 0 w 2097"/>
                  <a:gd name="T9" fmla="*/ 617 h 984"/>
                  <a:gd name="T10" fmla="*/ 509 w 2097"/>
                  <a:gd name="T11" fmla="*/ 817 h 984"/>
                  <a:gd name="T12" fmla="*/ 902 w 2097"/>
                  <a:gd name="T13" fmla="*/ 826 h 984"/>
                  <a:gd name="T14" fmla="*/ 1348 w 2097"/>
                  <a:gd name="T15" fmla="*/ 984 h 984"/>
                  <a:gd name="T16" fmla="*/ 1890 w 2097"/>
                  <a:gd name="T17" fmla="*/ 756 h 984"/>
                  <a:gd name="T18" fmla="*/ 1762 w 2097"/>
                  <a:gd name="T19" fmla="*/ 563 h 984"/>
                  <a:gd name="T20" fmla="*/ 2003 w 2097"/>
                  <a:gd name="T21" fmla="*/ 403 h 984"/>
                  <a:gd name="T22" fmla="*/ 1883 w 2097"/>
                  <a:gd name="T23" fmla="*/ 207 h 984"/>
                  <a:gd name="T24" fmla="*/ 2097 w 2097"/>
                  <a:gd name="T25" fmla="*/ 0 h 984"/>
                  <a:gd name="T26" fmla="*/ 1809 w 2097"/>
                  <a:gd name="T27" fmla="*/ 40 h 984"/>
                  <a:gd name="T28" fmla="*/ 1678 w 2097"/>
                  <a:gd name="T29" fmla="*/ 94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97" h="984">
                    <a:moveTo>
                      <a:pt x="1678" y="94"/>
                    </a:moveTo>
                    <a:lnTo>
                      <a:pt x="1218" y="151"/>
                    </a:lnTo>
                    <a:lnTo>
                      <a:pt x="916" y="339"/>
                    </a:lnTo>
                    <a:lnTo>
                      <a:pt x="271" y="414"/>
                    </a:lnTo>
                    <a:lnTo>
                      <a:pt x="0" y="617"/>
                    </a:lnTo>
                    <a:lnTo>
                      <a:pt x="509" y="817"/>
                    </a:lnTo>
                    <a:lnTo>
                      <a:pt x="902" y="826"/>
                    </a:lnTo>
                    <a:lnTo>
                      <a:pt x="1348" y="984"/>
                    </a:lnTo>
                    <a:lnTo>
                      <a:pt x="1890" y="756"/>
                    </a:lnTo>
                    <a:lnTo>
                      <a:pt x="1762" y="563"/>
                    </a:lnTo>
                    <a:lnTo>
                      <a:pt x="2003" y="403"/>
                    </a:lnTo>
                    <a:lnTo>
                      <a:pt x="1883" y="207"/>
                    </a:lnTo>
                    <a:lnTo>
                      <a:pt x="2097" y="0"/>
                    </a:lnTo>
                    <a:lnTo>
                      <a:pt x="1809" y="40"/>
                    </a:lnTo>
                    <a:lnTo>
                      <a:pt x="1678" y="9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5"/>
              <p:cNvSpPr>
                <a:spLocks/>
              </p:cNvSpPr>
              <p:nvPr/>
            </p:nvSpPr>
            <p:spPr bwMode="auto">
              <a:xfrm>
                <a:off x="9505" y="5419"/>
                <a:ext cx="2097" cy="621"/>
              </a:xfrm>
              <a:custGeom>
                <a:avLst/>
                <a:gdLst>
                  <a:gd name="T0" fmla="*/ 1227 w 2097"/>
                  <a:gd name="T1" fmla="*/ 162 h 621"/>
                  <a:gd name="T2" fmla="*/ 1689 w 2097"/>
                  <a:gd name="T3" fmla="*/ 106 h 621"/>
                  <a:gd name="T4" fmla="*/ 1821 w 2097"/>
                  <a:gd name="T5" fmla="*/ 52 h 621"/>
                  <a:gd name="T6" fmla="*/ 2080 w 2097"/>
                  <a:gd name="T7" fmla="*/ 17 h 621"/>
                  <a:gd name="T8" fmla="*/ 2097 w 2097"/>
                  <a:gd name="T9" fmla="*/ 0 h 621"/>
                  <a:gd name="T10" fmla="*/ 1809 w 2097"/>
                  <a:gd name="T11" fmla="*/ 40 h 621"/>
                  <a:gd name="T12" fmla="*/ 1678 w 2097"/>
                  <a:gd name="T13" fmla="*/ 94 h 621"/>
                  <a:gd name="T14" fmla="*/ 1218 w 2097"/>
                  <a:gd name="T15" fmla="*/ 151 h 621"/>
                  <a:gd name="T16" fmla="*/ 916 w 2097"/>
                  <a:gd name="T17" fmla="*/ 339 h 621"/>
                  <a:gd name="T18" fmla="*/ 271 w 2097"/>
                  <a:gd name="T19" fmla="*/ 414 h 621"/>
                  <a:gd name="T20" fmla="*/ 0 w 2097"/>
                  <a:gd name="T21" fmla="*/ 617 h 621"/>
                  <a:gd name="T22" fmla="*/ 19 w 2097"/>
                  <a:gd name="T23" fmla="*/ 621 h 621"/>
                  <a:gd name="T24" fmla="*/ 282 w 2097"/>
                  <a:gd name="T25" fmla="*/ 426 h 621"/>
                  <a:gd name="T26" fmla="*/ 928 w 2097"/>
                  <a:gd name="T27" fmla="*/ 351 h 621"/>
                  <a:gd name="T28" fmla="*/ 1227 w 2097"/>
                  <a:gd name="T29" fmla="*/ 16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97" h="621">
                    <a:moveTo>
                      <a:pt x="1227" y="162"/>
                    </a:moveTo>
                    <a:lnTo>
                      <a:pt x="1689" y="106"/>
                    </a:lnTo>
                    <a:lnTo>
                      <a:pt x="1821" y="52"/>
                    </a:lnTo>
                    <a:lnTo>
                      <a:pt x="2080" y="17"/>
                    </a:lnTo>
                    <a:lnTo>
                      <a:pt x="2097" y="0"/>
                    </a:lnTo>
                    <a:lnTo>
                      <a:pt x="1809" y="40"/>
                    </a:lnTo>
                    <a:lnTo>
                      <a:pt x="1678" y="94"/>
                    </a:lnTo>
                    <a:lnTo>
                      <a:pt x="1218" y="151"/>
                    </a:lnTo>
                    <a:lnTo>
                      <a:pt x="916" y="339"/>
                    </a:lnTo>
                    <a:lnTo>
                      <a:pt x="271" y="414"/>
                    </a:lnTo>
                    <a:lnTo>
                      <a:pt x="0" y="617"/>
                    </a:lnTo>
                    <a:lnTo>
                      <a:pt x="19" y="621"/>
                    </a:lnTo>
                    <a:lnTo>
                      <a:pt x="282" y="426"/>
                    </a:lnTo>
                    <a:lnTo>
                      <a:pt x="928" y="351"/>
                    </a:lnTo>
                    <a:lnTo>
                      <a:pt x="1227" y="16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6"/>
              <p:cNvSpPr>
                <a:spLocks/>
              </p:cNvSpPr>
              <p:nvPr/>
            </p:nvSpPr>
            <p:spPr bwMode="auto">
              <a:xfrm>
                <a:off x="9420" y="5789"/>
                <a:ext cx="19" cy="84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7"/>
              <p:cNvSpPr>
                <a:spLocks/>
              </p:cNvSpPr>
              <p:nvPr/>
            </p:nvSpPr>
            <p:spPr bwMode="auto">
              <a:xfrm>
                <a:off x="9356" y="5617"/>
                <a:ext cx="149" cy="235"/>
              </a:xfrm>
              <a:custGeom>
                <a:avLst/>
                <a:gdLst>
                  <a:gd name="T0" fmla="*/ 149 w 149"/>
                  <a:gd name="T1" fmla="*/ 202 h 235"/>
                  <a:gd name="T2" fmla="*/ 85 w 149"/>
                  <a:gd name="T3" fmla="*/ 235 h 235"/>
                  <a:gd name="T4" fmla="*/ 0 w 149"/>
                  <a:gd name="T5" fmla="*/ 205 h 235"/>
                  <a:gd name="T6" fmla="*/ 80 w 149"/>
                  <a:gd name="T7" fmla="*/ 0 h 235"/>
                  <a:gd name="T8" fmla="*/ 149 w 149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2"/>
                    </a:moveTo>
                    <a:lnTo>
                      <a:pt x="85" y="235"/>
                    </a:lnTo>
                    <a:lnTo>
                      <a:pt x="0" y="205"/>
                    </a:lnTo>
                    <a:lnTo>
                      <a:pt x="80" y="0"/>
                    </a:lnTo>
                    <a:lnTo>
                      <a:pt x="149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Freeform 28"/>
              <p:cNvSpPr>
                <a:spLocks/>
              </p:cNvSpPr>
              <p:nvPr/>
            </p:nvSpPr>
            <p:spPr bwMode="auto">
              <a:xfrm>
                <a:off x="9436" y="5617"/>
                <a:ext cx="69" cy="235"/>
              </a:xfrm>
              <a:custGeom>
                <a:avLst/>
                <a:gdLst>
                  <a:gd name="T0" fmla="*/ 69 w 69"/>
                  <a:gd name="T1" fmla="*/ 202 h 235"/>
                  <a:gd name="T2" fmla="*/ 5 w 69"/>
                  <a:gd name="T3" fmla="*/ 235 h 235"/>
                  <a:gd name="T4" fmla="*/ 0 w 69"/>
                  <a:gd name="T5" fmla="*/ 0 h 235"/>
                  <a:gd name="T6" fmla="*/ 69 w 69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35">
                    <a:moveTo>
                      <a:pt x="69" y="202"/>
                    </a:moveTo>
                    <a:lnTo>
                      <a:pt x="5" y="235"/>
                    </a:lnTo>
                    <a:lnTo>
                      <a:pt x="0" y="0"/>
                    </a:lnTo>
                    <a:lnTo>
                      <a:pt x="69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Freeform 29"/>
              <p:cNvSpPr>
                <a:spLocks/>
              </p:cNvSpPr>
              <p:nvPr/>
            </p:nvSpPr>
            <p:spPr bwMode="auto">
              <a:xfrm>
                <a:off x="9347" y="6000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7 w 8"/>
                  <a:gd name="T3" fmla="*/ 0 h 36"/>
                  <a:gd name="T4" fmla="*/ 7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2" y="0"/>
                      <a:pt x="5" y="0"/>
                      <a:pt x="7" y="0"/>
                    </a:cubicBezTo>
                    <a:cubicBezTo>
                      <a:pt x="7" y="11"/>
                      <a:pt x="7" y="22"/>
                      <a:pt x="7" y="33"/>
                    </a:cubicBezTo>
                    <a:cubicBezTo>
                      <a:pt x="8" y="36"/>
                      <a:pt x="0" y="36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Freeform 30"/>
              <p:cNvSpPr>
                <a:spLocks/>
              </p:cNvSpPr>
              <p:nvPr/>
            </p:nvSpPr>
            <p:spPr bwMode="auto">
              <a:xfrm>
                <a:off x="9283" y="5829"/>
                <a:ext cx="146" cy="235"/>
              </a:xfrm>
              <a:custGeom>
                <a:avLst/>
                <a:gdLst>
                  <a:gd name="T0" fmla="*/ 146 w 146"/>
                  <a:gd name="T1" fmla="*/ 202 h 235"/>
                  <a:gd name="T2" fmla="*/ 85 w 146"/>
                  <a:gd name="T3" fmla="*/ 235 h 235"/>
                  <a:gd name="T4" fmla="*/ 0 w 146"/>
                  <a:gd name="T5" fmla="*/ 204 h 235"/>
                  <a:gd name="T6" fmla="*/ 80 w 146"/>
                  <a:gd name="T7" fmla="*/ 0 h 235"/>
                  <a:gd name="T8" fmla="*/ 146 w 146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202"/>
                    </a:moveTo>
                    <a:lnTo>
                      <a:pt x="85" y="235"/>
                    </a:lnTo>
                    <a:lnTo>
                      <a:pt x="0" y="204"/>
                    </a:lnTo>
                    <a:lnTo>
                      <a:pt x="80" y="0"/>
                    </a:lnTo>
                    <a:lnTo>
                      <a:pt x="146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31"/>
              <p:cNvSpPr>
                <a:spLocks/>
              </p:cNvSpPr>
              <p:nvPr/>
            </p:nvSpPr>
            <p:spPr bwMode="auto">
              <a:xfrm>
                <a:off x="9363" y="5829"/>
                <a:ext cx="66" cy="235"/>
              </a:xfrm>
              <a:custGeom>
                <a:avLst/>
                <a:gdLst>
                  <a:gd name="T0" fmla="*/ 66 w 66"/>
                  <a:gd name="T1" fmla="*/ 202 h 235"/>
                  <a:gd name="T2" fmla="*/ 5 w 66"/>
                  <a:gd name="T3" fmla="*/ 235 h 235"/>
                  <a:gd name="T4" fmla="*/ 0 w 66"/>
                  <a:gd name="T5" fmla="*/ 0 h 235"/>
                  <a:gd name="T6" fmla="*/ 66 w 66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35">
                    <a:moveTo>
                      <a:pt x="66" y="202"/>
                    </a:moveTo>
                    <a:lnTo>
                      <a:pt x="5" y="235"/>
                    </a:lnTo>
                    <a:lnTo>
                      <a:pt x="0" y="0"/>
                    </a:lnTo>
                    <a:lnTo>
                      <a:pt x="66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Freeform 32"/>
              <p:cNvSpPr>
                <a:spLocks/>
              </p:cNvSpPr>
              <p:nvPr/>
            </p:nvSpPr>
            <p:spPr bwMode="auto">
              <a:xfrm>
                <a:off x="8831" y="6045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33"/>
              <p:cNvSpPr>
                <a:spLocks/>
              </p:cNvSpPr>
              <p:nvPr/>
            </p:nvSpPr>
            <p:spPr bwMode="auto">
              <a:xfrm>
                <a:off x="8767" y="5873"/>
                <a:ext cx="149" cy="236"/>
              </a:xfrm>
              <a:custGeom>
                <a:avLst/>
                <a:gdLst>
                  <a:gd name="T0" fmla="*/ 149 w 149"/>
                  <a:gd name="T1" fmla="*/ 203 h 236"/>
                  <a:gd name="T2" fmla="*/ 87 w 149"/>
                  <a:gd name="T3" fmla="*/ 236 h 236"/>
                  <a:gd name="T4" fmla="*/ 0 w 149"/>
                  <a:gd name="T5" fmla="*/ 205 h 236"/>
                  <a:gd name="T6" fmla="*/ 80 w 149"/>
                  <a:gd name="T7" fmla="*/ 0 h 236"/>
                  <a:gd name="T8" fmla="*/ 149 w 149"/>
                  <a:gd name="T9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6">
                    <a:moveTo>
                      <a:pt x="149" y="203"/>
                    </a:moveTo>
                    <a:lnTo>
                      <a:pt x="87" y="236"/>
                    </a:lnTo>
                    <a:lnTo>
                      <a:pt x="0" y="205"/>
                    </a:lnTo>
                    <a:lnTo>
                      <a:pt x="80" y="0"/>
                    </a:lnTo>
                    <a:lnTo>
                      <a:pt x="149" y="203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Freeform 34"/>
              <p:cNvSpPr>
                <a:spLocks/>
              </p:cNvSpPr>
              <p:nvPr/>
            </p:nvSpPr>
            <p:spPr bwMode="auto">
              <a:xfrm>
                <a:off x="8847" y="5873"/>
                <a:ext cx="69" cy="236"/>
              </a:xfrm>
              <a:custGeom>
                <a:avLst/>
                <a:gdLst>
                  <a:gd name="T0" fmla="*/ 69 w 69"/>
                  <a:gd name="T1" fmla="*/ 203 h 236"/>
                  <a:gd name="T2" fmla="*/ 7 w 69"/>
                  <a:gd name="T3" fmla="*/ 236 h 236"/>
                  <a:gd name="T4" fmla="*/ 0 w 69"/>
                  <a:gd name="T5" fmla="*/ 0 h 236"/>
                  <a:gd name="T6" fmla="*/ 69 w 69"/>
                  <a:gd name="T7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36">
                    <a:moveTo>
                      <a:pt x="69" y="203"/>
                    </a:moveTo>
                    <a:lnTo>
                      <a:pt x="7" y="236"/>
                    </a:lnTo>
                    <a:lnTo>
                      <a:pt x="0" y="0"/>
                    </a:lnTo>
                    <a:lnTo>
                      <a:pt x="69" y="203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35"/>
              <p:cNvSpPr>
                <a:spLocks/>
              </p:cNvSpPr>
              <p:nvPr/>
            </p:nvSpPr>
            <p:spPr bwMode="auto">
              <a:xfrm>
                <a:off x="8798" y="5661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6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Freeform 36"/>
              <p:cNvSpPr>
                <a:spLocks/>
              </p:cNvSpPr>
              <p:nvPr/>
            </p:nvSpPr>
            <p:spPr bwMode="auto">
              <a:xfrm>
                <a:off x="8734" y="5492"/>
                <a:ext cx="146" cy="233"/>
              </a:xfrm>
              <a:custGeom>
                <a:avLst/>
                <a:gdLst>
                  <a:gd name="T0" fmla="*/ 146 w 146"/>
                  <a:gd name="T1" fmla="*/ 200 h 233"/>
                  <a:gd name="T2" fmla="*/ 85 w 146"/>
                  <a:gd name="T3" fmla="*/ 233 h 233"/>
                  <a:gd name="T4" fmla="*/ 0 w 146"/>
                  <a:gd name="T5" fmla="*/ 202 h 233"/>
                  <a:gd name="T6" fmla="*/ 80 w 146"/>
                  <a:gd name="T7" fmla="*/ 0 h 233"/>
                  <a:gd name="T8" fmla="*/ 146 w 146"/>
                  <a:gd name="T9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3">
                    <a:moveTo>
                      <a:pt x="146" y="200"/>
                    </a:moveTo>
                    <a:lnTo>
                      <a:pt x="85" y="233"/>
                    </a:lnTo>
                    <a:lnTo>
                      <a:pt x="0" y="202"/>
                    </a:lnTo>
                    <a:lnTo>
                      <a:pt x="80" y="0"/>
                    </a:lnTo>
                    <a:lnTo>
                      <a:pt x="146" y="200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Freeform 37"/>
              <p:cNvSpPr>
                <a:spLocks/>
              </p:cNvSpPr>
              <p:nvPr/>
            </p:nvSpPr>
            <p:spPr bwMode="auto">
              <a:xfrm>
                <a:off x="8814" y="5492"/>
                <a:ext cx="66" cy="233"/>
              </a:xfrm>
              <a:custGeom>
                <a:avLst/>
                <a:gdLst>
                  <a:gd name="T0" fmla="*/ 66 w 66"/>
                  <a:gd name="T1" fmla="*/ 200 h 233"/>
                  <a:gd name="T2" fmla="*/ 5 w 66"/>
                  <a:gd name="T3" fmla="*/ 233 h 233"/>
                  <a:gd name="T4" fmla="*/ 0 w 66"/>
                  <a:gd name="T5" fmla="*/ 0 h 233"/>
                  <a:gd name="T6" fmla="*/ 66 w 66"/>
                  <a:gd name="T7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33">
                    <a:moveTo>
                      <a:pt x="66" y="200"/>
                    </a:moveTo>
                    <a:lnTo>
                      <a:pt x="5" y="233"/>
                    </a:lnTo>
                    <a:lnTo>
                      <a:pt x="0" y="0"/>
                    </a:lnTo>
                    <a:lnTo>
                      <a:pt x="66" y="200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Freeform 38"/>
              <p:cNvSpPr>
                <a:spLocks/>
              </p:cNvSpPr>
              <p:nvPr/>
            </p:nvSpPr>
            <p:spPr bwMode="auto">
              <a:xfrm>
                <a:off x="9078" y="5918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6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Freeform 39"/>
              <p:cNvSpPr>
                <a:spLocks/>
              </p:cNvSpPr>
              <p:nvPr/>
            </p:nvSpPr>
            <p:spPr bwMode="auto">
              <a:xfrm>
                <a:off x="9015" y="5746"/>
                <a:ext cx="148" cy="236"/>
              </a:xfrm>
              <a:custGeom>
                <a:avLst/>
                <a:gdLst>
                  <a:gd name="T0" fmla="*/ 148 w 148"/>
                  <a:gd name="T1" fmla="*/ 203 h 236"/>
                  <a:gd name="T2" fmla="*/ 84 w 148"/>
                  <a:gd name="T3" fmla="*/ 236 h 236"/>
                  <a:gd name="T4" fmla="*/ 0 w 148"/>
                  <a:gd name="T5" fmla="*/ 205 h 236"/>
                  <a:gd name="T6" fmla="*/ 80 w 148"/>
                  <a:gd name="T7" fmla="*/ 0 h 236"/>
                  <a:gd name="T8" fmla="*/ 148 w 148"/>
                  <a:gd name="T9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36">
                    <a:moveTo>
                      <a:pt x="148" y="203"/>
                    </a:moveTo>
                    <a:lnTo>
                      <a:pt x="84" y="236"/>
                    </a:lnTo>
                    <a:lnTo>
                      <a:pt x="0" y="205"/>
                    </a:lnTo>
                    <a:lnTo>
                      <a:pt x="80" y="0"/>
                    </a:lnTo>
                    <a:lnTo>
                      <a:pt x="148" y="203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40"/>
              <p:cNvSpPr>
                <a:spLocks/>
              </p:cNvSpPr>
              <p:nvPr/>
            </p:nvSpPr>
            <p:spPr bwMode="auto">
              <a:xfrm>
                <a:off x="9095" y="5746"/>
                <a:ext cx="68" cy="236"/>
              </a:xfrm>
              <a:custGeom>
                <a:avLst/>
                <a:gdLst>
                  <a:gd name="T0" fmla="*/ 68 w 68"/>
                  <a:gd name="T1" fmla="*/ 203 h 236"/>
                  <a:gd name="T2" fmla="*/ 4 w 68"/>
                  <a:gd name="T3" fmla="*/ 236 h 236"/>
                  <a:gd name="T4" fmla="*/ 0 w 68"/>
                  <a:gd name="T5" fmla="*/ 0 h 236"/>
                  <a:gd name="T6" fmla="*/ 68 w 68"/>
                  <a:gd name="T7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236">
                    <a:moveTo>
                      <a:pt x="68" y="203"/>
                    </a:moveTo>
                    <a:lnTo>
                      <a:pt x="4" y="236"/>
                    </a:lnTo>
                    <a:lnTo>
                      <a:pt x="0" y="0"/>
                    </a:lnTo>
                    <a:lnTo>
                      <a:pt x="68" y="203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41"/>
              <p:cNvSpPr>
                <a:spLocks/>
              </p:cNvSpPr>
              <p:nvPr/>
            </p:nvSpPr>
            <p:spPr bwMode="auto">
              <a:xfrm>
                <a:off x="8581" y="5843"/>
                <a:ext cx="19" cy="82"/>
              </a:xfrm>
              <a:custGeom>
                <a:avLst/>
                <a:gdLst>
                  <a:gd name="T0" fmla="*/ 0 w 8"/>
                  <a:gd name="T1" fmla="*/ 0 h 35"/>
                  <a:gd name="T2" fmla="*/ 8 w 8"/>
                  <a:gd name="T3" fmla="*/ 0 h 35"/>
                  <a:gd name="T4" fmla="*/ 8 w 8"/>
                  <a:gd name="T5" fmla="*/ 33 h 35"/>
                  <a:gd name="T6" fmla="*/ 0 w 8"/>
                  <a:gd name="T7" fmla="*/ 33 h 35"/>
                  <a:gd name="T8" fmla="*/ 0 w 8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5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5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42"/>
              <p:cNvSpPr>
                <a:spLocks/>
              </p:cNvSpPr>
              <p:nvPr/>
            </p:nvSpPr>
            <p:spPr bwMode="auto">
              <a:xfrm>
                <a:off x="8517" y="5671"/>
                <a:ext cx="149" cy="235"/>
              </a:xfrm>
              <a:custGeom>
                <a:avLst/>
                <a:gdLst>
                  <a:gd name="T0" fmla="*/ 149 w 149"/>
                  <a:gd name="T1" fmla="*/ 202 h 235"/>
                  <a:gd name="T2" fmla="*/ 85 w 149"/>
                  <a:gd name="T3" fmla="*/ 235 h 235"/>
                  <a:gd name="T4" fmla="*/ 0 w 149"/>
                  <a:gd name="T5" fmla="*/ 202 h 235"/>
                  <a:gd name="T6" fmla="*/ 80 w 149"/>
                  <a:gd name="T7" fmla="*/ 0 h 235"/>
                  <a:gd name="T8" fmla="*/ 149 w 149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2"/>
                    </a:moveTo>
                    <a:lnTo>
                      <a:pt x="85" y="235"/>
                    </a:lnTo>
                    <a:lnTo>
                      <a:pt x="0" y="202"/>
                    </a:lnTo>
                    <a:lnTo>
                      <a:pt x="80" y="0"/>
                    </a:lnTo>
                    <a:lnTo>
                      <a:pt x="149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43"/>
              <p:cNvSpPr>
                <a:spLocks/>
              </p:cNvSpPr>
              <p:nvPr/>
            </p:nvSpPr>
            <p:spPr bwMode="auto">
              <a:xfrm>
                <a:off x="8597" y="5671"/>
                <a:ext cx="69" cy="235"/>
              </a:xfrm>
              <a:custGeom>
                <a:avLst/>
                <a:gdLst>
                  <a:gd name="T0" fmla="*/ 69 w 69"/>
                  <a:gd name="T1" fmla="*/ 202 h 235"/>
                  <a:gd name="T2" fmla="*/ 5 w 69"/>
                  <a:gd name="T3" fmla="*/ 235 h 235"/>
                  <a:gd name="T4" fmla="*/ 0 w 69"/>
                  <a:gd name="T5" fmla="*/ 0 h 235"/>
                  <a:gd name="T6" fmla="*/ 69 w 69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35">
                    <a:moveTo>
                      <a:pt x="69" y="202"/>
                    </a:moveTo>
                    <a:lnTo>
                      <a:pt x="5" y="235"/>
                    </a:lnTo>
                    <a:lnTo>
                      <a:pt x="0" y="0"/>
                    </a:lnTo>
                    <a:lnTo>
                      <a:pt x="69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Freeform 44"/>
              <p:cNvSpPr>
                <a:spLocks/>
              </p:cNvSpPr>
              <p:nvPr/>
            </p:nvSpPr>
            <p:spPr bwMode="auto">
              <a:xfrm>
                <a:off x="8383" y="5716"/>
                <a:ext cx="19" cy="84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45"/>
              <p:cNvSpPr>
                <a:spLocks/>
              </p:cNvSpPr>
              <p:nvPr/>
            </p:nvSpPr>
            <p:spPr bwMode="auto">
              <a:xfrm>
                <a:off x="8319" y="5544"/>
                <a:ext cx="149" cy="235"/>
              </a:xfrm>
              <a:custGeom>
                <a:avLst/>
                <a:gdLst>
                  <a:gd name="T0" fmla="*/ 149 w 149"/>
                  <a:gd name="T1" fmla="*/ 202 h 235"/>
                  <a:gd name="T2" fmla="*/ 88 w 149"/>
                  <a:gd name="T3" fmla="*/ 235 h 235"/>
                  <a:gd name="T4" fmla="*/ 0 w 149"/>
                  <a:gd name="T5" fmla="*/ 205 h 235"/>
                  <a:gd name="T6" fmla="*/ 81 w 149"/>
                  <a:gd name="T7" fmla="*/ 0 h 235"/>
                  <a:gd name="T8" fmla="*/ 149 w 149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2"/>
                    </a:moveTo>
                    <a:lnTo>
                      <a:pt x="88" y="235"/>
                    </a:lnTo>
                    <a:lnTo>
                      <a:pt x="0" y="205"/>
                    </a:lnTo>
                    <a:lnTo>
                      <a:pt x="81" y="0"/>
                    </a:lnTo>
                    <a:lnTo>
                      <a:pt x="149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46"/>
              <p:cNvSpPr>
                <a:spLocks/>
              </p:cNvSpPr>
              <p:nvPr/>
            </p:nvSpPr>
            <p:spPr bwMode="auto">
              <a:xfrm>
                <a:off x="8400" y="5544"/>
                <a:ext cx="68" cy="235"/>
              </a:xfrm>
              <a:custGeom>
                <a:avLst/>
                <a:gdLst>
                  <a:gd name="T0" fmla="*/ 68 w 68"/>
                  <a:gd name="T1" fmla="*/ 202 h 235"/>
                  <a:gd name="T2" fmla="*/ 7 w 68"/>
                  <a:gd name="T3" fmla="*/ 235 h 235"/>
                  <a:gd name="T4" fmla="*/ 0 w 68"/>
                  <a:gd name="T5" fmla="*/ 0 h 235"/>
                  <a:gd name="T6" fmla="*/ 68 w 68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235">
                    <a:moveTo>
                      <a:pt x="68" y="202"/>
                    </a:moveTo>
                    <a:lnTo>
                      <a:pt x="7" y="235"/>
                    </a:lnTo>
                    <a:lnTo>
                      <a:pt x="0" y="0"/>
                    </a:lnTo>
                    <a:lnTo>
                      <a:pt x="68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47"/>
              <p:cNvSpPr>
                <a:spLocks/>
              </p:cNvSpPr>
              <p:nvPr/>
            </p:nvSpPr>
            <p:spPr bwMode="auto">
              <a:xfrm>
                <a:off x="8965" y="5407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4 h 36"/>
                  <a:gd name="T6" fmla="*/ 0 w 8"/>
                  <a:gd name="T7" fmla="*/ 34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3"/>
                      <a:pt x="8" y="34"/>
                    </a:cubicBezTo>
                    <a:cubicBezTo>
                      <a:pt x="8" y="36"/>
                      <a:pt x="0" y="36"/>
                      <a:pt x="0" y="34"/>
                    </a:cubicBezTo>
                    <a:cubicBezTo>
                      <a:pt x="0" y="23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48"/>
              <p:cNvSpPr>
                <a:spLocks/>
              </p:cNvSpPr>
              <p:nvPr/>
            </p:nvSpPr>
            <p:spPr bwMode="auto">
              <a:xfrm>
                <a:off x="8901" y="5238"/>
                <a:ext cx="149" cy="235"/>
              </a:xfrm>
              <a:custGeom>
                <a:avLst/>
                <a:gdLst>
                  <a:gd name="T0" fmla="*/ 149 w 149"/>
                  <a:gd name="T1" fmla="*/ 200 h 235"/>
                  <a:gd name="T2" fmla="*/ 88 w 149"/>
                  <a:gd name="T3" fmla="*/ 235 h 235"/>
                  <a:gd name="T4" fmla="*/ 0 w 149"/>
                  <a:gd name="T5" fmla="*/ 202 h 235"/>
                  <a:gd name="T6" fmla="*/ 81 w 149"/>
                  <a:gd name="T7" fmla="*/ 0 h 235"/>
                  <a:gd name="T8" fmla="*/ 149 w 149"/>
                  <a:gd name="T9" fmla="*/ 20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0"/>
                    </a:moveTo>
                    <a:lnTo>
                      <a:pt x="88" y="235"/>
                    </a:lnTo>
                    <a:lnTo>
                      <a:pt x="0" y="202"/>
                    </a:lnTo>
                    <a:lnTo>
                      <a:pt x="81" y="0"/>
                    </a:lnTo>
                    <a:lnTo>
                      <a:pt x="149" y="200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49"/>
              <p:cNvSpPr>
                <a:spLocks/>
              </p:cNvSpPr>
              <p:nvPr/>
            </p:nvSpPr>
            <p:spPr bwMode="auto">
              <a:xfrm>
                <a:off x="8982" y="5238"/>
                <a:ext cx="68" cy="235"/>
              </a:xfrm>
              <a:custGeom>
                <a:avLst/>
                <a:gdLst>
                  <a:gd name="T0" fmla="*/ 68 w 68"/>
                  <a:gd name="T1" fmla="*/ 200 h 235"/>
                  <a:gd name="T2" fmla="*/ 7 w 68"/>
                  <a:gd name="T3" fmla="*/ 235 h 235"/>
                  <a:gd name="T4" fmla="*/ 0 w 68"/>
                  <a:gd name="T5" fmla="*/ 0 h 235"/>
                  <a:gd name="T6" fmla="*/ 68 w 68"/>
                  <a:gd name="T7" fmla="*/ 20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235">
                    <a:moveTo>
                      <a:pt x="68" y="200"/>
                    </a:moveTo>
                    <a:lnTo>
                      <a:pt x="7" y="235"/>
                    </a:lnTo>
                    <a:lnTo>
                      <a:pt x="0" y="0"/>
                    </a:lnTo>
                    <a:lnTo>
                      <a:pt x="68" y="200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50"/>
              <p:cNvSpPr>
                <a:spLocks/>
              </p:cNvSpPr>
              <p:nvPr/>
            </p:nvSpPr>
            <p:spPr bwMode="auto">
              <a:xfrm>
                <a:off x="11484" y="5271"/>
                <a:ext cx="17" cy="84"/>
              </a:xfrm>
              <a:custGeom>
                <a:avLst/>
                <a:gdLst>
                  <a:gd name="T0" fmla="*/ 0 w 7"/>
                  <a:gd name="T1" fmla="*/ 0 h 36"/>
                  <a:gd name="T2" fmla="*/ 7 w 7"/>
                  <a:gd name="T3" fmla="*/ 0 h 36"/>
                  <a:gd name="T4" fmla="*/ 7 w 7"/>
                  <a:gd name="T5" fmla="*/ 34 h 36"/>
                  <a:gd name="T6" fmla="*/ 0 w 7"/>
                  <a:gd name="T7" fmla="*/ 34 h 36"/>
                  <a:gd name="T8" fmla="*/ 0 w 7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6">
                    <a:moveTo>
                      <a:pt x="0" y="0"/>
                    </a:moveTo>
                    <a:cubicBezTo>
                      <a:pt x="2" y="0"/>
                      <a:pt x="5" y="0"/>
                      <a:pt x="7" y="0"/>
                    </a:cubicBezTo>
                    <a:cubicBezTo>
                      <a:pt x="7" y="11"/>
                      <a:pt x="7" y="22"/>
                      <a:pt x="7" y="34"/>
                    </a:cubicBezTo>
                    <a:cubicBezTo>
                      <a:pt x="7" y="36"/>
                      <a:pt x="0" y="36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51"/>
              <p:cNvSpPr>
                <a:spLocks/>
              </p:cNvSpPr>
              <p:nvPr/>
            </p:nvSpPr>
            <p:spPr bwMode="auto">
              <a:xfrm>
                <a:off x="11421" y="5101"/>
                <a:ext cx="146" cy="233"/>
              </a:xfrm>
              <a:custGeom>
                <a:avLst/>
                <a:gdLst>
                  <a:gd name="T0" fmla="*/ 146 w 146"/>
                  <a:gd name="T1" fmla="*/ 200 h 233"/>
                  <a:gd name="T2" fmla="*/ 84 w 146"/>
                  <a:gd name="T3" fmla="*/ 233 h 233"/>
                  <a:gd name="T4" fmla="*/ 0 w 146"/>
                  <a:gd name="T5" fmla="*/ 203 h 233"/>
                  <a:gd name="T6" fmla="*/ 80 w 146"/>
                  <a:gd name="T7" fmla="*/ 0 h 233"/>
                  <a:gd name="T8" fmla="*/ 146 w 146"/>
                  <a:gd name="T9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3">
                    <a:moveTo>
                      <a:pt x="146" y="200"/>
                    </a:moveTo>
                    <a:lnTo>
                      <a:pt x="84" y="233"/>
                    </a:lnTo>
                    <a:lnTo>
                      <a:pt x="0" y="203"/>
                    </a:lnTo>
                    <a:lnTo>
                      <a:pt x="80" y="0"/>
                    </a:lnTo>
                    <a:lnTo>
                      <a:pt x="146" y="200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52"/>
              <p:cNvSpPr>
                <a:spLocks/>
              </p:cNvSpPr>
              <p:nvPr/>
            </p:nvSpPr>
            <p:spPr bwMode="auto">
              <a:xfrm>
                <a:off x="11501" y="5101"/>
                <a:ext cx="66" cy="233"/>
              </a:xfrm>
              <a:custGeom>
                <a:avLst/>
                <a:gdLst>
                  <a:gd name="T0" fmla="*/ 66 w 66"/>
                  <a:gd name="T1" fmla="*/ 200 h 233"/>
                  <a:gd name="T2" fmla="*/ 4 w 66"/>
                  <a:gd name="T3" fmla="*/ 233 h 233"/>
                  <a:gd name="T4" fmla="*/ 0 w 66"/>
                  <a:gd name="T5" fmla="*/ 0 h 233"/>
                  <a:gd name="T6" fmla="*/ 66 w 66"/>
                  <a:gd name="T7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33">
                    <a:moveTo>
                      <a:pt x="66" y="200"/>
                    </a:moveTo>
                    <a:lnTo>
                      <a:pt x="4" y="233"/>
                    </a:lnTo>
                    <a:lnTo>
                      <a:pt x="0" y="0"/>
                    </a:lnTo>
                    <a:lnTo>
                      <a:pt x="66" y="200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53"/>
              <p:cNvSpPr>
                <a:spLocks/>
              </p:cNvSpPr>
              <p:nvPr/>
            </p:nvSpPr>
            <p:spPr bwMode="auto">
              <a:xfrm>
                <a:off x="11359" y="4960"/>
                <a:ext cx="17" cy="73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29 h 31"/>
                  <a:gd name="T6" fmla="*/ 0 w 7"/>
                  <a:gd name="T7" fmla="*/ 29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cubicBezTo>
                      <a:pt x="2" y="0"/>
                      <a:pt x="4" y="0"/>
                      <a:pt x="7" y="0"/>
                    </a:cubicBezTo>
                    <a:cubicBezTo>
                      <a:pt x="7" y="10"/>
                      <a:pt x="7" y="19"/>
                      <a:pt x="7" y="29"/>
                    </a:cubicBezTo>
                    <a:cubicBezTo>
                      <a:pt x="7" y="31"/>
                      <a:pt x="0" y="31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54"/>
              <p:cNvSpPr>
                <a:spLocks/>
              </p:cNvSpPr>
              <p:nvPr/>
            </p:nvSpPr>
            <p:spPr bwMode="auto">
              <a:xfrm>
                <a:off x="11305" y="4812"/>
                <a:ext cx="127" cy="205"/>
              </a:xfrm>
              <a:custGeom>
                <a:avLst/>
                <a:gdLst>
                  <a:gd name="T0" fmla="*/ 127 w 127"/>
                  <a:gd name="T1" fmla="*/ 174 h 205"/>
                  <a:gd name="T2" fmla="*/ 73 w 127"/>
                  <a:gd name="T3" fmla="*/ 205 h 205"/>
                  <a:gd name="T4" fmla="*/ 0 w 127"/>
                  <a:gd name="T5" fmla="*/ 176 h 205"/>
                  <a:gd name="T6" fmla="*/ 68 w 127"/>
                  <a:gd name="T7" fmla="*/ 0 h 205"/>
                  <a:gd name="T8" fmla="*/ 127 w 127"/>
                  <a:gd name="T9" fmla="*/ 17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05">
                    <a:moveTo>
                      <a:pt x="127" y="174"/>
                    </a:moveTo>
                    <a:lnTo>
                      <a:pt x="73" y="205"/>
                    </a:lnTo>
                    <a:lnTo>
                      <a:pt x="0" y="176"/>
                    </a:lnTo>
                    <a:lnTo>
                      <a:pt x="68" y="0"/>
                    </a:lnTo>
                    <a:lnTo>
                      <a:pt x="127" y="174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55"/>
              <p:cNvSpPr>
                <a:spLocks/>
              </p:cNvSpPr>
              <p:nvPr/>
            </p:nvSpPr>
            <p:spPr bwMode="auto">
              <a:xfrm>
                <a:off x="11373" y="4812"/>
                <a:ext cx="59" cy="205"/>
              </a:xfrm>
              <a:custGeom>
                <a:avLst/>
                <a:gdLst>
                  <a:gd name="T0" fmla="*/ 59 w 59"/>
                  <a:gd name="T1" fmla="*/ 174 h 205"/>
                  <a:gd name="T2" fmla="*/ 5 w 59"/>
                  <a:gd name="T3" fmla="*/ 205 h 205"/>
                  <a:gd name="T4" fmla="*/ 0 w 59"/>
                  <a:gd name="T5" fmla="*/ 0 h 205"/>
                  <a:gd name="T6" fmla="*/ 59 w 59"/>
                  <a:gd name="T7" fmla="*/ 17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205">
                    <a:moveTo>
                      <a:pt x="59" y="174"/>
                    </a:moveTo>
                    <a:lnTo>
                      <a:pt x="5" y="205"/>
                    </a:lnTo>
                    <a:lnTo>
                      <a:pt x="0" y="0"/>
                    </a:lnTo>
                    <a:lnTo>
                      <a:pt x="59" y="174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56"/>
              <p:cNvSpPr>
                <a:spLocks/>
              </p:cNvSpPr>
              <p:nvPr/>
            </p:nvSpPr>
            <p:spPr bwMode="auto">
              <a:xfrm>
                <a:off x="9045" y="5704"/>
                <a:ext cx="17" cy="73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29 h 31"/>
                  <a:gd name="T6" fmla="*/ 0 w 7"/>
                  <a:gd name="T7" fmla="*/ 29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cubicBezTo>
                      <a:pt x="2" y="0"/>
                      <a:pt x="5" y="0"/>
                      <a:pt x="7" y="0"/>
                    </a:cubicBezTo>
                    <a:cubicBezTo>
                      <a:pt x="7" y="10"/>
                      <a:pt x="7" y="19"/>
                      <a:pt x="7" y="29"/>
                    </a:cubicBezTo>
                    <a:cubicBezTo>
                      <a:pt x="7" y="31"/>
                      <a:pt x="0" y="30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57"/>
              <p:cNvSpPr>
                <a:spLocks/>
              </p:cNvSpPr>
              <p:nvPr/>
            </p:nvSpPr>
            <p:spPr bwMode="auto">
              <a:xfrm>
                <a:off x="8991" y="5558"/>
                <a:ext cx="127" cy="200"/>
              </a:xfrm>
              <a:custGeom>
                <a:avLst/>
                <a:gdLst>
                  <a:gd name="T0" fmla="*/ 127 w 127"/>
                  <a:gd name="T1" fmla="*/ 172 h 200"/>
                  <a:gd name="T2" fmla="*/ 73 w 127"/>
                  <a:gd name="T3" fmla="*/ 200 h 200"/>
                  <a:gd name="T4" fmla="*/ 0 w 127"/>
                  <a:gd name="T5" fmla="*/ 174 h 200"/>
                  <a:gd name="T6" fmla="*/ 68 w 127"/>
                  <a:gd name="T7" fmla="*/ 0 h 200"/>
                  <a:gd name="T8" fmla="*/ 127 w 127"/>
                  <a:gd name="T9" fmla="*/ 17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00">
                    <a:moveTo>
                      <a:pt x="127" y="172"/>
                    </a:moveTo>
                    <a:lnTo>
                      <a:pt x="73" y="200"/>
                    </a:lnTo>
                    <a:lnTo>
                      <a:pt x="0" y="174"/>
                    </a:lnTo>
                    <a:lnTo>
                      <a:pt x="68" y="0"/>
                    </a:lnTo>
                    <a:lnTo>
                      <a:pt x="127" y="17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58"/>
              <p:cNvSpPr>
                <a:spLocks/>
              </p:cNvSpPr>
              <p:nvPr/>
            </p:nvSpPr>
            <p:spPr bwMode="auto">
              <a:xfrm>
                <a:off x="9059" y="5558"/>
                <a:ext cx="59" cy="200"/>
              </a:xfrm>
              <a:custGeom>
                <a:avLst/>
                <a:gdLst>
                  <a:gd name="T0" fmla="*/ 59 w 59"/>
                  <a:gd name="T1" fmla="*/ 172 h 200"/>
                  <a:gd name="T2" fmla="*/ 5 w 59"/>
                  <a:gd name="T3" fmla="*/ 200 h 200"/>
                  <a:gd name="T4" fmla="*/ 0 w 59"/>
                  <a:gd name="T5" fmla="*/ 0 h 200"/>
                  <a:gd name="T6" fmla="*/ 59 w 59"/>
                  <a:gd name="T7" fmla="*/ 17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200">
                    <a:moveTo>
                      <a:pt x="59" y="172"/>
                    </a:moveTo>
                    <a:lnTo>
                      <a:pt x="5" y="200"/>
                    </a:lnTo>
                    <a:lnTo>
                      <a:pt x="0" y="0"/>
                    </a:lnTo>
                    <a:lnTo>
                      <a:pt x="59" y="17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59"/>
              <p:cNvSpPr>
                <a:spLocks/>
              </p:cNvSpPr>
              <p:nvPr/>
            </p:nvSpPr>
            <p:spPr bwMode="auto">
              <a:xfrm>
                <a:off x="10890" y="4155"/>
                <a:ext cx="436" cy="245"/>
              </a:xfrm>
              <a:custGeom>
                <a:avLst/>
                <a:gdLst>
                  <a:gd name="T0" fmla="*/ 160 w 185"/>
                  <a:gd name="T1" fmla="*/ 50 h 104"/>
                  <a:gd name="T2" fmla="*/ 160 w 185"/>
                  <a:gd name="T3" fmla="*/ 46 h 104"/>
                  <a:gd name="T4" fmla="*/ 131 w 185"/>
                  <a:gd name="T5" fmla="*/ 19 h 104"/>
                  <a:gd name="T6" fmla="*/ 96 w 185"/>
                  <a:gd name="T7" fmla="*/ 0 h 104"/>
                  <a:gd name="T8" fmla="*/ 62 w 185"/>
                  <a:gd name="T9" fmla="*/ 19 h 104"/>
                  <a:gd name="T10" fmla="*/ 27 w 185"/>
                  <a:gd name="T11" fmla="*/ 46 h 104"/>
                  <a:gd name="T12" fmla="*/ 28 w 185"/>
                  <a:gd name="T13" fmla="*/ 49 h 104"/>
                  <a:gd name="T14" fmla="*/ 0 w 185"/>
                  <a:gd name="T15" fmla="*/ 76 h 104"/>
                  <a:gd name="T16" fmla="*/ 37 w 185"/>
                  <a:gd name="T17" fmla="*/ 104 h 104"/>
                  <a:gd name="T18" fmla="*/ 67 w 185"/>
                  <a:gd name="T19" fmla="*/ 92 h 104"/>
                  <a:gd name="T20" fmla="*/ 96 w 185"/>
                  <a:gd name="T21" fmla="*/ 104 h 104"/>
                  <a:gd name="T22" fmla="*/ 122 w 185"/>
                  <a:gd name="T23" fmla="*/ 96 h 104"/>
                  <a:gd name="T24" fmla="*/ 148 w 185"/>
                  <a:gd name="T25" fmla="*/ 104 h 104"/>
                  <a:gd name="T26" fmla="*/ 185 w 185"/>
                  <a:gd name="T27" fmla="*/ 76 h 104"/>
                  <a:gd name="T28" fmla="*/ 160 w 185"/>
                  <a:gd name="T2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104">
                    <a:moveTo>
                      <a:pt x="160" y="50"/>
                    </a:moveTo>
                    <a:cubicBezTo>
                      <a:pt x="160" y="49"/>
                      <a:pt x="160" y="48"/>
                      <a:pt x="160" y="46"/>
                    </a:cubicBezTo>
                    <a:cubicBezTo>
                      <a:pt x="160" y="33"/>
                      <a:pt x="148" y="22"/>
                      <a:pt x="131" y="19"/>
                    </a:cubicBezTo>
                    <a:cubicBezTo>
                      <a:pt x="127" y="8"/>
                      <a:pt x="113" y="0"/>
                      <a:pt x="96" y="0"/>
                    </a:cubicBezTo>
                    <a:cubicBezTo>
                      <a:pt x="80" y="0"/>
                      <a:pt x="67" y="8"/>
                      <a:pt x="62" y="19"/>
                    </a:cubicBezTo>
                    <a:cubicBezTo>
                      <a:pt x="43" y="20"/>
                      <a:pt x="27" y="32"/>
                      <a:pt x="27" y="46"/>
                    </a:cubicBezTo>
                    <a:cubicBezTo>
                      <a:pt x="27" y="47"/>
                      <a:pt x="28" y="48"/>
                      <a:pt x="28" y="49"/>
                    </a:cubicBezTo>
                    <a:cubicBezTo>
                      <a:pt x="12" y="52"/>
                      <a:pt x="0" y="63"/>
                      <a:pt x="0" y="76"/>
                    </a:cubicBezTo>
                    <a:cubicBezTo>
                      <a:pt x="0" y="91"/>
                      <a:pt x="17" y="104"/>
                      <a:pt x="37" y="104"/>
                    </a:cubicBezTo>
                    <a:cubicBezTo>
                      <a:pt x="49" y="104"/>
                      <a:pt x="60" y="99"/>
                      <a:pt x="67" y="92"/>
                    </a:cubicBezTo>
                    <a:cubicBezTo>
                      <a:pt x="73" y="99"/>
                      <a:pt x="84" y="104"/>
                      <a:pt x="96" y="104"/>
                    </a:cubicBezTo>
                    <a:cubicBezTo>
                      <a:pt x="107" y="104"/>
                      <a:pt x="116" y="101"/>
                      <a:pt x="122" y="96"/>
                    </a:cubicBezTo>
                    <a:cubicBezTo>
                      <a:pt x="129" y="101"/>
                      <a:pt x="138" y="104"/>
                      <a:pt x="148" y="104"/>
                    </a:cubicBezTo>
                    <a:cubicBezTo>
                      <a:pt x="169" y="104"/>
                      <a:pt x="185" y="91"/>
                      <a:pt x="185" y="76"/>
                    </a:cubicBezTo>
                    <a:cubicBezTo>
                      <a:pt x="185" y="64"/>
                      <a:pt x="175" y="54"/>
                      <a:pt x="160" y="5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>
                <a:off x="10589" y="4701"/>
                <a:ext cx="436" cy="245"/>
              </a:xfrm>
              <a:custGeom>
                <a:avLst/>
                <a:gdLst>
                  <a:gd name="T0" fmla="*/ 160 w 185"/>
                  <a:gd name="T1" fmla="*/ 50 h 104"/>
                  <a:gd name="T2" fmla="*/ 160 w 185"/>
                  <a:gd name="T3" fmla="*/ 46 h 104"/>
                  <a:gd name="T4" fmla="*/ 131 w 185"/>
                  <a:gd name="T5" fmla="*/ 19 h 104"/>
                  <a:gd name="T6" fmla="*/ 96 w 185"/>
                  <a:gd name="T7" fmla="*/ 0 h 104"/>
                  <a:gd name="T8" fmla="*/ 62 w 185"/>
                  <a:gd name="T9" fmla="*/ 19 h 104"/>
                  <a:gd name="T10" fmla="*/ 27 w 185"/>
                  <a:gd name="T11" fmla="*/ 46 h 104"/>
                  <a:gd name="T12" fmla="*/ 28 w 185"/>
                  <a:gd name="T13" fmla="*/ 49 h 104"/>
                  <a:gd name="T14" fmla="*/ 0 w 185"/>
                  <a:gd name="T15" fmla="*/ 76 h 104"/>
                  <a:gd name="T16" fmla="*/ 37 w 185"/>
                  <a:gd name="T17" fmla="*/ 104 h 104"/>
                  <a:gd name="T18" fmla="*/ 67 w 185"/>
                  <a:gd name="T19" fmla="*/ 92 h 104"/>
                  <a:gd name="T20" fmla="*/ 96 w 185"/>
                  <a:gd name="T21" fmla="*/ 104 h 104"/>
                  <a:gd name="T22" fmla="*/ 122 w 185"/>
                  <a:gd name="T23" fmla="*/ 96 h 104"/>
                  <a:gd name="T24" fmla="*/ 148 w 185"/>
                  <a:gd name="T25" fmla="*/ 104 h 104"/>
                  <a:gd name="T26" fmla="*/ 185 w 185"/>
                  <a:gd name="T27" fmla="*/ 76 h 104"/>
                  <a:gd name="T28" fmla="*/ 160 w 185"/>
                  <a:gd name="T2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104">
                    <a:moveTo>
                      <a:pt x="160" y="50"/>
                    </a:moveTo>
                    <a:cubicBezTo>
                      <a:pt x="160" y="49"/>
                      <a:pt x="160" y="48"/>
                      <a:pt x="160" y="46"/>
                    </a:cubicBezTo>
                    <a:cubicBezTo>
                      <a:pt x="160" y="33"/>
                      <a:pt x="148" y="22"/>
                      <a:pt x="131" y="19"/>
                    </a:cubicBezTo>
                    <a:cubicBezTo>
                      <a:pt x="127" y="8"/>
                      <a:pt x="113" y="0"/>
                      <a:pt x="96" y="0"/>
                    </a:cubicBezTo>
                    <a:cubicBezTo>
                      <a:pt x="80" y="0"/>
                      <a:pt x="67" y="8"/>
                      <a:pt x="62" y="19"/>
                    </a:cubicBezTo>
                    <a:cubicBezTo>
                      <a:pt x="43" y="20"/>
                      <a:pt x="27" y="32"/>
                      <a:pt x="27" y="46"/>
                    </a:cubicBezTo>
                    <a:cubicBezTo>
                      <a:pt x="27" y="47"/>
                      <a:pt x="28" y="48"/>
                      <a:pt x="28" y="49"/>
                    </a:cubicBezTo>
                    <a:cubicBezTo>
                      <a:pt x="12" y="52"/>
                      <a:pt x="0" y="63"/>
                      <a:pt x="0" y="76"/>
                    </a:cubicBezTo>
                    <a:cubicBezTo>
                      <a:pt x="0" y="91"/>
                      <a:pt x="17" y="104"/>
                      <a:pt x="37" y="104"/>
                    </a:cubicBezTo>
                    <a:cubicBezTo>
                      <a:pt x="49" y="104"/>
                      <a:pt x="60" y="99"/>
                      <a:pt x="67" y="92"/>
                    </a:cubicBezTo>
                    <a:cubicBezTo>
                      <a:pt x="73" y="99"/>
                      <a:pt x="84" y="104"/>
                      <a:pt x="96" y="104"/>
                    </a:cubicBezTo>
                    <a:cubicBezTo>
                      <a:pt x="107" y="104"/>
                      <a:pt x="116" y="101"/>
                      <a:pt x="122" y="96"/>
                    </a:cubicBezTo>
                    <a:cubicBezTo>
                      <a:pt x="129" y="101"/>
                      <a:pt x="138" y="104"/>
                      <a:pt x="148" y="104"/>
                    </a:cubicBezTo>
                    <a:cubicBezTo>
                      <a:pt x="169" y="104"/>
                      <a:pt x="185" y="91"/>
                      <a:pt x="185" y="76"/>
                    </a:cubicBezTo>
                    <a:cubicBezTo>
                      <a:pt x="185" y="64"/>
                      <a:pt x="175" y="54"/>
                      <a:pt x="160" y="5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Freeform 61"/>
              <p:cNvSpPr>
                <a:spLocks/>
              </p:cNvSpPr>
              <p:nvPr/>
            </p:nvSpPr>
            <p:spPr bwMode="auto">
              <a:xfrm>
                <a:off x="9759" y="4315"/>
                <a:ext cx="436" cy="245"/>
              </a:xfrm>
              <a:custGeom>
                <a:avLst/>
                <a:gdLst>
                  <a:gd name="T0" fmla="*/ 160 w 185"/>
                  <a:gd name="T1" fmla="*/ 50 h 104"/>
                  <a:gd name="T2" fmla="*/ 160 w 185"/>
                  <a:gd name="T3" fmla="*/ 46 h 104"/>
                  <a:gd name="T4" fmla="*/ 131 w 185"/>
                  <a:gd name="T5" fmla="*/ 19 h 104"/>
                  <a:gd name="T6" fmla="*/ 96 w 185"/>
                  <a:gd name="T7" fmla="*/ 0 h 104"/>
                  <a:gd name="T8" fmla="*/ 62 w 185"/>
                  <a:gd name="T9" fmla="*/ 19 h 104"/>
                  <a:gd name="T10" fmla="*/ 27 w 185"/>
                  <a:gd name="T11" fmla="*/ 46 h 104"/>
                  <a:gd name="T12" fmla="*/ 28 w 185"/>
                  <a:gd name="T13" fmla="*/ 49 h 104"/>
                  <a:gd name="T14" fmla="*/ 0 w 185"/>
                  <a:gd name="T15" fmla="*/ 76 h 104"/>
                  <a:gd name="T16" fmla="*/ 37 w 185"/>
                  <a:gd name="T17" fmla="*/ 104 h 104"/>
                  <a:gd name="T18" fmla="*/ 67 w 185"/>
                  <a:gd name="T19" fmla="*/ 92 h 104"/>
                  <a:gd name="T20" fmla="*/ 96 w 185"/>
                  <a:gd name="T21" fmla="*/ 104 h 104"/>
                  <a:gd name="T22" fmla="*/ 122 w 185"/>
                  <a:gd name="T23" fmla="*/ 96 h 104"/>
                  <a:gd name="T24" fmla="*/ 148 w 185"/>
                  <a:gd name="T25" fmla="*/ 104 h 104"/>
                  <a:gd name="T26" fmla="*/ 185 w 185"/>
                  <a:gd name="T27" fmla="*/ 76 h 104"/>
                  <a:gd name="T28" fmla="*/ 160 w 185"/>
                  <a:gd name="T2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104">
                    <a:moveTo>
                      <a:pt x="160" y="50"/>
                    </a:moveTo>
                    <a:cubicBezTo>
                      <a:pt x="160" y="49"/>
                      <a:pt x="160" y="48"/>
                      <a:pt x="160" y="46"/>
                    </a:cubicBezTo>
                    <a:cubicBezTo>
                      <a:pt x="160" y="33"/>
                      <a:pt x="148" y="22"/>
                      <a:pt x="131" y="19"/>
                    </a:cubicBezTo>
                    <a:cubicBezTo>
                      <a:pt x="127" y="8"/>
                      <a:pt x="113" y="0"/>
                      <a:pt x="96" y="0"/>
                    </a:cubicBezTo>
                    <a:cubicBezTo>
                      <a:pt x="80" y="0"/>
                      <a:pt x="67" y="8"/>
                      <a:pt x="62" y="19"/>
                    </a:cubicBezTo>
                    <a:cubicBezTo>
                      <a:pt x="43" y="20"/>
                      <a:pt x="27" y="32"/>
                      <a:pt x="27" y="46"/>
                    </a:cubicBezTo>
                    <a:cubicBezTo>
                      <a:pt x="27" y="47"/>
                      <a:pt x="28" y="48"/>
                      <a:pt x="28" y="49"/>
                    </a:cubicBezTo>
                    <a:cubicBezTo>
                      <a:pt x="12" y="52"/>
                      <a:pt x="0" y="63"/>
                      <a:pt x="0" y="76"/>
                    </a:cubicBezTo>
                    <a:cubicBezTo>
                      <a:pt x="0" y="91"/>
                      <a:pt x="17" y="104"/>
                      <a:pt x="37" y="104"/>
                    </a:cubicBezTo>
                    <a:cubicBezTo>
                      <a:pt x="49" y="104"/>
                      <a:pt x="60" y="99"/>
                      <a:pt x="67" y="92"/>
                    </a:cubicBezTo>
                    <a:cubicBezTo>
                      <a:pt x="73" y="99"/>
                      <a:pt x="84" y="104"/>
                      <a:pt x="96" y="104"/>
                    </a:cubicBezTo>
                    <a:cubicBezTo>
                      <a:pt x="107" y="104"/>
                      <a:pt x="116" y="101"/>
                      <a:pt x="122" y="96"/>
                    </a:cubicBezTo>
                    <a:cubicBezTo>
                      <a:pt x="129" y="101"/>
                      <a:pt x="138" y="104"/>
                      <a:pt x="148" y="104"/>
                    </a:cubicBezTo>
                    <a:cubicBezTo>
                      <a:pt x="169" y="104"/>
                      <a:pt x="185" y="91"/>
                      <a:pt x="185" y="76"/>
                    </a:cubicBezTo>
                    <a:cubicBezTo>
                      <a:pt x="185" y="64"/>
                      <a:pt x="175" y="54"/>
                      <a:pt x="160" y="5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62"/>
              <p:cNvSpPr>
                <a:spLocks/>
              </p:cNvSpPr>
              <p:nvPr/>
            </p:nvSpPr>
            <p:spPr bwMode="auto">
              <a:xfrm>
                <a:off x="9856" y="5558"/>
                <a:ext cx="1557" cy="748"/>
              </a:xfrm>
              <a:custGeom>
                <a:avLst/>
                <a:gdLst>
                  <a:gd name="T0" fmla="*/ 565 w 661"/>
                  <a:gd name="T1" fmla="*/ 10 h 318"/>
                  <a:gd name="T2" fmla="*/ 419 w 661"/>
                  <a:gd name="T3" fmla="*/ 85 h 318"/>
                  <a:gd name="T4" fmla="*/ 280 w 661"/>
                  <a:gd name="T5" fmla="*/ 138 h 318"/>
                  <a:gd name="T6" fmla="*/ 81 w 661"/>
                  <a:gd name="T7" fmla="*/ 156 h 318"/>
                  <a:gd name="T8" fmla="*/ 15 w 661"/>
                  <a:gd name="T9" fmla="*/ 207 h 318"/>
                  <a:gd name="T10" fmla="*/ 160 w 661"/>
                  <a:gd name="T11" fmla="*/ 207 h 318"/>
                  <a:gd name="T12" fmla="*/ 344 w 661"/>
                  <a:gd name="T13" fmla="*/ 275 h 318"/>
                  <a:gd name="T14" fmla="*/ 482 w 661"/>
                  <a:gd name="T15" fmla="*/ 275 h 318"/>
                  <a:gd name="T16" fmla="*/ 588 w 661"/>
                  <a:gd name="T17" fmla="*/ 224 h 318"/>
                  <a:gd name="T18" fmla="*/ 515 w 661"/>
                  <a:gd name="T19" fmla="*/ 165 h 318"/>
                  <a:gd name="T20" fmla="*/ 624 w 661"/>
                  <a:gd name="T21" fmla="*/ 115 h 318"/>
                  <a:gd name="T22" fmla="*/ 593 w 661"/>
                  <a:gd name="T23" fmla="*/ 67 h 318"/>
                  <a:gd name="T24" fmla="*/ 598 w 661"/>
                  <a:gd name="T25" fmla="*/ 25 h 318"/>
                  <a:gd name="T26" fmla="*/ 565 w 661"/>
                  <a:gd name="T27" fmla="*/ 1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1" h="318">
                    <a:moveTo>
                      <a:pt x="565" y="10"/>
                    </a:moveTo>
                    <a:cubicBezTo>
                      <a:pt x="537" y="7"/>
                      <a:pt x="441" y="35"/>
                      <a:pt x="419" y="85"/>
                    </a:cubicBezTo>
                    <a:cubicBezTo>
                      <a:pt x="396" y="136"/>
                      <a:pt x="361" y="133"/>
                      <a:pt x="280" y="138"/>
                    </a:cubicBezTo>
                    <a:cubicBezTo>
                      <a:pt x="199" y="144"/>
                      <a:pt x="81" y="156"/>
                      <a:pt x="81" y="156"/>
                    </a:cubicBezTo>
                    <a:cubicBezTo>
                      <a:pt x="81" y="156"/>
                      <a:pt x="0" y="167"/>
                      <a:pt x="15" y="207"/>
                    </a:cubicBezTo>
                    <a:cubicBezTo>
                      <a:pt x="30" y="247"/>
                      <a:pt x="85" y="215"/>
                      <a:pt x="160" y="207"/>
                    </a:cubicBezTo>
                    <a:cubicBezTo>
                      <a:pt x="235" y="199"/>
                      <a:pt x="275" y="232"/>
                      <a:pt x="344" y="275"/>
                    </a:cubicBezTo>
                    <a:cubicBezTo>
                      <a:pt x="414" y="318"/>
                      <a:pt x="429" y="290"/>
                      <a:pt x="482" y="275"/>
                    </a:cubicBezTo>
                    <a:cubicBezTo>
                      <a:pt x="535" y="260"/>
                      <a:pt x="613" y="247"/>
                      <a:pt x="588" y="224"/>
                    </a:cubicBezTo>
                    <a:cubicBezTo>
                      <a:pt x="563" y="202"/>
                      <a:pt x="505" y="205"/>
                      <a:pt x="515" y="165"/>
                    </a:cubicBezTo>
                    <a:cubicBezTo>
                      <a:pt x="525" y="126"/>
                      <a:pt x="587" y="143"/>
                      <a:pt x="624" y="115"/>
                    </a:cubicBezTo>
                    <a:cubicBezTo>
                      <a:pt x="661" y="88"/>
                      <a:pt x="635" y="56"/>
                      <a:pt x="593" y="67"/>
                    </a:cubicBezTo>
                    <a:cubicBezTo>
                      <a:pt x="550" y="78"/>
                      <a:pt x="583" y="51"/>
                      <a:pt x="598" y="25"/>
                    </a:cubicBezTo>
                    <a:cubicBezTo>
                      <a:pt x="613" y="0"/>
                      <a:pt x="565" y="10"/>
                      <a:pt x="565" y="10"/>
                    </a:cubicBezTo>
                    <a:close/>
                  </a:path>
                </a:pathLst>
              </a:custGeom>
              <a:solidFill>
                <a:srgbClr val="508C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63"/>
              <p:cNvSpPr>
                <a:spLocks/>
              </p:cNvSpPr>
              <p:nvPr/>
            </p:nvSpPr>
            <p:spPr bwMode="auto">
              <a:xfrm>
                <a:off x="4467" y="2639"/>
                <a:ext cx="3770" cy="1436"/>
              </a:xfrm>
              <a:custGeom>
                <a:avLst/>
                <a:gdLst>
                  <a:gd name="T0" fmla="*/ 3728 w 3770"/>
                  <a:gd name="T1" fmla="*/ 508 h 1436"/>
                  <a:gd name="T2" fmla="*/ 3614 w 3770"/>
                  <a:gd name="T3" fmla="*/ 473 h 1436"/>
                  <a:gd name="T4" fmla="*/ 2686 w 3770"/>
                  <a:gd name="T5" fmla="*/ 895 h 1436"/>
                  <a:gd name="T6" fmla="*/ 2017 w 3770"/>
                  <a:gd name="T7" fmla="*/ 692 h 1436"/>
                  <a:gd name="T8" fmla="*/ 2943 w 3770"/>
                  <a:gd name="T9" fmla="*/ 271 h 1436"/>
                  <a:gd name="T10" fmla="*/ 2832 w 3770"/>
                  <a:gd name="T11" fmla="*/ 238 h 1436"/>
                  <a:gd name="T12" fmla="*/ 1904 w 3770"/>
                  <a:gd name="T13" fmla="*/ 657 h 1436"/>
                  <a:gd name="T14" fmla="*/ 1234 w 3770"/>
                  <a:gd name="T15" fmla="*/ 454 h 1436"/>
                  <a:gd name="T16" fmla="*/ 2160 w 3770"/>
                  <a:gd name="T17" fmla="*/ 35 h 1436"/>
                  <a:gd name="T18" fmla="*/ 2050 w 3770"/>
                  <a:gd name="T19" fmla="*/ 0 h 1436"/>
                  <a:gd name="T20" fmla="*/ 1121 w 3770"/>
                  <a:gd name="T21" fmla="*/ 421 h 1436"/>
                  <a:gd name="T22" fmla="*/ 447 w 3770"/>
                  <a:gd name="T23" fmla="*/ 217 h 1436"/>
                  <a:gd name="T24" fmla="*/ 315 w 3770"/>
                  <a:gd name="T25" fmla="*/ 275 h 1436"/>
                  <a:gd name="T26" fmla="*/ 989 w 3770"/>
                  <a:gd name="T27" fmla="*/ 480 h 1436"/>
                  <a:gd name="T28" fmla="*/ 0 w 3770"/>
                  <a:gd name="T29" fmla="*/ 930 h 1436"/>
                  <a:gd name="T30" fmla="*/ 113 w 3770"/>
                  <a:gd name="T31" fmla="*/ 963 h 1436"/>
                  <a:gd name="T32" fmla="*/ 1102 w 3770"/>
                  <a:gd name="T33" fmla="*/ 513 h 1436"/>
                  <a:gd name="T34" fmla="*/ 1772 w 3770"/>
                  <a:gd name="T35" fmla="*/ 716 h 1436"/>
                  <a:gd name="T36" fmla="*/ 782 w 3770"/>
                  <a:gd name="T37" fmla="*/ 1165 h 1436"/>
                  <a:gd name="T38" fmla="*/ 895 w 3770"/>
                  <a:gd name="T39" fmla="*/ 1201 h 1436"/>
                  <a:gd name="T40" fmla="*/ 1885 w 3770"/>
                  <a:gd name="T41" fmla="*/ 751 h 1436"/>
                  <a:gd name="T42" fmla="*/ 2556 w 3770"/>
                  <a:gd name="T43" fmla="*/ 953 h 1436"/>
                  <a:gd name="T44" fmla="*/ 1567 w 3770"/>
                  <a:gd name="T45" fmla="*/ 1403 h 1436"/>
                  <a:gd name="T46" fmla="*/ 1677 w 3770"/>
                  <a:gd name="T47" fmla="*/ 1436 h 1436"/>
                  <a:gd name="T48" fmla="*/ 2669 w 3770"/>
                  <a:gd name="T49" fmla="*/ 986 h 1436"/>
                  <a:gd name="T50" fmla="*/ 3640 w 3770"/>
                  <a:gd name="T51" fmla="*/ 1281 h 1436"/>
                  <a:gd name="T52" fmla="*/ 3770 w 3770"/>
                  <a:gd name="T53" fmla="*/ 1222 h 1436"/>
                  <a:gd name="T54" fmla="*/ 2799 w 3770"/>
                  <a:gd name="T55" fmla="*/ 927 h 1436"/>
                  <a:gd name="T56" fmla="*/ 3728 w 3770"/>
                  <a:gd name="T57" fmla="*/ 508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70" h="1436">
                    <a:moveTo>
                      <a:pt x="3728" y="508"/>
                    </a:moveTo>
                    <a:lnTo>
                      <a:pt x="3614" y="473"/>
                    </a:lnTo>
                    <a:lnTo>
                      <a:pt x="2686" y="895"/>
                    </a:lnTo>
                    <a:lnTo>
                      <a:pt x="2017" y="692"/>
                    </a:lnTo>
                    <a:lnTo>
                      <a:pt x="2943" y="271"/>
                    </a:lnTo>
                    <a:lnTo>
                      <a:pt x="2832" y="238"/>
                    </a:lnTo>
                    <a:lnTo>
                      <a:pt x="1904" y="657"/>
                    </a:lnTo>
                    <a:lnTo>
                      <a:pt x="1234" y="454"/>
                    </a:lnTo>
                    <a:lnTo>
                      <a:pt x="2160" y="35"/>
                    </a:lnTo>
                    <a:lnTo>
                      <a:pt x="2050" y="0"/>
                    </a:lnTo>
                    <a:lnTo>
                      <a:pt x="1121" y="421"/>
                    </a:lnTo>
                    <a:lnTo>
                      <a:pt x="447" y="217"/>
                    </a:lnTo>
                    <a:lnTo>
                      <a:pt x="315" y="275"/>
                    </a:lnTo>
                    <a:lnTo>
                      <a:pt x="989" y="480"/>
                    </a:lnTo>
                    <a:lnTo>
                      <a:pt x="0" y="930"/>
                    </a:lnTo>
                    <a:lnTo>
                      <a:pt x="113" y="963"/>
                    </a:lnTo>
                    <a:lnTo>
                      <a:pt x="1102" y="513"/>
                    </a:lnTo>
                    <a:lnTo>
                      <a:pt x="1772" y="716"/>
                    </a:lnTo>
                    <a:lnTo>
                      <a:pt x="782" y="1165"/>
                    </a:lnTo>
                    <a:lnTo>
                      <a:pt x="895" y="1201"/>
                    </a:lnTo>
                    <a:lnTo>
                      <a:pt x="1885" y="751"/>
                    </a:lnTo>
                    <a:lnTo>
                      <a:pt x="2556" y="953"/>
                    </a:lnTo>
                    <a:lnTo>
                      <a:pt x="1567" y="1403"/>
                    </a:lnTo>
                    <a:lnTo>
                      <a:pt x="1677" y="1436"/>
                    </a:lnTo>
                    <a:lnTo>
                      <a:pt x="2669" y="986"/>
                    </a:lnTo>
                    <a:lnTo>
                      <a:pt x="3640" y="1281"/>
                    </a:lnTo>
                    <a:lnTo>
                      <a:pt x="3770" y="1222"/>
                    </a:lnTo>
                    <a:lnTo>
                      <a:pt x="2799" y="927"/>
                    </a:lnTo>
                    <a:lnTo>
                      <a:pt x="3728" y="508"/>
                    </a:ln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64"/>
              <p:cNvSpPr>
                <a:spLocks/>
              </p:cNvSpPr>
              <p:nvPr/>
            </p:nvSpPr>
            <p:spPr bwMode="auto">
              <a:xfrm>
                <a:off x="5781" y="2036"/>
                <a:ext cx="580" cy="1241"/>
              </a:xfrm>
              <a:custGeom>
                <a:avLst/>
                <a:gdLst>
                  <a:gd name="T0" fmla="*/ 0 w 580"/>
                  <a:gd name="T1" fmla="*/ 0 h 1241"/>
                  <a:gd name="T2" fmla="*/ 0 w 580"/>
                  <a:gd name="T3" fmla="*/ 1064 h 1241"/>
                  <a:gd name="T4" fmla="*/ 580 w 580"/>
                  <a:gd name="T5" fmla="*/ 1241 h 1241"/>
                  <a:gd name="T6" fmla="*/ 580 w 580"/>
                  <a:gd name="T7" fmla="*/ 175 h 1241"/>
                  <a:gd name="T8" fmla="*/ 0 w 580"/>
                  <a:gd name="T9" fmla="*/ 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1241">
                    <a:moveTo>
                      <a:pt x="0" y="0"/>
                    </a:moveTo>
                    <a:lnTo>
                      <a:pt x="0" y="1064"/>
                    </a:lnTo>
                    <a:lnTo>
                      <a:pt x="580" y="1241"/>
                    </a:lnTo>
                    <a:lnTo>
                      <a:pt x="580" y="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Freeform 71"/>
              <p:cNvSpPr>
                <a:spLocks/>
              </p:cNvSpPr>
              <p:nvPr/>
            </p:nvSpPr>
            <p:spPr bwMode="auto">
              <a:xfrm>
                <a:off x="5840" y="2168"/>
                <a:ext cx="50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7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237"/>
                      <a:pt x="21" y="294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Freeform 72"/>
              <p:cNvSpPr>
                <a:spLocks/>
              </p:cNvSpPr>
              <p:nvPr/>
            </p:nvSpPr>
            <p:spPr bwMode="auto">
              <a:xfrm>
                <a:off x="5925" y="2194"/>
                <a:ext cx="47" cy="824"/>
              </a:xfrm>
              <a:custGeom>
                <a:avLst/>
                <a:gdLst>
                  <a:gd name="T0" fmla="*/ 0 w 20"/>
                  <a:gd name="T1" fmla="*/ 0 h 350"/>
                  <a:gd name="T2" fmla="*/ 20 w 20"/>
                  <a:gd name="T3" fmla="*/ 6 h 350"/>
                  <a:gd name="T4" fmla="*/ 20 w 20"/>
                  <a:gd name="T5" fmla="*/ 181 h 350"/>
                  <a:gd name="T6" fmla="*/ 20 w 20"/>
                  <a:gd name="T7" fmla="*/ 350 h 350"/>
                  <a:gd name="T8" fmla="*/ 0 w 20"/>
                  <a:gd name="T9" fmla="*/ 344 h 350"/>
                  <a:gd name="T10" fmla="*/ 0 w 20"/>
                  <a:gd name="T11" fmla="*/ 170 h 350"/>
                  <a:gd name="T12" fmla="*/ 0 w 20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50">
                    <a:moveTo>
                      <a:pt x="0" y="0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0" y="64"/>
                      <a:pt x="20" y="123"/>
                      <a:pt x="20" y="181"/>
                    </a:cubicBezTo>
                    <a:cubicBezTo>
                      <a:pt x="20" y="237"/>
                      <a:pt x="20" y="293"/>
                      <a:pt x="20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Freeform 73"/>
              <p:cNvSpPr>
                <a:spLocks/>
              </p:cNvSpPr>
              <p:nvPr/>
            </p:nvSpPr>
            <p:spPr bwMode="auto">
              <a:xfrm>
                <a:off x="6010" y="2220"/>
                <a:ext cx="50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4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74"/>
              <p:cNvSpPr>
                <a:spLocks/>
              </p:cNvSpPr>
              <p:nvPr/>
            </p:nvSpPr>
            <p:spPr bwMode="auto">
              <a:xfrm>
                <a:off x="6095" y="2246"/>
                <a:ext cx="49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75"/>
              <p:cNvSpPr>
                <a:spLocks/>
              </p:cNvSpPr>
              <p:nvPr/>
            </p:nvSpPr>
            <p:spPr bwMode="auto">
              <a:xfrm>
                <a:off x="6182" y="2272"/>
                <a:ext cx="50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cubicBezTo>
                      <a:pt x="0" y="113"/>
                      <a:pt x="0" y="57"/>
                      <a:pt x="0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76"/>
              <p:cNvSpPr>
                <a:spLocks/>
              </p:cNvSpPr>
              <p:nvPr/>
            </p:nvSpPr>
            <p:spPr bwMode="auto">
              <a:xfrm>
                <a:off x="6267" y="2298"/>
                <a:ext cx="49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14" y="348"/>
                      <a:pt x="7" y="346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cubicBezTo>
                      <a:pt x="0" y="113"/>
                      <a:pt x="0" y="57"/>
                      <a:pt x="0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77"/>
              <p:cNvSpPr>
                <a:spLocks/>
              </p:cNvSpPr>
              <p:nvPr/>
            </p:nvSpPr>
            <p:spPr bwMode="auto">
              <a:xfrm>
                <a:off x="6361" y="2067"/>
                <a:ext cx="321" cy="1210"/>
              </a:xfrm>
              <a:custGeom>
                <a:avLst/>
                <a:gdLst>
                  <a:gd name="T0" fmla="*/ 0 w 321"/>
                  <a:gd name="T1" fmla="*/ 144 h 1210"/>
                  <a:gd name="T2" fmla="*/ 0 w 321"/>
                  <a:gd name="T3" fmla="*/ 1210 h 1210"/>
                  <a:gd name="T4" fmla="*/ 321 w 321"/>
                  <a:gd name="T5" fmla="*/ 1066 h 1210"/>
                  <a:gd name="T6" fmla="*/ 316 w 321"/>
                  <a:gd name="T7" fmla="*/ 0 h 1210"/>
                  <a:gd name="T8" fmla="*/ 0 w 321"/>
                  <a:gd name="T9" fmla="*/ 144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210">
                    <a:moveTo>
                      <a:pt x="0" y="144"/>
                    </a:moveTo>
                    <a:lnTo>
                      <a:pt x="0" y="1210"/>
                    </a:lnTo>
                    <a:lnTo>
                      <a:pt x="321" y="1066"/>
                    </a:lnTo>
                    <a:lnTo>
                      <a:pt x="316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78"/>
              <p:cNvSpPr>
                <a:spLocks/>
              </p:cNvSpPr>
              <p:nvPr/>
            </p:nvSpPr>
            <p:spPr bwMode="auto">
              <a:xfrm>
                <a:off x="5781" y="1893"/>
                <a:ext cx="896" cy="318"/>
              </a:xfrm>
              <a:custGeom>
                <a:avLst/>
                <a:gdLst>
                  <a:gd name="T0" fmla="*/ 316 w 896"/>
                  <a:gd name="T1" fmla="*/ 0 h 318"/>
                  <a:gd name="T2" fmla="*/ 0 w 896"/>
                  <a:gd name="T3" fmla="*/ 143 h 318"/>
                  <a:gd name="T4" fmla="*/ 580 w 896"/>
                  <a:gd name="T5" fmla="*/ 318 h 318"/>
                  <a:gd name="T6" fmla="*/ 896 w 896"/>
                  <a:gd name="T7" fmla="*/ 174 h 318"/>
                  <a:gd name="T8" fmla="*/ 316 w 89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318">
                    <a:moveTo>
                      <a:pt x="316" y="0"/>
                    </a:moveTo>
                    <a:lnTo>
                      <a:pt x="0" y="143"/>
                    </a:lnTo>
                    <a:lnTo>
                      <a:pt x="580" y="318"/>
                    </a:lnTo>
                    <a:lnTo>
                      <a:pt x="896" y="174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82"/>
              <p:cNvSpPr>
                <a:spLocks/>
              </p:cNvSpPr>
              <p:nvPr/>
            </p:nvSpPr>
            <p:spPr bwMode="auto">
              <a:xfrm>
                <a:off x="6399" y="2288"/>
                <a:ext cx="45" cy="831"/>
              </a:xfrm>
              <a:custGeom>
                <a:avLst/>
                <a:gdLst>
                  <a:gd name="T0" fmla="*/ 0 w 19"/>
                  <a:gd name="T1" fmla="*/ 9 h 353"/>
                  <a:gd name="T2" fmla="*/ 19 w 19"/>
                  <a:gd name="T3" fmla="*/ 0 h 353"/>
                  <a:gd name="T4" fmla="*/ 19 w 19"/>
                  <a:gd name="T5" fmla="*/ 169 h 353"/>
                  <a:gd name="T6" fmla="*/ 19 w 19"/>
                  <a:gd name="T7" fmla="*/ 344 h 353"/>
                  <a:gd name="T8" fmla="*/ 0 w 19"/>
                  <a:gd name="T9" fmla="*/ 353 h 353"/>
                  <a:gd name="T10" fmla="*/ 0 w 19"/>
                  <a:gd name="T11" fmla="*/ 184 h 353"/>
                  <a:gd name="T12" fmla="*/ 0 w 19"/>
                  <a:gd name="T13" fmla="*/ 9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53">
                    <a:moveTo>
                      <a:pt x="0" y="9"/>
                    </a:moveTo>
                    <a:cubicBezTo>
                      <a:pt x="7" y="6"/>
                      <a:pt x="13" y="3"/>
                      <a:pt x="19" y="0"/>
                    </a:cubicBezTo>
                    <a:cubicBezTo>
                      <a:pt x="19" y="57"/>
                      <a:pt x="19" y="113"/>
                      <a:pt x="19" y="169"/>
                    </a:cubicBezTo>
                    <a:cubicBezTo>
                      <a:pt x="19" y="228"/>
                      <a:pt x="19" y="286"/>
                      <a:pt x="19" y="34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26"/>
                      <a:pt x="0" y="67"/>
                      <a:pt x="0" y="9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Freeform 83"/>
              <p:cNvSpPr>
                <a:spLocks/>
              </p:cNvSpPr>
              <p:nvPr/>
            </p:nvSpPr>
            <p:spPr bwMode="auto">
              <a:xfrm>
                <a:off x="6488" y="2248"/>
                <a:ext cx="48" cy="829"/>
              </a:xfrm>
              <a:custGeom>
                <a:avLst/>
                <a:gdLst>
                  <a:gd name="T0" fmla="*/ 0 w 20"/>
                  <a:gd name="T1" fmla="*/ 9 h 352"/>
                  <a:gd name="T2" fmla="*/ 20 w 20"/>
                  <a:gd name="T3" fmla="*/ 0 h 352"/>
                  <a:gd name="T4" fmla="*/ 20 w 20"/>
                  <a:gd name="T5" fmla="*/ 169 h 352"/>
                  <a:gd name="T6" fmla="*/ 20 w 20"/>
                  <a:gd name="T7" fmla="*/ 343 h 352"/>
                  <a:gd name="T8" fmla="*/ 0 w 20"/>
                  <a:gd name="T9" fmla="*/ 352 h 352"/>
                  <a:gd name="T10" fmla="*/ 0 w 20"/>
                  <a:gd name="T11" fmla="*/ 183 h 352"/>
                  <a:gd name="T12" fmla="*/ 0 w 20"/>
                  <a:gd name="T13" fmla="*/ 9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52">
                    <a:moveTo>
                      <a:pt x="0" y="9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69"/>
                      <a:pt x="20" y="169"/>
                      <a:pt x="20" y="169"/>
                    </a:cubicBezTo>
                    <a:cubicBezTo>
                      <a:pt x="20" y="227"/>
                      <a:pt x="20" y="285"/>
                      <a:pt x="20" y="343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25"/>
                      <a:pt x="0" y="67"/>
                      <a:pt x="0" y="9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84"/>
              <p:cNvSpPr>
                <a:spLocks/>
              </p:cNvSpPr>
              <p:nvPr/>
            </p:nvSpPr>
            <p:spPr bwMode="auto">
              <a:xfrm>
                <a:off x="6580" y="2208"/>
                <a:ext cx="45" cy="829"/>
              </a:xfrm>
              <a:custGeom>
                <a:avLst/>
                <a:gdLst>
                  <a:gd name="T0" fmla="*/ 0 w 19"/>
                  <a:gd name="T1" fmla="*/ 8 h 352"/>
                  <a:gd name="T2" fmla="*/ 19 w 19"/>
                  <a:gd name="T3" fmla="*/ 0 h 352"/>
                  <a:gd name="T4" fmla="*/ 19 w 19"/>
                  <a:gd name="T5" fmla="*/ 169 h 352"/>
                  <a:gd name="T6" fmla="*/ 19 w 19"/>
                  <a:gd name="T7" fmla="*/ 343 h 352"/>
                  <a:gd name="T8" fmla="*/ 0 w 19"/>
                  <a:gd name="T9" fmla="*/ 352 h 352"/>
                  <a:gd name="T10" fmla="*/ 0 w 19"/>
                  <a:gd name="T11" fmla="*/ 183 h 352"/>
                  <a:gd name="T12" fmla="*/ 0 w 19"/>
                  <a:gd name="T13" fmla="*/ 8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5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69"/>
                      <a:pt x="19" y="169"/>
                      <a:pt x="19" y="169"/>
                    </a:cubicBezTo>
                    <a:cubicBezTo>
                      <a:pt x="19" y="227"/>
                      <a:pt x="19" y="285"/>
                      <a:pt x="19" y="343"/>
                    </a:cubicBezTo>
                    <a:cubicBezTo>
                      <a:pt x="13" y="346"/>
                      <a:pt x="6" y="349"/>
                      <a:pt x="0" y="352"/>
                    </a:cubicBezTo>
                    <a:cubicBezTo>
                      <a:pt x="0" y="296"/>
                      <a:pt x="0" y="239"/>
                      <a:pt x="0" y="183"/>
                    </a:cubicBezTo>
                    <a:cubicBezTo>
                      <a:pt x="0" y="125"/>
                      <a:pt x="0" y="67"/>
                      <a:pt x="0" y="8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85"/>
              <p:cNvSpPr>
                <a:spLocks/>
              </p:cNvSpPr>
              <p:nvPr/>
            </p:nvSpPr>
            <p:spPr bwMode="auto">
              <a:xfrm>
                <a:off x="5864" y="2736"/>
                <a:ext cx="316" cy="767"/>
              </a:xfrm>
              <a:custGeom>
                <a:avLst/>
                <a:gdLst>
                  <a:gd name="T0" fmla="*/ 316 w 316"/>
                  <a:gd name="T1" fmla="*/ 0 h 767"/>
                  <a:gd name="T2" fmla="*/ 316 w 316"/>
                  <a:gd name="T3" fmla="*/ 623 h 767"/>
                  <a:gd name="T4" fmla="*/ 0 w 316"/>
                  <a:gd name="T5" fmla="*/ 767 h 767"/>
                  <a:gd name="T6" fmla="*/ 0 w 316"/>
                  <a:gd name="T7" fmla="*/ 143 h 767"/>
                  <a:gd name="T8" fmla="*/ 316 w 316"/>
                  <a:gd name="T9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767">
                    <a:moveTo>
                      <a:pt x="316" y="0"/>
                    </a:moveTo>
                    <a:lnTo>
                      <a:pt x="316" y="623"/>
                    </a:lnTo>
                    <a:lnTo>
                      <a:pt x="0" y="767"/>
                    </a:lnTo>
                    <a:lnTo>
                      <a:pt x="0" y="14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93"/>
              <p:cNvSpPr>
                <a:spLocks/>
              </p:cNvSpPr>
              <p:nvPr/>
            </p:nvSpPr>
            <p:spPr bwMode="auto">
              <a:xfrm>
                <a:off x="6109" y="2952"/>
                <a:ext cx="54" cy="158"/>
              </a:xfrm>
              <a:custGeom>
                <a:avLst/>
                <a:gdLst>
                  <a:gd name="T0" fmla="*/ 0 w 23"/>
                  <a:gd name="T1" fmla="*/ 10 h 67"/>
                  <a:gd name="T2" fmla="*/ 23 w 23"/>
                  <a:gd name="T3" fmla="*/ 0 h 67"/>
                  <a:gd name="T4" fmla="*/ 23 w 23"/>
                  <a:gd name="T5" fmla="*/ 28 h 67"/>
                  <a:gd name="T6" fmla="*/ 23 w 23"/>
                  <a:gd name="T7" fmla="*/ 56 h 67"/>
                  <a:gd name="T8" fmla="*/ 0 w 23"/>
                  <a:gd name="T9" fmla="*/ 67 h 67"/>
                  <a:gd name="T10" fmla="*/ 0 w 23"/>
                  <a:gd name="T11" fmla="*/ 38 h 67"/>
                  <a:gd name="T12" fmla="*/ 0 w 2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7">
                    <a:moveTo>
                      <a:pt x="0" y="10"/>
                    </a:moveTo>
                    <a:cubicBezTo>
                      <a:pt x="8" y="7"/>
                      <a:pt x="15" y="3"/>
                      <a:pt x="23" y="0"/>
                    </a:cubicBezTo>
                    <a:cubicBezTo>
                      <a:pt x="23" y="9"/>
                      <a:pt x="23" y="19"/>
                      <a:pt x="23" y="28"/>
                    </a:cubicBezTo>
                    <a:cubicBezTo>
                      <a:pt x="23" y="37"/>
                      <a:pt x="23" y="47"/>
                      <a:pt x="23" y="56"/>
                    </a:cubicBezTo>
                    <a:cubicBezTo>
                      <a:pt x="15" y="60"/>
                      <a:pt x="8" y="63"/>
                      <a:pt x="0" y="67"/>
                    </a:cubicBezTo>
                    <a:cubicBezTo>
                      <a:pt x="0" y="57"/>
                      <a:pt x="0" y="48"/>
                      <a:pt x="0" y="38"/>
                    </a:cubicBezTo>
                    <a:cubicBezTo>
                      <a:pt x="0" y="29"/>
                      <a:pt x="0" y="20"/>
                      <a:pt x="0" y="10"/>
                    </a:cubicBezTo>
                    <a:close/>
                  </a:path>
                </a:pathLst>
              </a:custGeom>
              <a:solidFill>
                <a:srgbClr val="904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97"/>
              <p:cNvSpPr>
                <a:spLocks/>
              </p:cNvSpPr>
              <p:nvPr/>
            </p:nvSpPr>
            <p:spPr bwMode="auto">
              <a:xfrm>
                <a:off x="6109" y="3105"/>
                <a:ext cx="54" cy="155"/>
              </a:xfrm>
              <a:custGeom>
                <a:avLst/>
                <a:gdLst>
                  <a:gd name="T0" fmla="*/ 0 w 23"/>
                  <a:gd name="T1" fmla="*/ 10 h 66"/>
                  <a:gd name="T2" fmla="*/ 23 w 23"/>
                  <a:gd name="T3" fmla="*/ 0 h 66"/>
                  <a:gd name="T4" fmla="*/ 23 w 23"/>
                  <a:gd name="T5" fmla="*/ 28 h 66"/>
                  <a:gd name="T6" fmla="*/ 23 w 23"/>
                  <a:gd name="T7" fmla="*/ 56 h 66"/>
                  <a:gd name="T8" fmla="*/ 0 w 23"/>
                  <a:gd name="T9" fmla="*/ 66 h 66"/>
                  <a:gd name="T10" fmla="*/ 0 w 23"/>
                  <a:gd name="T11" fmla="*/ 38 h 66"/>
                  <a:gd name="T12" fmla="*/ 0 w 23"/>
                  <a:gd name="T13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10"/>
                    </a:moveTo>
                    <a:cubicBezTo>
                      <a:pt x="8" y="7"/>
                      <a:pt x="15" y="3"/>
                      <a:pt x="23" y="0"/>
                    </a:cubicBezTo>
                    <a:cubicBezTo>
                      <a:pt x="23" y="9"/>
                      <a:pt x="23" y="19"/>
                      <a:pt x="23" y="28"/>
                    </a:cubicBezTo>
                    <a:cubicBezTo>
                      <a:pt x="23" y="37"/>
                      <a:pt x="23" y="47"/>
                      <a:pt x="23" y="56"/>
                    </a:cubicBezTo>
                    <a:cubicBezTo>
                      <a:pt x="15" y="59"/>
                      <a:pt x="8" y="63"/>
                      <a:pt x="0" y="66"/>
                    </a:cubicBezTo>
                    <a:cubicBezTo>
                      <a:pt x="0" y="57"/>
                      <a:pt x="0" y="48"/>
                      <a:pt x="0" y="38"/>
                    </a:cubicBezTo>
                    <a:cubicBezTo>
                      <a:pt x="0" y="29"/>
                      <a:pt x="0" y="19"/>
                      <a:pt x="0" y="10"/>
                    </a:cubicBezTo>
                    <a:close/>
                  </a:path>
                </a:pathLst>
              </a:custGeom>
              <a:solidFill>
                <a:srgbClr val="904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98"/>
              <p:cNvSpPr>
                <a:spLocks/>
              </p:cNvSpPr>
              <p:nvPr/>
            </p:nvSpPr>
            <p:spPr bwMode="auto">
              <a:xfrm>
                <a:off x="5878" y="2907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6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7" y="6"/>
                      <a:pt x="13" y="3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99"/>
              <p:cNvSpPr>
                <a:spLocks/>
              </p:cNvSpPr>
              <p:nvPr/>
            </p:nvSpPr>
            <p:spPr bwMode="auto">
              <a:xfrm>
                <a:off x="5956" y="2872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6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5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100"/>
              <p:cNvSpPr>
                <a:spLocks/>
              </p:cNvSpPr>
              <p:nvPr/>
            </p:nvSpPr>
            <p:spPr bwMode="auto">
              <a:xfrm>
                <a:off x="6034" y="2839"/>
                <a:ext cx="42" cy="146"/>
              </a:xfrm>
              <a:custGeom>
                <a:avLst/>
                <a:gdLst>
                  <a:gd name="T0" fmla="*/ 0 w 18"/>
                  <a:gd name="T1" fmla="*/ 8 h 62"/>
                  <a:gd name="T2" fmla="*/ 18 w 18"/>
                  <a:gd name="T3" fmla="*/ 0 h 62"/>
                  <a:gd name="T4" fmla="*/ 18 w 18"/>
                  <a:gd name="T5" fmla="*/ 25 h 62"/>
                  <a:gd name="T6" fmla="*/ 18 w 18"/>
                  <a:gd name="T7" fmla="*/ 53 h 62"/>
                  <a:gd name="T8" fmla="*/ 0 w 18"/>
                  <a:gd name="T9" fmla="*/ 62 h 62"/>
                  <a:gd name="T10" fmla="*/ 0 w 18"/>
                  <a:gd name="T11" fmla="*/ 36 h 62"/>
                  <a:gd name="T12" fmla="*/ 0 w 18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8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34"/>
                      <a:pt x="18" y="44"/>
                      <a:pt x="18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7"/>
                      <a:pt x="0" y="17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101"/>
              <p:cNvSpPr>
                <a:spLocks/>
              </p:cNvSpPr>
              <p:nvPr/>
            </p:nvSpPr>
            <p:spPr bwMode="auto">
              <a:xfrm>
                <a:off x="6109" y="2804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3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102"/>
              <p:cNvSpPr>
                <a:spLocks/>
              </p:cNvSpPr>
              <p:nvPr/>
            </p:nvSpPr>
            <p:spPr bwMode="auto">
              <a:xfrm>
                <a:off x="5878" y="3060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7" y="6"/>
                      <a:pt x="13" y="3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Freeform 103"/>
              <p:cNvSpPr>
                <a:spLocks/>
              </p:cNvSpPr>
              <p:nvPr/>
            </p:nvSpPr>
            <p:spPr bwMode="auto">
              <a:xfrm>
                <a:off x="5956" y="3025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6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104"/>
              <p:cNvSpPr>
                <a:spLocks/>
              </p:cNvSpPr>
              <p:nvPr/>
            </p:nvSpPr>
            <p:spPr bwMode="auto">
              <a:xfrm>
                <a:off x="6034" y="2990"/>
                <a:ext cx="42" cy="148"/>
              </a:xfrm>
              <a:custGeom>
                <a:avLst/>
                <a:gdLst>
                  <a:gd name="T0" fmla="*/ 0 w 18"/>
                  <a:gd name="T1" fmla="*/ 9 h 63"/>
                  <a:gd name="T2" fmla="*/ 18 w 18"/>
                  <a:gd name="T3" fmla="*/ 0 h 63"/>
                  <a:gd name="T4" fmla="*/ 18 w 18"/>
                  <a:gd name="T5" fmla="*/ 26 h 63"/>
                  <a:gd name="T6" fmla="*/ 18 w 18"/>
                  <a:gd name="T7" fmla="*/ 54 h 63"/>
                  <a:gd name="T8" fmla="*/ 0 w 18"/>
                  <a:gd name="T9" fmla="*/ 63 h 63"/>
                  <a:gd name="T10" fmla="*/ 0 w 18"/>
                  <a:gd name="T11" fmla="*/ 37 h 63"/>
                  <a:gd name="T12" fmla="*/ 0 w 18"/>
                  <a:gd name="T13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3">
                    <a:moveTo>
                      <a:pt x="0" y="9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35"/>
                      <a:pt x="18" y="45"/>
                      <a:pt x="18" y="5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Freeform 105"/>
              <p:cNvSpPr>
                <a:spLocks/>
              </p:cNvSpPr>
              <p:nvPr/>
            </p:nvSpPr>
            <p:spPr bwMode="auto">
              <a:xfrm>
                <a:off x="6109" y="2957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3 h 62"/>
                  <a:gd name="T8" fmla="*/ 0 w 19"/>
                  <a:gd name="T9" fmla="*/ 62 h 62"/>
                  <a:gd name="T10" fmla="*/ 0 w 19"/>
                  <a:gd name="T11" fmla="*/ 36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4"/>
                      <a:pt x="19" y="44"/>
                      <a:pt x="19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106"/>
              <p:cNvSpPr>
                <a:spLocks/>
              </p:cNvSpPr>
              <p:nvPr/>
            </p:nvSpPr>
            <p:spPr bwMode="auto">
              <a:xfrm>
                <a:off x="5878" y="3213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3 h 62"/>
                  <a:gd name="T8" fmla="*/ 0 w 19"/>
                  <a:gd name="T9" fmla="*/ 62 h 62"/>
                  <a:gd name="T10" fmla="*/ 0 w 19"/>
                  <a:gd name="T11" fmla="*/ 36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107"/>
              <p:cNvSpPr>
                <a:spLocks/>
              </p:cNvSpPr>
              <p:nvPr/>
            </p:nvSpPr>
            <p:spPr bwMode="auto">
              <a:xfrm>
                <a:off x="5956" y="3178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108"/>
              <p:cNvSpPr>
                <a:spLocks/>
              </p:cNvSpPr>
              <p:nvPr/>
            </p:nvSpPr>
            <p:spPr bwMode="auto">
              <a:xfrm>
                <a:off x="6034" y="3143"/>
                <a:ext cx="42" cy="146"/>
              </a:xfrm>
              <a:custGeom>
                <a:avLst/>
                <a:gdLst>
                  <a:gd name="T0" fmla="*/ 0 w 18"/>
                  <a:gd name="T1" fmla="*/ 9 h 62"/>
                  <a:gd name="T2" fmla="*/ 18 w 18"/>
                  <a:gd name="T3" fmla="*/ 0 h 62"/>
                  <a:gd name="T4" fmla="*/ 18 w 18"/>
                  <a:gd name="T5" fmla="*/ 26 h 62"/>
                  <a:gd name="T6" fmla="*/ 18 w 18"/>
                  <a:gd name="T7" fmla="*/ 54 h 62"/>
                  <a:gd name="T8" fmla="*/ 0 w 18"/>
                  <a:gd name="T9" fmla="*/ 62 h 62"/>
                  <a:gd name="T10" fmla="*/ 0 w 18"/>
                  <a:gd name="T11" fmla="*/ 37 h 62"/>
                  <a:gd name="T12" fmla="*/ 0 w 18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9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35"/>
                      <a:pt x="18" y="44"/>
                      <a:pt x="18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Freeform 109"/>
              <p:cNvSpPr>
                <a:spLocks/>
              </p:cNvSpPr>
              <p:nvPr/>
            </p:nvSpPr>
            <p:spPr bwMode="auto">
              <a:xfrm>
                <a:off x="6109" y="3107"/>
                <a:ext cx="45" cy="149"/>
              </a:xfrm>
              <a:custGeom>
                <a:avLst/>
                <a:gdLst>
                  <a:gd name="T0" fmla="*/ 0 w 19"/>
                  <a:gd name="T1" fmla="*/ 9 h 63"/>
                  <a:gd name="T2" fmla="*/ 19 w 19"/>
                  <a:gd name="T3" fmla="*/ 0 h 63"/>
                  <a:gd name="T4" fmla="*/ 19 w 19"/>
                  <a:gd name="T5" fmla="*/ 26 h 63"/>
                  <a:gd name="T6" fmla="*/ 19 w 19"/>
                  <a:gd name="T7" fmla="*/ 54 h 63"/>
                  <a:gd name="T8" fmla="*/ 0 w 19"/>
                  <a:gd name="T9" fmla="*/ 63 h 63"/>
                  <a:gd name="T10" fmla="*/ 0 w 19"/>
                  <a:gd name="T11" fmla="*/ 37 h 63"/>
                  <a:gd name="T12" fmla="*/ 0 w 19"/>
                  <a:gd name="T13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3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5"/>
                      <a:pt x="19" y="5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Freeform 110"/>
              <p:cNvSpPr>
                <a:spLocks/>
              </p:cNvSpPr>
              <p:nvPr/>
            </p:nvSpPr>
            <p:spPr bwMode="auto">
              <a:xfrm>
                <a:off x="5638" y="2811"/>
                <a:ext cx="226" cy="692"/>
              </a:xfrm>
              <a:custGeom>
                <a:avLst/>
                <a:gdLst>
                  <a:gd name="T0" fmla="*/ 226 w 226"/>
                  <a:gd name="T1" fmla="*/ 68 h 692"/>
                  <a:gd name="T2" fmla="*/ 226 w 226"/>
                  <a:gd name="T3" fmla="*/ 692 h 692"/>
                  <a:gd name="T4" fmla="*/ 0 w 226"/>
                  <a:gd name="T5" fmla="*/ 624 h 692"/>
                  <a:gd name="T6" fmla="*/ 0 w 226"/>
                  <a:gd name="T7" fmla="*/ 0 h 692"/>
                  <a:gd name="T8" fmla="*/ 226 w 226"/>
                  <a:gd name="T9" fmla="*/ 68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692">
                    <a:moveTo>
                      <a:pt x="226" y="68"/>
                    </a:moveTo>
                    <a:lnTo>
                      <a:pt x="226" y="692"/>
                    </a:lnTo>
                    <a:lnTo>
                      <a:pt x="0" y="624"/>
                    </a:lnTo>
                    <a:lnTo>
                      <a:pt x="0" y="0"/>
                    </a:lnTo>
                    <a:lnTo>
                      <a:pt x="226" y="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119"/>
              <p:cNvSpPr>
                <a:spLocks/>
              </p:cNvSpPr>
              <p:nvPr/>
            </p:nvSpPr>
            <p:spPr bwMode="auto">
              <a:xfrm>
                <a:off x="5654" y="3178"/>
                <a:ext cx="36" cy="144"/>
              </a:xfrm>
              <a:custGeom>
                <a:avLst/>
                <a:gdLst>
                  <a:gd name="T0" fmla="*/ 0 w 15"/>
                  <a:gd name="T1" fmla="*/ 0 h 61"/>
                  <a:gd name="T2" fmla="*/ 15 w 15"/>
                  <a:gd name="T3" fmla="*/ 4 h 61"/>
                  <a:gd name="T4" fmla="*/ 15 w 15"/>
                  <a:gd name="T5" fmla="*/ 33 h 61"/>
                  <a:gd name="T6" fmla="*/ 15 w 15"/>
                  <a:gd name="T7" fmla="*/ 61 h 61"/>
                  <a:gd name="T8" fmla="*/ 0 w 15"/>
                  <a:gd name="T9" fmla="*/ 56 h 61"/>
                  <a:gd name="T10" fmla="*/ 0 w 15"/>
                  <a:gd name="T11" fmla="*/ 28 h 61"/>
                  <a:gd name="T12" fmla="*/ 0 w 15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61">
                    <a:moveTo>
                      <a:pt x="0" y="0"/>
                    </a:moveTo>
                    <a:cubicBezTo>
                      <a:pt x="5" y="1"/>
                      <a:pt x="10" y="3"/>
                      <a:pt x="15" y="4"/>
                    </a:cubicBezTo>
                    <a:cubicBezTo>
                      <a:pt x="15" y="14"/>
                      <a:pt x="15" y="23"/>
                      <a:pt x="15" y="33"/>
                    </a:cubicBezTo>
                    <a:cubicBezTo>
                      <a:pt x="15" y="42"/>
                      <a:pt x="15" y="51"/>
                      <a:pt x="15" y="61"/>
                    </a:cubicBezTo>
                    <a:cubicBezTo>
                      <a:pt x="10" y="59"/>
                      <a:pt x="5" y="58"/>
                      <a:pt x="0" y="56"/>
                    </a:cubicBezTo>
                    <a:cubicBezTo>
                      <a:pt x="0" y="47"/>
                      <a:pt x="0" y="37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AA5B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120"/>
              <p:cNvSpPr>
                <a:spLocks/>
              </p:cNvSpPr>
              <p:nvPr/>
            </p:nvSpPr>
            <p:spPr bwMode="auto">
              <a:xfrm>
                <a:off x="5706" y="3192"/>
                <a:ext cx="38" cy="144"/>
              </a:xfrm>
              <a:custGeom>
                <a:avLst/>
                <a:gdLst>
                  <a:gd name="T0" fmla="*/ 0 w 16"/>
                  <a:gd name="T1" fmla="*/ 0 h 61"/>
                  <a:gd name="T2" fmla="*/ 16 w 16"/>
                  <a:gd name="T3" fmla="*/ 5 h 61"/>
                  <a:gd name="T4" fmla="*/ 16 w 16"/>
                  <a:gd name="T5" fmla="*/ 33 h 61"/>
                  <a:gd name="T6" fmla="*/ 16 w 16"/>
                  <a:gd name="T7" fmla="*/ 61 h 61"/>
                  <a:gd name="T8" fmla="*/ 0 w 16"/>
                  <a:gd name="T9" fmla="*/ 57 h 61"/>
                  <a:gd name="T10" fmla="*/ 0 w 16"/>
                  <a:gd name="T11" fmla="*/ 29 h 61"/>
                  <a:gd name="T12" fmla="*/ 0 w 16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1">
                    <a:moveTo>
                      <a:pt x="0" y="0"/>
                    </a:moveTo>
                    <a:cubicBezTo>
                      <a:pt x="5" y="2"/>
                      <a:pt x="10" y="3"/>
                      <a:pt x="16" y="5"/>
                    </a:cubicBezTo>
                    <a:cubicBezTo>
                      <a:pt x="16" y="14"/>
                      <a:pt x="16" y="24"/>
                      <a:pt x="16" y="33"/>
                    </a:cubicBezTo>
                    <a:cubicBezTo>
                      <a:pt x="16" y="43"/>
                      <a:pt x="16" y="52"/>
                      <a:pt x="16" y="61"/>
                    </a:cubicBezTo>
                    <a:cubicBezTo>
                      <a:pt x="10" y="60"/>
                      <a:pt x="5" y="58"/>
                      <a:pt x="0" y="57"/>
                    </a:cubicBezTo>
                    <a:cubicBezTo>
                      <a:pt x="0" y="47"/>
                      <a:pt x="0" y="38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AA5B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121"/>
              <p:cNvSpPr>
                <a:spLocks/>
              </p:cNvSpPr>
              <p:nvPr/>
            </p:nvSpPr>
            <p:spPr bwMode="auto">
              <a:xfrm>
                <a:off x="5758" y="3209"/>
                <a:ext cx="38" cy="143"/>
              </a:xfrm>
              <a:custGeom>
                <a:avLst/>
                <a:gdLst>
                  <a:gd name="T0" fmla="*/ 0 w 16"/>
                  <a:gd name="T1" fmla="*/ 0 h 61"/>
                  <a:gd name="T2" fmla="*/ 16 w 16"/>
                  <a:gd name="T3" fmla="*/ 5 h 61"/>
                  <a:gd name="T4" fmla="*/ 16 w 16"/>
                  <a:gd name="T5" fmla="*/ 33 h 61"/>
                  <a:gd name="T6" fmla="*/ 16 w 16"/>
                  <a:gd name="T7" fmla="*/ 61 h 61"/>
                  <a:gd name="T8" fmla="*/ 0 w 16"/>
                  <a:gd name="T9" fmla="*/ 56 h 61"/>
                  <a:gd name="T10" fmla="*/ 0 w 16"/>
                  <a:gd name="T11" fmla="*/ 28 h 61"/>
                  <a:gd name="T12" fmla="*/ 0 w 16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1">
                    <a:moveTo>
                      <a:pt x="0" y="0"/>
                    </a:moveTo>
                    <a:cubicBezTo>
                      <a:pt x="5" y="2"/>
                      <a:pt x="11" y="3"/>
                      <a:pt x="16" y="5"/>
                    </a:cubicBezTo>
                    <a:cubicBezTo>
                      <a:pt x="16" y="14"/>
                      <a:pt x="16" y="24"/>
                      <a:pt x="16" y="33"/>
                    </a:cubicBezTo>
                    <a:cubicBezTo>
                      <a:pt x="16" y="42"/>
                      <a:pt x="16" y="52"/>
                      <a:pt x="16" y="61"/>
                    </a:cubicBezTo>
                    <a:cubicBezTo>
                      <a:pt x="11" y="60"/>
                      <a:pt x="5" y="58"/>
                      <a:pt x="0" y="56"/>
                    </a:cubicBezTo>
                    <a:cubicBezTo>
                      <a:pt x="0" y="47"/>
                      <a:pt x="0" y="3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AA5B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123"/>
              <p:cNvSpPr>
                <a:spLocks/>
              </p:cNvSpPr>
              <p:nvPr/>
            </p:nvSpPr>
            <p:spPr bwMode="auto">
              <a:xfrm>
                <a:off x="5661" y="2874"/>
                <a:ext cx="29" cy="137"/>
              </a:xfrm>
              <a:custGeom>
                <a:avLst/>
                <a:gdLst>
                  <a:gd name="T0" fmla="*/ 0 w 12"/>
                  <a:gd name="T1" fmla="*/ 0 h 58"/>
                  <a:gd name="T2" fmla="*/ 12 w 12"/>
                  <a:gd name="T3" fmla="*/ 4 h 58"/>
                  <a:gd name="T4" fmla="*/ 12 w 12"/>
                  <a:gd name="T5" fmla="*/ 32 h 58"/>
                  <a:gd name="T6" fmla="*/ 12 w 12"/>
                  <a:gd name="T7" fmla="*/ 58 h 58"/>
                  <a:gd name="T8" fmla="*/ 0 w 12"/>
                  <a:gd name="T9" fmla="*/ 54 h 58"/>
                  <a:gd name="T10" fmla="*/ 0 w 12"/>
                  <a:gd name="T11" fmla="*/ 26 h 58"/>
                  <a:gd name="T12" fmla="*/ 0 w 12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8">
                    <a:moveTo>
                      <a:pt x="0" y="0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22"/>
                      <a:pt x="12" y="3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124"/>
              <p:cNvSpPr>
                <a:spLocks/>
              </p:cNvSpPr>
              <p:nvPr/>
            </p:nvSpPr>
            <p:spPr bwMode="auto">
              <a:xfrm>
                <a:off x="5713" y="2889"/>
                <a:ext cx="31" cy="138"/>
              </a:xfrm>
              <a:custGeom>
                <a:avLst/>
                <a:gdLst>
                  <a:gd name="T0" fmla="*/ 0 w 13"/>
                  <a:gd name="T1" fmla="*/ 0 h 59"/>
                  <a:gd name="T2" fmla="*/ 13 w 13"/>
                  <a:gd name="T3" fmla="*/ 4 h 59"/>
                  <a:gd name="T4" fmla="*/ 13 w 13"/>
                  <a:gd name="T5" fmla="*/ 33 h 59"/>
                  <a:gd name="T6" fmla="*/ 13 w 13"/>
                  <a:gd name="T7" fmla="*/ 59 h 59"/>
                  <a:gd name="T8" fmla="*/ 0 w 13"/>
                  <a:gd name="T9" fmla="*/ 55 h 59"/>
                  <a:gd name="T10" fmla="*/ 0 w 13"/>
                  <a:gd name="T11" fmla="*/ 27 h 59"/>
                  <a:gd name="T12" fmla="*/ 0 w 1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9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4"/>
                      <a:pt x="13" y="23"/>
                      <a:pt x="13" y="3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125"/>
              <p:cNvSpPr>
                <a:spLocks/>
              </p:cNvSpPr>
              <p:nvPr/>
            </p:nvSpPr>
            <p:spPr bwMode="auto">
              <a:xfrm>
                <a:off x="5765" y="2905"/>
                <a:ext cx="31" cy="137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5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126"/>
              <p:cNvSpPr>
                <a:spLocks/>
              </p:cNvSpPr>
              <p:nvPr/>
            </p:nvSpPr>
            <p:spPr bwMode="auto">
              <a:xfrm>
                <a:off x="5817" y="2922"/>
                <a:ext cx="30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127"/>
              <p:cNvSpPr>
                <a:spLocks/>
              </p:cNvSpPr>
              <p:nvPr/>
            </p:nvSpPr>
            <p:spPr bwMode="auto">
              <a:xfrm>
                <a:off x="5661" y="3027"/>
                <a:ext cx="29" cy="137"/>
              </a:xfrm>
              <a:custGeom>
                <a:avLst/>
                <a:gdLst>
                  <a:gd name="T0" fmla="*/ 0 w 12"/>
                  <a:gd name="T1" fmla="*/ 0 h 58"/>
                  <a:gd name="T2" fmla="*/ 12 w 12"/>
                  <a:gd name="T3" fmla="*/ 3 h 58"/>
                  <a:gd name="T4" fmla="*/ 12 w 12"/>
                  <a:gd name="T5" fmla="*/ 32 h 58"/>
                  <a:gd name="T6" fmla="*/ 12 w 12"/>
                  <a:gd name="T7" fmla="*/ 58 h 58"/>
                  <a:gd name="T8" fmla="*/ 0 w 12"/>
                  <a:gd name="T9" fmla="*/ 54 h 58"/>
                  <a:gd name="T10" fmla="*/ 0 w 12"/>
                  <a:gd name="T11" fmla="*/ 26 h 58"/>
                  <a:gd name="T12" fmla="*/ 0 w 12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8">
                    <a:moveTo>
                      <a:pt x="0" y="0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13"/>
                      <a:pt x="12" y="22"/>
                      <a:pt x="12" y="3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128"/>
              <p:cNvSpPr>
                <a:spLocks/>
              </p:cNvSpPr>
              <p:nvPr/>
            </p:nvSpPr>
            <p:spPr bwMode="auto">
              <a:xfrm>
                <a:off x="5713" y="3042"/>
                <a:ext cx="31" cy="138"/>
              </a:xfrm>
              <a:custGeom>
                <a:avLst/>
                <a:gdLst>
                  <a:gd name="T0" fmla="*/ 0 w 13"/>
                  <a:gd name="T1" fmla="*/ 0 h 59"/>
                  <a:gd name="T2" fmla="*/ 13 w 13"/>
                  <a:gd name="T3" fmla="*/ 4 h 59"/>
                  <a:gd name="T4" fmla="*/ 13 w 13"/>
                  <a:gd name="T5" fmla="*/ 32 h 59"/>
                  <a:gd name="T6" fmla="*/ 13 w 13"/>
                  <a:gd name="T7" fmla="*/ 59 h 59"/>
                  <a:gd name="T8" fmla="*/ 0 w 13"/>
                  <a:gd name="T9" fmla="*/ 55 h 59"/>
                  <a:gd name="T10" fmla="*/ 0 w 13"/>
                  <a:gd name="T11" fmla="*/ 27 h 59"/>
                  <a:gd name="T12" fmla="*/ 0 w 1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9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4"/>
                      <a:pt x="13" y="23"/>
                      <a:pt x="13" y="32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129"/>
              <p:cNvSpPr>
                <a:spLocks/>
              </p:cNvSpPr>
              <p:nvPr/>
            </p:nvSpPr>
            <p:spPr bwMode="auto">
              <a:xfrm>
                <a:off x="5765" y="3058"/>
                <a:ext cx="31" cy="137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6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130"/>
              <p:cNvSpPr>
                <a:spLocks/>
              </p:cNvSpPr>
              <p:nvPr/>
            </p:nvSpPr>
            <p:spPr bwMode="auto">
              <a:xfrm>
                <a:off x="5817" y="3075"/>
                <a:ext cx="30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2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131"/>
              <p:cNvSpPr>
                <a:spLocks/>
              </p:cNvSpPr>
              <p:nvPr/>
            </p:nvSpPr>
            <p:spPr bwMode="auto">
              <a:xfrm>
                <a:off x="5661" y="3178"/>
                <a:ext cx="29" cy="139"/>
              </a:xfrm>
              <a:custGeom>
                <a:avLst/>
                <a:gdLst>
                  <a:gd name="T0" fmla="*/ 0 w 12"/>
                  <a:gd name="T1" fmla="*/ 0 h 59"/>
                  <a:gd name="T2" fmla="*/ 12 w 12"/>
                  <a:gd name="T3" fmla="*/ 4 h 59"/>
                  <a:gd name="T4" fmla="*/ 12 w 12"/>
                  <a:gd name="T5" fmla="*/ 33 h 59"/>
                  <a:gd name="T6" fmla="*/ 12 w 12"/>
                  <a:gd name="T7" fmla="*/ 59 h 59"/>
                  <a:gd name="T8" fmla="*/ 0 w 12"/>
                  <a:gd name="T9" fmla="*/ 55 h 59"/>
                  <a:gd name="T10" fmla="*/ 0 w 12"/>
                  <a:gd name="T11" fmla="*/ 27 h 59"/>
                  <a:gd name="T12" fmla="*/ 0 w 12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9">
                    <a:moveTo>
                      <a:pt x="0" y="0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4"/>
                      <a:pt x="12" y="23"/>
                      <a:pt x="12" y="33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132"/>
              <p:cNvSpPr>
                <a:spLocks/>
              </p:cNvSpPr>
              <p:nvPr/>
            </p:nvSpPr>
            <p:spPr bwMode="auto">
              <a:xfrm>
                <a:off x="5713" y="3195"/>
                <a:ext cx="31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5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133"/>
              <p:cNvSpPr>
                <a:spLocks/>
              </p:cNvSpPr>
              <p:nvPr/>
            </p:nvSpPr>
            <p:spPr bwMode="auto">
              <a:xfrm>
                <a:off x="5765" y="3211"/>
                <a:ext cx="31" cy="137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134"/>
              <p:cNvSpPr>
                <a:spLocks/>
              </p:cNvSpPr>
              <p:nvPr/>
            </p:nvSpPr>
            <p:spPr bwMode="auto">
              <a:xfrm>
                <a:off x="5817" y="3228"/>
                <a:ext cx="30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3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3"/>
                      <a:pt x="13" y="22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135"/>
              <p:cNvSpPr>
                <a:spLocks/>
              </p:cNvSpPr>
              <p:nvPr/>
            </p:nvSpPr>
            <p:spPr bwMode="auto">
              <a:xfrm>
                <a:off x="5638" y="2667"/>
                <a:ext cx="542" cy="212"/>
              </a:xfrm>
              <a:custGeom>
                <a:avLst/>
                <a:gdLst>
                  <a:gd name="T0" fmla="*/ 315 w 542"/>
                  <a:gd name="T1" fmla="*/ 0 h 212"/>
                  <a:gd name="T2" fmla="*/ 542 w 542"/>
                  <a:gd name="T3" fmla="*/ 69 h 212"/>
                  <a:gd name="T4" fmla="*/ 226 w 542"/>
                  <a:gd name="T5" fmla="*/ 212 h 212"/>
                  <a:gd name="T6" fmla="*/ 0 w 542"/>
                  <a:gd name="T7" fmla="*/ 144 h 212"/>
                  <a:gd name="T8" fmla="*/ 315 w 542"/>
                  <a:gd name="T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212">
                    <a:moveTo>
                      <a:pt x="315" y="0"/>
                    </a:moveTo>
                    <a:lnTo>
                      <a:pt x="542" y="69"/>
                    </a:lnTo>
                    <a:lnTo>
                      <a:pt x="226" y="212"/>
                    </a:lnTo>
                    <a:lnTo>
                      <a:pt x="0" y="144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136"/>
              <p:cNvSpPr>
                <a:spLocks/>
              </p:cNvSpPr>
              <p:nvPr/>
            </p:nvSpPr>
            <p:spPr bwMode="auto">
              <a:xfrm>
                <a:off x="7318" y="2823"/>
                <a:ext cx="207" cy="807"/>
              </a:xfrm>
              <a:custGeom>
                <a:avLst/>
                <a:gdLst>
                  <a:gd name="T0" fmla="*/ 0 w 207"/>
                  <a:gd name="T1" fmla="*/ 0 h 807"/>
                  <a:gd name="T2" fmla="*/ 0 w 207"/>
                  <a:gd name="T3" fmla="*/ 743 h 807"/>
                  <a:gd name="T4" fmla="*/ 207 w 207"/>
                  <a:gd name="T5" fmla="*/ 807 h 807"/>
                  <a:gd name="T6" fmla="*/ 207 w 207"/>
                  <a:gd name="T7" fmla="*/ 63 h 807"/>
                  <a:gd name="T8" fmla="*/ 0 w 207"/>
                  <a:gd name="T9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807">
                    <a:moveTo>
                      <a:pt x="0" y="0"/>
                    </a:moveTo>
                    <a:lnTo>
                      <a:pt x="0" y="743"/>
                    </a:lnTo>
                    <a:lnTo>
                      <a:pt x="207" y="807"/>
                    </a:lnTo>
                    <a:lnTo>
                      <a:pt x="207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Freeform 137"/>
              <p:cNvSpPr>
                <a:spLocks/>
              </p:cNvSpPr>
              <p:nvPr/>
            </p:nvSpPr>
            <p:spPr bwMode="auto">
              <a:xfrm>
                <a:off x="7525" y="2733"/>
                <a:ext cx="335" cy="897"/>
              </a:xfrm>
              <a:custGeom>
                <a:avLst/>
                <a:gdLst>
                  <a:gd name="T0" fmla="*/ 0 w 335"/>
                  <a:gd name="T1" fmla="*/ 153 h 897"/>
                  <a:gd name="T2" fmla="*/ 0 w 335"/>
                  <a:gd name="T3" fmla="*/ 897 h 897"/>
                  <a:gd name="T4" fmla="*/ 335 w 335"/>
                  <a:gd name="T5" fmla="*/ 744 h 897"/>
                  <a:gd name="T6" fmla="*/ 335 w 335"/>
                  <a:gd name="T7" fmla="*/ 0 h 897"/>
                  <a:gd name="T8" fmla="*/ 0 w 335"/>
                  <a:gd name="T9" fmla="*/ 153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897">
                    <a:moveTo>
                      <a:pt x="0" y="153"/>
                    </a:moveTo>
                    <a:lnTo>
                      <a:pt x="0" y="897"/>
                    </a:lnTo>
                    <a:lnTo>
                      <a:pt x="335" y="744"/>
                    </a:lnTo>
                    <a:lnTo>
                      <a:pt x="33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144"/>
              <p:cNvSpPr>
                <a:spLocks/>
              </p:cNvSpPr>
              <p:nvPr/>
            </p:nvSpPr>
            <p:spPr bwMode="auto">
              <a:xfrm>
                <a:off x="7539" y="2813"/>
                <a:ext cx="295" cy="196"/>
              </a:xfrm>
              <a:custGeom>
                <a:avLst/>
                <a:gdLst>
                  <a:gd name="T0" fmla="*/ 0 w 125"/>
                  <a:gd name="T1" fmla="*/ 56 h 83"/>
                  <a:gd name="T2" fmla="*/ 32 w 125"/>
                  <a:gd name="T3" fmla="*/ 42 h 83"/>
                  <a:gd name="T4" fmla="*/ 65 w 125"/>
                  <a:gd name="T5" fmla="*/ 27 h 83"/>
                  <a:gd name="T6" fmla="*/ 97 w 125"/>
                  <a:gd name="T7" fmla="*/ 12 h 83"/>
                  <a:gd name="T8" fmla="*/ 125 w 125"/>
                  <a:gd name="T9" fmla="*/ 0 h 83"/>
                  <a:gd name="T10" fmla="*/ 125 w 125"/>
                  <a:gd name="T11" fmla="*/ 27 h 83"/>
                  <a:gd name="T12" fmla="*/ 92 w 125"/>
                  <a:gd name="T13" fmla="*/ 41 h 83"/>
                  <a:gd name="T14" fmla="*/ 60 w 125"/>
                  <a:gd name="T15" fmla="*/ 56 h 83"/>
                  <a:gd name="T16" fmla="*/ 27 w 125"/>
                  <a:gd name="T17" fmla="*/ 71 h 83"/>
                  <a:gd name="T18" fmla="*/ 0 w 125"/>
                  <a:gd name="T19" fmla="*/ 83 h 83"/>
                  <a:gd name="T20" fmla="*/ 0 w 125"/>
                  <a:gd name="T21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3">
                    <a:moveTo>
                      <a:pt x="0" y="56"/>
                    </a:moveTo>
                    <a:cubicBezTo>
                      <a:pt x="11" y="51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1"/>
                      <a:pt x="103" y="36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3"/>
                    </a:cubicBez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145"/>
              <p:cNvSpPr>
                <a:spLocks/>
              </p:cNvSpPr>
              <p:nvPr/>
            </p:nvSpPr>
            <p:spPr bwMode="auto">
              <a:xfrm>
                <a:off x="7539" y="2917"/>
                <a:ext cx="295" cy="195"/>
              </a:xfrm>
              <a:custGeom>
                <a:avLst/>
                <a:gdLst>
                  <a:gd name="T0" fmla="*/ 0 w 125"/>
                  <a:gd name="T1" fmla="*/ 57 h 83"/>
                  <a:gd name="T2" fmla="*/ 32 w 125"/>
                  <a:gd name="T3" fmla="*/ 42 h 83"/>
                  <a:gd name="T4" fmla="*/ 65 w 125"/>
                  <a:gd name="T5" fmla="*/ 27 h 83"/>
                  <a:gd name="T6" fmla="*/ 97 w 125"/>
                  <a:gd name="T7" fmla="*/ 12 h 83"/>
                  <a:gd name="T8" fmla="*/ 125 w 125"/>
                  <a:gd name="T9" fmla="*/ 0 h 83"/>
                  <a:gd name="T10" fmla="*/ 125 w 125"/>
                  <a:gd name="T11" fmla="*/ 27 h 83"/>
                  <a:gd name="T12" fmla="*/ 92 w 125"/>
                  <a:gd name="T13" fmla="*/ 41 h 83"/>
                  <a:gd name="T14" fmla="*/ 60 w 125"/>
                  <a:gd name="T15" fmla="*/ 56 h 83"/>
                  <a:gd name="T16" fmla="*/ 27 w 125"/>
                  <a:gd name="T17" fmla="*/ 71 h 83"/>
                  <a:gd name="T18" fmla="*/ 0 w 125"/>
                  <a:gd name="T19" fmla="*/ 83 h 83"/>
                  <a:gd name="T20" fmla="*/ 0 w 125"/>
                  <a:gd name="T21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3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6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3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146"/>
              <p:cNvSpPr>
                <a:spLocks/>
              </p:cNvSpPr>
              <p:nvPr/>
            </p:nvSpPr>
            <p:spPr bwMode="auto">
              <a:xfrm>
                <a:off x="7539" y="3020"/>
                <a:ext cx="295" cy="196"/>
              </a:xfrm>
              <a:custGeom>
                <a:avLst/>
                <a:gdLst>
                  <a:gd name="T0" fmla="*/ 0 w 125"/>
                  <a:gd name="T1" fmla="*/ 57 h 83"/>
                  <a:gd name="T2" fmla="*/ 32 w 125"/>
                  <a:gd name="T3" fmla="*/ 42 h 83"/>
                  <a:gd name="T4" fmla="*/ 65 w 125"/>
                  <a:gd name="T5" fmla="*/ 27 h 83"/>
                  <a:gd name="T6" fmla="*/ 97 w 125"/>
                  <a:gd name="T7" fmla="*/ 12 h 83"/>
                  <a:gd name="T8" fmla="*/ 125 w 125"/>
                  <a:gd name="T9" fmla="*/ 0 h 83"/>
                  <a:gd name="T10" fmla="*/ 125 w 125"/>
                  <a:gd name="T11" fmla="*/ 27 h 83"/>
                  <a:gd name="T12" fmla="*/ 92 w 125"/>
                  <a:gd name="T13" fmla="*/ 41 h 83"/>
                  <a:gd name="T14" fmla="*/ 60 w 125"/>
                  <a:gd name="T15" fmla="*/ 56 h 83"/>
                  <a:gd name="T16" fmla="*/ 27 w 125"/>
                  <a:gd name="T17" fmla="*/ 71 h 83"/>
                  <a:gd name="T18" fmla="*/ 0 w 125"/>
                  <a:gd name="T19" fmla="*/ 83 h 83"/>
                  <a:gd name="T20" fmla="*/ 0 w 125"/>
                  <a:gd name="T21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3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0" y="83"/>
                      <a:pt x="0" y="83"/>
                      <a:pt x="0" y="83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147"/>
              <p:cNvSpPr>
                <a:spLocks/>
              </p:cNvSpPr>
              <p:nvPr/>
            </p:nvSpPr>
            <p:spPr bwMode="auto">
              <a:xfrm>
                <a:off x="7539" y="3124"/>
                <a:ext cx="295" cy="198"/>
              </a:xfrm>
              <a:custGeom>
                <a:avLst/>
                <a:gdLst>
                  <a:gd name="T0" fmla="*/ 0 w 125"/>
                  <a:gd name="T1" fmla="*/ 57 h 84"/>
                  <a:gd name="T2" fmla="*/ 32 w 125"/>
                  <a:gd name="T3" fmla="*/ 42 h 84"/>
                  <a:gd name="T4" fmla="*/ 65 w 125"/>
                  <a:gd name="T5" fmla="*/ 27 h 84"/>
                  <a:gd name="T6" fmla="*/ 97 w 125"/>
                  <a:gd name="T7" fmla="*/ 13 h 84"/>
                  <a:gd name="T8" fmla="*/ 125 w 125"/>
                  <a:gd name="T9" fmla="*/ 0 h 84"/>
                  <a:gd name="T10" fmla="*/ 125 w 125"/>
                  <a:gd name="T11" fmla="*/ 27 h 84"/>
                  <a:gd name="T12" fmla="*/ 92 w 125"/>
                  <a:gd name="T13" fmla="*/ 41 h 84"/>
                  <a:gd name="T14" fmla="*/ 60 w 125"/>
                  <a:gd name="T15" fmla="*/ 56 h 84"/>
                  <a:gd name="T16" fmla="*/ 27 w 125"/>
                  <a:gd name="T17" fmla="*/ 71 h 84"/>
                  <a:gd name="T18" fmla="*/ 0 w 125"/>
                  <a:gd name="T19" fmla="*/ 84 h 84"/>
                  <a:gd name="T20" fmla="*/ 0 w 125"/>
                  <a:gd name="T21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4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3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Freeform 148"/>
              <p:cNvSpPr>
                <a:spLocks/>
              </p:cNvSpPr>
              <p:nvPr/>
            </p:nvSpPr>
            <p:spPr bwMode="auto">
              <a:xfrm>
                <a:off x="7539" y="3228"/>
                <a:ext cx="295" cy="197"/>
              </a:xfrm>
              <a:custGeom>
                <a:avLst/>
                <a:gdLst>
                  <a:gd name="T0" fmla="*/ 0 w 125"/>
                  <a:gd name="T1" fmla="*/ 57 h 84"/>
                  <a:gd name="T2" fmla="*/ 32 w 125"/>
                  <a:gd name="T3" fmla="*/ 42 h 84"/>
                  <a:gd name="T4" fmla="*/ 65 w 125"/>
                  <a:gd name="T5" fmla="*/ 27 h 84"/>
                  <a:gd name="T6" fmla="*/ 97 w 125"/>
                  <a:gd name="T7" fmla="*/ 13 h 84"/>
                  <a:gd name="T8" fmla="*/ 125 w 125"/>
                  <a:gd name="T9" fmla="*/ 0 h 84"/>
                  <a:gd name="T10" fmla="*/ 125 w 125"/>
                  <a:gd name="T11" fmla="*/ 27 h 84"/>
                  <a:gd name="T12" fmla="*/ 92 w 125"/>
                  <a:gd name="T13" fmla="*/ 42 h 84"/>
                  <a:gd name="T14" fmla="*/ 60 w 125"/>
                  <a:gd name="T15" fmla="*/ 56 h 84"/>
                  <a:gd name="T16" fmla="*/ 27 w 125"/>
                  <a:gd name="T17" fmla="*/ 71 h 84"/>
                  <a:gd name="T18" fmla="*/ 0 w 125"/>
                  <a:gd name="T19" fmla="*/ 84 h 84"/>
                  <a:gd name="T20" fmla="*/ 0 w 125"/>
                  <a:gd name="T21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4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8"/>
                      <a:pt x="97" y="13"/>
                    </a:cubicBezTo>
                    <a:cubicBezTo>
                      <a:pt x="107" y="8"/>
                      <a:pt x="116" y="4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2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4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149"/>
              <p:cNvSpPr>
                <a:spLocks/>
              </p:cNvSpPr>
              <p:nvPr/>
            </p:nvSpPr>
            <p:spPr bwMode="auto">
              <a:xfrm>
                <a:off x="7539" y="3331"/>
                <a:ext cx="295" cy="198"/>
              </a:xfrm>
              <a:custGeom>
                <a:avLst/>
                <a:gdLst>
                  <a:gd name="T0" fmla="*/ 0 w 125"/>
                  <a:gd name="T1" fmla="*/ 57 h 84"/>
                  <a:gd name="T2" fmla="*/ 32 w 125"/>
                  <a:gd name="T3" fmla="*/ 42 h 84"/>
                  <a:gd name="T4" fmla="*/ 65 w 125"/>
                  <a:gd name="T5" fmla="*/ 27 h 84"/>
                  <a:gd name="T6" fmla="*/ 97 w 125"/>
                  <a:gd name="T7" fmla="*/ 13 h 84"/>
                  <a:gd name="T8" fmla="*/ 125 w 125"/>
                  <a:gd name="T9" fmla="*/ 0 h 84"/>
                  <a:gd name="T10" fmla="*/ 125 w 125"/>
                  <a:gd name="T11" fmla="*/ 27 h 84"/>
                  <a:gd name="T12" fmla="*/ 92 w 125"/>
                  <a:gd name="T13" fmla="*/ 42 h 84"/>
                  <a:gd name="T14" fmla="*/ 60 w 125"/>
                  <a:gd name="T15" fmla="*/ 56 h 84"/>
                  <a:gd name="T16" fmla="*/ 27 w 125"/>
                  <a:gd name="T17" fmla="*/ 71 h 84"/>
                  <a:gd name="T18" fmla="*/ 0 w 125"/>
                  <a:gd name="T19" fmla="*/ 84 h 84"/>
                  <a:gd name="T20" fmla="*/ 0 w 125"/>
                  <a:gd name="T21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4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8"/>
                      <a:pt x="97" y="13"/>
                    </a:cubicBezTo>
                    <a:cubicBezTo>
                      <a:pt x="107" y="8"/>
                      <a:pt x="116" y="4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2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4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150"/>
              <p:cNvSpPr>
                <a:spLocks/>
              </p:cNvSpPr>
              <p:nvPr/>
            </p:nvSpPr>
            <p:spPr bwMode="auto">
              <a:xfrm>
                <a:off x="7318" y="2672"/>
                <a:ext cx="542" cy="214"/>
              </a:xfrm>
              <a:custGeom>
                <a:avLst/>
                <a:gdLst>
                  <a:gd name="T0" fmla="*/ 542 w 542"/>
                  <a:gd name="T1" fmla="*/ 61 h 214"/>
                  <a:gd name="T2" fmla="*/ 335 w 542"/>
                  <a:gd name="T3" fmla="*/ 0 h 214"/>
                  <a:gd name="T4" fmla="*/ 0 w 542"/>
                  <a:gd name="T5" fmla="*/ 151 h 214"/>
                  <a:gd name="T6" fmla="*/ 207 w 542"/>
                  <a:gd name="T7" fmla="*/ 214 h 214"/>
                  <a:gd name="T8" fmla="*/ 542 w 542"/>
                  <a:gd name="T9" fmla="*/ 6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214">
                    <a:moveTo>
                      <a:pt x="542" y="61"/>
                    </a:moveTo>
                    <a:lnTo>
                      <a:pt x="335" y="0"/>
                    </a:lnTo>
                    <a:lnTo>
                      <a:pt x="0" y="151"/>
                    </a:lnTo>
                    <a:lnTo>
                      <a:pt x="207" y="214"/>
                    </a:lnTo>
                    <a:lnTo>
                      <a:pt x="542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157"/>
              <p:cNvSpPr>
                <a:spLocks/>
              </p:cNvSpPr>
              <p:nvPr/>
            </p:nvSpPr>
            <p:spPr bwMode="auto">
              <a:xfrm>
                <a:off x="7341" y="2896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1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9 h 49"/>
                  <a:gd name="T10" fmla="*/ 0 w 72"/>
                  <a:gd name="T11" fmla="*/ 28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11" y="4"/>
                      <a:pt x="22" y="7"/>
                      <a:pt x="34" y="11"/>
                    </a:cubicBezTo>
                    <a:cubicBezTo>
                      <a:pt x="47" y="15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25" y="35"/>
                      <a:pt x="12" y="31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158"/>
              <p:cNvSpPr>
                <a:spLocks/>
              </p:cNvSpPr>
              <p:nvPr/>
            </p:nvSpPr>
            <p:spPr bwMode="auto">
              <a:xfrm>
                <a:off x="7341" y="3002"/>
                <a:ext cx="170" cy="113"/>
              </a:xfrm>
              <a:custGeom>
                <a:avLst/>
                <a:gdLst>
                  <a:gd name="T0" fmla="*/ 0 w 72"/>
                  <a:gd name="T1" fmla="*/ 0 h 48"/>
                  <a:gd name="T2" fmla="*/ 34 w 72"/>
                  <a:gd name="T3" fmla="*/ 10 h 48"/>
                  <a:gd name="T4" fmla="*/ 72 w 72"/>
                  <a:gd name="T5" fmla="*/ 21 h 48"/>
                  <a:gd name="T6" fmla="*/ 72 w 72"/>
                  <a:gd name="T7" fmla="*/ 48 h 48"/>
                  <a:gd name="T8" fmla="*/ 38 w 72"/>
                  <a:gd name="T9" fmla="*/ 38 h 48"/>
                  <a:gd name="T10" fmla="*/ 0 w 72"/>
                  <a:gd name="T11" fmla="*/ 27 h 48"/>
                  <a:gd name="T12" fmla="*/ 0 w 7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8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1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4"/>
                      <a:pt x="12" y="30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159"/>
              <p:cNvSpPr>
                <a:spLocks/>
              </p:cNvSpPr>
              <p:nvPr/>
            </p:nvSpPr>
            <p:spPr bwMode="auto">
              <a:xfrm>
                <a:off x="7341" y="3105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4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160"/>
              <p:cNvSpPr>
                <a:spLocks/>
              </p:cNvSpPr>
              <p:nvPr/>
            </p:nvSpPr>
            <p:spPr bwMode="auto">
              <a:xfrm>
                <a:off x="7341" y="3209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4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161"/>
              <p:cNvSpPr>
                <a:spLocks/>
              </p:cNvSpPr>
              <p:nvPr/>
            </p:nvSpPr>
            <p:spPr bwMode="auto">
              <a:xfrm>
                <a:off x="7341" y="3312"/>
                <a:ext cx="170" cy="116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5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162"/>
              <p:cNvSpPr>
                <a:spLocks/>
              </p:cNvSpPr>
              <p:nvPr/>
            </p:nvSpPr>
            <p:spPr bwMode="auto">
              <a:xfrm>
                <a:off x="7341" y="3416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5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163"/>
              <p:cNvSpPr>
                <a:spLocks/>
              </p:cNvSpPr>
              <p:nvPr/>
            </p:nvSpPr>
            <p:spPr bwMode="auto">
              <a:xfrm>
                <a:off x="5466" y="3089"/>
                <a:ext cx="334" cy="595"/>
              </a:xfrm>
              <a:custGeom>
                <a:avLst/>
                <a:gdLst>
                  <a:gd name="T0" fmla="*/ 334 w 334"/>
                  <a:gd name="T1" fmla="*/ 0 h 595"/>
                  <a:gd name="T2" fmla="*/ 334 w 334"/>
                  <a:gd name="T3" fmla="*/ 445 h 595"/>
                  <a:gd name="T4" fmla="*/ 0 w 334"/>
                  <a:gd name="T5" fmla="*/ 595 h 595"/>
                  <a:gd name="T6" fmla="*/ 0 w 334"/>
                  <a:gd name="T7" fmla="*/ 150 h 595"/>
                  <a:gd name="T8" fmla="*/ 334 w 334"/>
                  <a:gd name="T9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595">
                    <a:moveTo>
                      <a:pt x="334" y="0"/>
                    </a:moveTo>
                    <a:lnTo>
                      <a:pt x="334" y="445"/>
                    </a:lnTo>
                    <a:lnTo>
                      <a:pt x="0" y="595"/>
                    </a:lnTo>
                    <a:lnTo>
                      <a:pt x="0" y="15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164"/>
              <p:cNvSpPr>
                <a:spLocks/>
              </p:cNvSpPr>
              <p:nvPr/>
            </p:nvSpPr>
            <p:spPr bwMode="auto">
              <a:xfrm>
                <a:off x="5105" y="3131"/>
                <a:ext cx="361" cy="553"/>
              </a:xfrm>
              <a:custGeom>
                <a:avLst/>
                <a:gdLst>
                  <a:gd name="T0" fmla="*/ 361 w 361"/>
                  <a:gd name="T1" fmla="*/ 108 h 553"/>
                  <a:gd name="T2" fmla="*/ 361 w 361"/>
                  <a:gd name="T3" fmla="*/ 553 h 553"/>
                  <a:gd name="T4" fmla="*/ 0 w 361"/>
                  <a:gd name="T5" fmla="*/ 445 h 553"/>
                  <a:gd name="T6" fmla="*/ 0 w 361"/>
                  <a:gd name="T7" fmla="*/ 0 h 553"/>
                  <a:gd name="T8" fmla="*/ 361 w 361"/>
                  <a:gd name="T9" fmla="*/ 108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1" h="553">
                    <a:moveTo>
                      <a:pt x="361" y="108"/>
                    </a:moveTo>
                    <a:lnTo>
                      <a:pt x="361" y="553"/>
                    </a:lnTo>
                    <a:lnTo>
                      <a:pt x="0" y="445"/>
                    </a:lnTo>
                    <a:lnTo>
                      <a:pt x="0" y="0"/>
                    </a:lnTo>
                    <a:lnTo>
                      <a:pt x="361" y="1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165"/>
              <p:cNvSpPr>
                <a:spLocks/>
              </p:cNvSpPr>
              <p:nvPr/>
            </p:nvSpPr>
            <p:spPr bwMode="auto">
              <a:xfrm>
                <a:off x="5105" y="2978"/>
                <a:ext cx="695" cy="261"/>
              </a:xfrm>
              <a:custGeom>
                <a:avLst/>
                <a:gdLst>
                  <a:gd name="T0" fmla="*/ 695 w 695"/>
                  <a:gd name="T1" fmla="*/ 111 h 261"/>
                  <a:gd name="T2" fmla="*/ 361 w 695"/>
                  <a:gd name="T3" fmla="*/ 261 h 261"/>
                  <a:gd name="T4" fmla="*/ 0 w 695"/>
                  <a:gd name="T5" fmla="*/ 153 h 261"/>
                  <a:gd name="T6" fmla="*/ 335 w 695"/>
                  <a:gd name="T7" fmla="*/ 0 h 261"/>
                  <a:gd name="T8" fmla="*/ 695 w 695"/>
                  <a:gd name="T9" fmla="*/ 11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5" h="261">
                    <a:moveTo>
                      <a:pt x="695" y="111"/>
                    </a:moveTo>
                    <a:lnTo>
                      <a:pt x="361" y="261"/>
                    </a:lnTo>
                    <a:lnTo>
                      <a:pt x="0" y="153"/>
                    </a:lnTo>
                    <a:lnTo>
                      <a:pt x="335" y="0"/>
                    </a:lnTo>
                    <a:lnTo>
                      <a:pt x="695" y="1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Freeform 170"/>
              <p:cNvSpPr>
                <a:spLocks/>
              </p:cNvSpPr>
              <p:nvPr/>
            </p:nvSpPr>
            <p:spPr bwMode="auto">
              <a:xfrm>
                <a:off x="5152" y="3204"/>
                <a:ext cx="52" cy="306"/>
              </a:xfrm>
              <a:custGeom>
                <a:avLst/>
                <a:gdLst>
                  <a:gd name="T0" fmla="*/ 0 w 22"/>
                  <a:gd name="T1" fmla="*/ 0 h 130"/>
                  <a:gd name="T2" fmla="*/ 22 w 22"/>
                  <a:gd name="T3" fmla="*/ 7 h 130"/>
                  <a:gd name="T4" fmla="*/ 22 w 22"/>
                  <a:gd name="T5" fmla="*/ 71 h 130"/>
                  <a:gd name="T6" fmla="*/ 22 w 22"/>
                  <a:gd name="T7" fmla="*/ 130 h 130"/>
                  <a:gd name="T8" fmla="*/ 0 w 22"/>
                  <a:gd name="T9" fmla="*/ 124 h 130"/>
                  <a:gd name="T10" fmla="*/ 0 w 22"/>
                  <a:gd name="T11" fmla="*/ 60 h 130"/>
                  <a:gd name="T12" fmla="*/ 0 w 22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30">
                    <a:moveTo>
                      <a:pt x="0" y="0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28"/>
                      <a:pt x="22" y="49"/>
                      <a:pt x="22" y="71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02"/>
                      <a:pt x="0" y="81"/>
                      <a:pt x="0" y="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Freeform 171"/>
              <p:cNvSpPr>
                <a:spLocks/>
              </p:cNvSpPr>
              <p:nvPr/>
            </p:nvSpPr>
            <p:spPr bwMode="auto">
              <a:xfrm>
                <a:off x="5225" y="3228"/>
                <a:ext cx="55" cy="306"/>
              </a:xfrm>
              <a:custGeom>
                <a:avLst/>
                <a:gdLst>
                  <a:gd name="T0" fmla="*/ 0 w 23"/>
                  <a:gd name="T1" fmla="*/ 0 h 130"/>
                  <a:gd name="T2" fmla="*/ 23 w 23"/>
                  <a:gd name="T3" fmla="*/ 6 h 130"/>
                  <a:gd name="T4" fmla="*/ 23 w 23"/>
                  <a:gd name="T5" fmla="*/ 70 h 130"/>
                  <a:gd name="T6" fmla="*/ 23 w 23"/>
                  <a:gd name="T7" fmla="*/ 130 h 130"/>
                  <a:gd name="T8" fmla="*/ 0 w 23"/>
                  <a:gd name="T9" fmla="*/ 123 h 130"/>
                  <a:gd name="T10" fmla="*/ 0 w 23"/>
                  <a:gd name="T11" fmla="*/ 59 h 130"/>
                  <a:gd name="T12" fmla="*/ 0 w 23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30">
                    <a:moveTo>
                      <a:pt x="0" y="0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3" y="28"/>
                      <a:pt x="23" y="49"/>
                      <a:pt x="23" y="70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02"/>
                      <a:pt x="0" y="81"/>
                      <a:pt x="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Freeform 172"/>
              <p:cNvSpPr>
                <a:spLocks/>
              </p:cNvSpPr>
              <p:nvPr/>
            </p:nvSpPr>
            <p:spPr bwMode="auto">
              <a:xfrm>
                <a:off x="5301" y="3249"/>
                <a:ext cx="54" cy="308"/>
              </a:xfrm>
              <a:custGeom>
                <a:avLst/>
                <a:gdLst>
                  <a:gd name="T0" fmla="*/ 0 w 23"/>
                  <a:gd name="T1" fmla="*/ 0 h 131"/>
                  <a:gd name="T2" fmla="*/ 23 w 23"/>
                  <a:gd name="T3" fmla="*/ 7 h 131"/>
                  <a:gd name="T4" fmla="*/ 23 w 23"/>
                  <a:gd name="T5" fmla="*/ 71 h 131"/>
                  <a:gd name="T6" fmla="*/ 23 w 23"/>
                  <a:gd name="T7" fmla="*/ 131 h 131"/>
                  <a:gd name="T8" fmla="*/ 0 w 23"/>
                  <a:gd name="T9" fmla="*/ 124 h 131"/>
                  <a:gd name="T10" fmla="*/ 0 w 23"/>
                  <a:gd name="T11" fmla="*/ 60 h 131"/>
                  <a:gd name="T12" fmla="*/ 0 w 23"/>
                  <a:gd name="T1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31">
                    <a:moveTo>
                      <a:pt x="0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23" y="28"/>
                      <a:pt x="23" y="50"/>
                      <a:pt x="23" y="71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03"/>
                      <a:pt x="0" y="81"/>
                      <a:pt x="0" y="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173"/>
              <p:cNvSpPr>
                <a:spLocks/>
              </p:cNvSpPr>
              <p:nvPr/>
            </p:nvSpPr>
            <p:spPr bwMode="auto">
              <a:xfrm>
                <a:off x="5376" y="3272"/>
                <a:ext cx="52" cy="306"/>
              </a:xfrm>
              <a:custGeom>
                <a:avLst/>
                <a:gdLst>
                  <a:gd name="T0" fmla="*/ 0 w 22"/>
                  <a:gd name="T1" fmla="*/ 0 h 130"/>
                  <a:gd name="T2" fmla="*/ 22 w 22"/>
                  <a:gd name="T3" fmla="*/ 7 h 130"/>
                  <a:gd name="T4" fmla="*/ 22 w 22"/>
                  <a:gd name="T5" fmla="*/ 70 h 130"/>
                  <a:gd name="T6" fmla="*/ 22 w 22"/>
                  <a:gd name="T7" fmla="*/ 130 h 130"/>
                  <a:gd name="T8" fmla="*/ 0 w 22"/>
                  <a:gd name="T9" fmla="*/ 124 h 130"/>
                  <a:gd name="T10" fmla="*/ 0 w 22"/>
                  <a:gd name="T11" fmla="*/ 60 h 130"/>
                  <a:gd name="T12" fmla="*/ 0 w 22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30">
                    <a:moveTo>
                      <a:pt x="0" y="0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28"/>
                      <a:pt x="22" y="49"/>
                      <a:pt x="22" y="70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02"/>
                      <a:pt x="0" y="81"/>
                      <a:pt x="0" y="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Freeform 178"/>
              <p:cNvSpPr>
                <a:spLocks/>
              </p:cNvSpPr>
              <p:nvPr/>
            </p:nvSpPr>
            <p:spPr bwMode="auto">
              <a:xfrm>
                <a:off x="5506" y="3258"/>
                <a:ext cx="47" cy="311"/>
              </a:xfrm>
              <a:custGeom>
                <a:avLst/>
                <a:gdLst>
                  <a:gd name="T0" fmla="*/ 0 w 20"/>
                  <a:gd name="T1" fmla="*/ 9 h 132"/>
                  <a:gd name="T2" fmla="*/ 20 w 20"/>
                  <a:gd name="T3" fmla="*/ 0 h 132"/>
                  <a:gd name="T4" fmla="*/ 20 w 20"/>
                  <a:gd name="T5" fmla="*/ 60 h 132"/>
                  <a:gd name="T6" fmla="*/ 20 w 20"/>
                  <a:gd name="T7" fmla="*/ 123 h 132"/>
                  <a:gd name="T8" fmla="*/ 0 w 20"/>
                  <a:gd name="T9" fmla="*/ 132 h 132"/>
                  <a:gd name="T10" fmla="*/ 0 w 20"/>
                  <a:gd name="T11" fmla="*/ 72 h 132"/>
                  <a:gd name="T12" fmla="*/ 0 w 20"/>
                  <a:gd name="T13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32">
                    <a:moveTo>
                      <a:pt x="0" y="9"/>
                    </a:moveTo>
                    <a:cubicBezTo>
                      <a:pt x="7" y="6"/>
                      <a:pt x="13" y="3"/>
                      <a:pt x="20" y="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81"/>
                      <a:pt x="20" y="102"/>
                      <a:pt x="20" y="123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179"/>
              <p:cNvSpPr>
                <a:spLocks/>
              </p:cNvSpPr>
              <p:nvPr/>
            </p:nvSpPr>
            <p:spPr bwMode="auto">
              <a:xfrm>
                <a:off x="5574" y="3228"/>
                <a:ext cx="47" cy="310"/>
              </a:xfrm>
              <a:custGeom>
                <a:avLst/>
                <a:gdLst>
                  <a:gd name="T0" fmla="*/ 0 w 20"/>
                  <a:gd name="T1" fmla="*/ 9 h 132"/>
                  <a:gd name="T2" fmla="*/ 20 w 20"/>
                  <a:gd name="T3" fmla="*/ 0 h 132"/>
                  <a:gd name="T4" fmla="*/ 20 w 20"/>
                  <a:gd name="T5" fmla="*/ 60 h 132"/>
                  <a:gd name="T6" fmla="*/ 20 w 20"/>
                  <a:gd name="T7" fmla="*/ 122 h 132"/>
                  <a:gd name="T8" fmla="*/ 0 w 20"/>
                  <a:gd name="T9" fmla="*/ 132 h 132"/>
                  <a:gd name="T10" fmla="*/ 0 w 20"/>
                  <a:gd name="T11" fmla="*/ 72 h 132"/>
                  <a:gd name="T12" fmla="*/ 0 w 20"/>
                  <a:gd name="T13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32">
                    <a:moveTo>
                      <a:pt x="0" y="9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81"/>
                      <a:pt x="20" y="102"/>
                      <a:pt x="20" y="12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180"/>
              <p:cNvSpPr>
                <a:spLocks/>
              </p:cNvSpPr>
              <p:nvPr/>
            </p:nvSpPr>
            <p:spPr bwMode="auto">
              <a:xfrm>
                <a:off x="5642" y="3197"/>
                <a:ext cx="50" cy="311"/>
              </a:xfrm>
              <a:custGeom>
                <a:avLst/>
                <a:gdLst>
                  <a:gd name="T0" fmla="*/ 0 w 21"/>
                  <a:gd name="T1" fmla="*/ 9 h 132"/>
                  <a:gd name="T2" fmla="*/ 21 w 21"/>
                  <a:gd name="T3" fmla="*/ 0 h 132"/>
                  <a:gd name="T4" fmla="*/ 21 w 21"/>
                  <a:gd name="T5" fmla="*/ 59 h 132"/>
                  <a:gd name="T6" fmla="*/ 21 w 21"/>
                  <a:gd name="T7" fmla="*/ 122 h 132"/>
                  <a:gd name="T8" fmla="*/ 0 w 21"/>
                  <a:gd name="T9" fmla="*/ 132 h 132"/>
                  <a:gd name="T10" fmla="*/ 0 w 21"/>
                  <a:gd name="T11" fmla="*/ 72 h 132"/>
                  <a:gd name="T12" fmla="*/ 0 w 21"/>
                  <a:gd name="T13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32">
                    <a:moveTo>
                      <a:pt x="0" y="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1" y="80"/>
                      <a:pt x="21" y="101"/>
                      <a:pt x="21" y="12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181"/>
              <p:cNvSpPr>
                <a:spLocks/>
              </p:cNvSpPr>
              <p:nvPr/>
            </p:nvSpPr>
            <p:spPr bwMode="auto">
              <a:xfrm>
                <a:off x="5711" y="3164"/>
                <a:ext cx="49" cy="311"/>
              </a:xfrm>
              <a:custGeom>
                <a:avLst/>
                <a:gdLst>
                  <a:gd name="T0" fmla="*/ 0 w 21"/>
                  <a:gd name="T1" fmla="*/ 10 h 132"/>
                  <a:gd name="T2" fmla="*/ 21 w 21"/>
                  <a:gd name="T3" fmla="*/ 0 h 132"/>
                  <a:gd name="T4" fmla="*/ 21 w 21"/>
                  <a:gd name="T5" fmla="*/ 60 h 132"/>
                  <a:gd name="T6" fmla="*/ 21 w 21"/>
                  <a:gd name="T7" fmla="*/ 123 h 132"/>
                  <a:gd name="T8" fmla="*/ 0 w 21"/>
                  <a:gd name="T9" fmla="*/ 132 h 132"/>
                  <a:gd name="T10" fmla="*/ 0 w 21"/>
                  <a:gd name="T11" fmla="*/ 73 h 132"/>
                  <a:gd name="T12" fmla="*/ 0 w 21"/>
                  <a:gd name="T13" fmla="*/ 1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32">
                    <a:moveTo>
                      <a:pt x="0" y="1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81"/>
                      <a:pt x="21" y="102"/>
                      <a:pt x="21" y="123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52"/>
                      <a:pt x="0" y="3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Freeform 182"/>
              <p:cNvSpPr>
                <a:spLocks/>
              </p:cNvSpPr>
              <p:nvPr/>
            </p:nvSpPr>
            <p:spPr bwMode="auto">
              <a:xfrm>
                <a:off x="5506" y="3258"/>
                <a:ext cx="47" cy="308"/>
              </a:xfrm>
              <a:custGeom>
                <a:avLst/>
                <a:gdLst>
                  <a:gd name="T0" fmla="*/ 0 w 20"/>
                  <a:gd name="T1" fmla="*/ 9 h 131"/>
                  <a:gd name="T2" fmla="*/ 20 w 20"/>
                  <a:gd name="T3" fmla="*/ 0 h 131"/>
                  <a:gd name="T4" fmla="*/ 20 w 20"/>
                  <a:gd name="T5" fmla="*/ 60 h 131"/>
                  <a:gd name="T6" fmla="*/ 20 w 20"/>
                  <a:gd name="T7" fmla="*/ 123 h 131"/>
                  <a:gd name="T8" fmla="*/ 0 w 20"/>
                  <a:gd name="T9" fmla="*/ 131 h 131"/>
                  <a:gd name="T10" fmla="*/ 0 w 20"/>
                  <a:gd name="T11" fmla="*/ 72 h 131"/>
                  <a:gd name="T12" fmla="*/ 0 w 20"/>
                  <a:gd name="T13" fmla="*/ 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31">
                    <a:moveTo>
                      <a:pt x="0" y="9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81"/>
                      <a:pt x="20" y="102"/>
                      <a:pt x="20" y="12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Freeform 183"/>
              <p:cNvSpPr>
                <a:spLocks/>
              </p:cNvSpPr>
              <p:nvPr/>
            </p:nvSpPr>
            <p:spPr bwMode="auto">
              <a:xfrm>
                <a:off x="5508" y="3279"/>
                <a:ext cx="0" cy="130"/>
              </a:xfrm>
              <a:custGeom>
                <a:avLst/>
                <a:gdLst>
                  <a:gd name="T0" fmla="*/ 0 h 55"/>
                  <a:gd name="T1" fmla="*/ 0 h 55"/>
                  <a:gd name="T2" fmla="*/ 28 h 55"/>
                  <a:gd name="T3" fmla="*/ 55 h 55"/>
                  <a:gd name="T4" fmla="*/ 55 h 55"/>
                  <a:gd name="T5" fmla="*/ 26 h 55"/>
                  <a:gd name="T6" fmla="*/ 0 h 5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5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19"/>
                      <a:pt x="0" y="28"/>
                    </a:cubicBezTo>
                    <a:cubicBezTo>
                      <a:pt x="0" y="37"/>
                      <a:pt x="0" y="46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6"/>
                    </a:cubicBezTo>
                    <a:cubicBezTo>
                      <a:pt x="0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184"/>
              <p:cNvSpPr>
                <a:spLocks/>
              </p:cNvSpPr>
              <p:nvPr/>
            </p:nvSpPr>
            <p:spPr bwMode="auto">
              <a:xfrm>
                <a:off x="5510" y="3272"/>
                <a:ext cx="12" cy="139"/>
              </a:xfrm>
              <a:custGeom>
                <a:avLst/>
                <a:gdLst>
                  <a:gd name="T0" fmla="*/ 0 w 5"/>
                  <a:gd name="T1" fmla="*/ 6 h 59"/>
                  <a:gd name="T2" fmla="*/ 5 w 5"/>
                  <a:gd name="T3" fmla="*/ 0 h 59"/>
                  <a:gd name="T4" fmla="*/ 5 w 5"/>
                  <a:gd name="T5" fmla="*/ 26 h 59"/>
                  <a:gd name="T6" fmla="*/ 5 w 5"/>
                  <a:gd name="T7" fmla="*/ 53 h 59"/>
                  <a:gd name="T8" fmla="*/ 0 w 5"/>
                  <a:gd name="T9" fmla="*/ 59 h 59"/>
                  <a:gd name="T10" fmla="*/ 0 w 5"/>
                  <a:gd name="T11" fmla="*/ 33 h 59"/>
                  <a:gd name="T12" fmla="*/ 0 w 5"/>
                  <a:gd name="T13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9">
                    <a:moveTo>
                      <a:pt x="0" y="6"/>
                    </a:moveTo>
                    <a:cubicBezTo>
                      <a:pt x="2" y="4"/>
                      <a:pt x="3" y="2"/>
                      <a:pt x="5" y="0"/>
                    </a:cubicBezTo>
                    <a:cubicBezTo>
                      <a:pt x="5" y="9"/>
                      <a:pt x="5" y="17"/>
                      <a:pt x="5" y="26"/>
                    </a:cubicBezTo>
                    <a:cubicBezTo>
                      <a:pt x="5" y="35"/>
                      <a:pt x="5" y="44"/>
                      <a:pt x="5" y="53"/>
                    </a:cubicBezTo>
                    <a:cubicBezTo>
                      <a:pt x="3" y="55"/>
                      <a:pt x="2" y="57"/>
                      <a:pt x="0" y="59"/>
                    </a:cubicBezTo>
                    <a:cubicBezTo>
                      <a:pt x="0" y="50"/>
                      <a:pt x="0" y="42"/>
                      <a:pt x="0" y="33"/>
                    </a:cubicBezTo>
                    <a:cubicBezTo>
                      <a:pt x="0" y="24"/>
                      <a:pt x="0" y="15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185"/>
              <p:cNvSpPr>
                <a:spLocks/>
              </p:cNvSpPr>
              <p:nvPr/>
            </p:nvSpPr>
            <p:spPr bwMode="auto">
              <a:xfrm>
                <a:off x="5525" y="3272"/>
                <a:ext cx="0" cy="123"/>
              </a:xfrm>
              <a:custGeom>
                <a:avLst/>
                <a:gdLst>
                  <a:gd name="T0" fmla="*/ 0 h 52"/>
                  <a:gd name="T1" fmla="*/ 0 h 52"/>
                  <a:gd name="T2" fmla="*/ 27 h 52"/>
                  <a:gd name="T3" fmla="*/ 52 h 52"/>
                  <a:gd name="T4" fmla="*/ 52 h 52"/>
                  <a:gd name="T5" fmla="*/ 25 h 52"/>
                  <a:gd name="T6" fmla="*/ 0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18"/>
                      <a:pt x="0" y="27"/>
                    </a:cubicBezTo>
                    <a:cubicBezTo>
                      <a:pt x="0" y="35"/>
                      <a:pt x="0" y="44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3"/>
                      <a:pt x="0" y="34"/>
                      <a:pt x="0" y="25"/>
                    </a:cubicBezTo>
                    <a:cubicBezTo>
                      <a:pt x="0" y="17"/>
                      <a:pt x="0" y="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186"/>
              <p:cNvSpPr>
                <a:spLocks/>
              </p:cNvSpPr>
              <p:nvPr/>
            </p:nvSpPr>
            <p:spPr bwMode="auto">
              <a:xfrm>
                <a:off x="5527" y="3265"/>
                <a:ext cx="9" cy="132"/>
              </a:xfrm>
              <a:custGeom>
                <a:avLst/>
                <a:gdLst>
                  <a:gd name="T0" fmla="*/ 0 w 4"/>
                  <a:gd name="T1" fmla="*/ 6 h 56"/>
                  <a:gd name="T2" fmla="*/ 4 w 4"/>
                  <a:gd name="T3" fmla="*/ 0 h 56"/>
                  <a:gd name="T4" fmla="*/ 4 w 4"/>
                  <a:gd name="T5" fmla="*/ 25 h 56"/>
                  <a:gd name="T6" fmla="*/ 4 w 4"/>
                  <a:gd name="T7" fmla="*/ 51 h 56"/>
                  <a:gd name="T8" fmla="*/ 0 w 4"/>
                  <a:gd name="T9" fmla="*/ 56 h 56"/>
                  <a:gd name="T10" fmla="*/ 0 w 4"/>
                  <a:gd name="T11" fmla="*/ 32 h 56"/>
                  <a:gd name="T12" fmla="*/ 0 w 4"/>
                  <a:gd name="T13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6">
                    <a:moveTo>
                      <a:pt x="0" y="6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4" y="8"/>
                      <a:pt x="4" y="16"/>
                      <a:pt x="4" y="25"/>
                    </a:cubicBezTo>
                    <a:cubicBezTo>
                      <a:pt x="4" y="33"/>
                      <a:pt x="4" y="42"/>
                      <a:pt x="4" y="51"/>
                    </a:cubicBezTo>
                    <a:cubicBezTo>
                      <a:pt x="3" y="52"/>
                      <a:pt x="1" y="54"/>
                      <a:pt x="0" y="56"/>
                    </a:cubicBezTo>
                    <a:cubicBezTo>
                      <a:pt x="0" y="48"/>
                      <a:pt x="0" y="40"/>
                      <a:pt x="0" y="32"/>
                    </a:cubicBezTo>
                    <a:cubicBezTo>
                      <a:pt x="0" y="23"/>
                      <a:pt x="0" y="15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187"/>
              <p:cNvSpPr>
                <a:spLocks/>
              </p:cNvSpPr>
              <p:nvPr/>
            </p:nvSpPr>
            <p:spPr bwMode="auto">
              <a:xfrm>
                <a:off x="5541" y="3265"/>
                <a:ext cx="0" cy="118"/>
              </a:xfrm>
              <a:custGeom>
                <a:avLst/>
                <a:gdLst>
                  <a:gd name="T0" fmla="*/ 0 h 50"/>
                  <a:gd name="T1" fmla="*/ 0 h 50"/>
                  <a:gd name="T2" fmla="*/ 26 h 50"/>
                  <a:gd name="T3" fmla="*/ 50 h 50"/>
                  <a:gd name="T4" fmla="*/ 50 h 50"/>
                  <a:gd name="T5" fmla="*/ 24 h 50"/>
                  <a:gd name="T6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17"/>
                      <a:pt x="0" y="26"/>
                    </a:cubicBezTo>
                    <a:cubicBezTo>
                      <a:pt x="0" y="34"/>
                      <a:pt x="0" y="42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1"/>
                      <a:pt x="0" y="33"/>
                      <a:pt x="0" y="24"/>
                    </a:cubicBezTo>
                    <a:cubicBezTo>
                      <a:pt x="0" y="16"/>
                      <a:pt x="0" y="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188"/>
              <p:cNvSpPr>
                <a:spLocks/>
              </p:cNvSpPr>
              <p:nvPr/>
            </p:nvSpPr>
            <p:spPr bwMode="auto">
              <a:xfrm>
                <a:off x="5543" y="3258"/>
                <a:ext cx="10" cy="127"/>
              </a:xfrm>
              <a:custGeom>
                <a:avLst/>
                <a:gdLst>
                  <a:gd name="T0" fmla="*/ 0 w 4"/>
                  <a:gd name="T1" fmla="*/ 6 h 54"/>
                  <a:gd name="T2" fmla="*/ 4 w 4"/>
                  <a:gd name="T3" fmla="*/ 0 h 54"/>
                  <a:gd name="T4" fmla="*/ 4 w 4"/>
                  <a:gd name="T5" fmla="*/ 23 h 54"/>
                  <a:gd name="T6" fmla="*/ 4 w 4"/>
                  <a:gd name="T7" fmla="*/ 48 h 54"/>
                  <a:gd name="T8" fmla="*/ 0 w 4"/>
                  <a:gd name="T9" fmla="*/ 54 h 54"/>
                  <a:gd name="T10" fmla="*/ 0 w 4"/>
                  <a:gd name="T11" fmla="*/ 31 h 54"/>
                  <a:gd name="T12" fmla="*/ 0 w 4"/>
                  <a:gd name="T13" fmla="*/ 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4">
                    <a:moveTo>
                      <a:pt x="0" y="6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4" y="8"/>
                      <a:pt x="4" y="16"/>
                      <a:pt x="4" y="23"/>
                    </a:cubicBezTo>
                    <a:cubicBezTo>
                      <a:pt x="4" y="32"/>
                      <a:pt x="4" y="40"/>
                      <a:pt x="4" y="48"/>
                    </a:cubicBezTo>
                    <a:cubicBezTo>
                      <a:pt x="3" y="50"/>
                      <a:pt x="1" y="52"/>
                      <a:pt x="0" y="54"/>
                    </a:cubicBezTo>
                    <a:cubicBezTo>
                      <a:pt x="0" y="46"/>
                      <a:pt x="0" y="38"/>
                      <a:pt x="0" y="31"/>
                    </a:cubicBezTo>
                    <a:cubicBezTo>
                      <a:pt x="0" y="22"/>
                      <a:pt x="0" y="14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Freeform 189"/>
              <p:cNvSpPr>
                <a:spLocks/>
              </p:cNvSpPr>
              <p:nvPr/>
            </p:nvSpPr>
            <p:spPr bwMode="auto">
              <a:xfrm>
                <a:off x="6545" y="2295"/>
                <a:ext cx="443" cy="1175"/>
              </a:xfrm>
              <a:custGeom>
                <a:avLst/>
                <a:gdLst>
                  <a:gd name="T0" fmla="*/ 0 w 443"/>
                  <a:gd name="T1" fmla="*/ 0 h 1175"/>
                  <a:gd name="T2" fmla="*/ 2 w 443"/>
                  <a:gd name="T3" fmla="*/ 1041 h 1175"/>
                  <a:gd name="T4" fmla="*/ 443 w 443"/>
                  <a:gd name="T5" fmla="*/ 1175 h 1175"/>
                  <a:gd name="T6" fmla="*/ 443 w 443"/>
                  <a:gd name="T7" fmla="*/ 135 h 1175"/>
                  <a:gd name="T8" fmla="*/ 0 w 443"/>
                  <a:gd name="T9" fmla="*/ 0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175">
                    <a:moveTo>
                      <a:pt x="0" y="0"/>
                    </a:moveTo>
                    <a:lnTo>
                      <a:pt x="2" y="1041"/>
                    </a:lnTo>
                    <a:lnTo>
                      <a:pt x="443" y="1175"/>
                    </a:lnTo>
                    <a:lnTo>
                      <a:pt x="443" y="1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0" name="Freeform 207"/>
            <p:cNvSpPr>
              <a:spLocks/>
            </p:cNvSpPr>
            <p:nvPr/>
          </p:nvSpPr>
          <p:spPr bwMode="auto">
            <a:xfrm>
              <a:off x="6580" y="2884"/>
              <a:ext cx="69" cy="108"/>
            </a:xfrm>
            <a:custGeom>
              <a:avLst/>
              <a:gdLst>
                <a:gd name="T0" fmla="*/ 0 w 29"/>
                <a:gd name="T1" fmla="*/ 0 h 46"/>
                <a:gd name="T2" fmla="*/ 29 w 29"/>
                <a:gd name="T3" fmla="*/ 9 h 46"/>
                <a:gd name="T4" fmla="*/ 29 w 29"/>
                <a:gd name="T5" fmla="*/ 46 h 46"/>
                <a:gd name="T6" fmla="*/ 0 w 29"/>
                <a:gd name="T7" fmla="*/ 38 h 46"/>
                <a:gd name="T8" fmla="*/ 0 w 2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cubicBezTo>
                    <a:pt x="10" y="3"/>
                    <a:pt x="19" y="6"/>
                    <a:pt x="29" y="9"/>
                  </a:cubicBezTo>
                  <a:cubicBezTo>
                    <a:pt x="29" y="21"/>
                    <a:pt x="29" y="34"/>
                    <a:pt x="29" y="46"/>
                  </a:cubicBezTo>
                  <a:cubicBezTo>
                    <a:pt x="19" y="43"/>
                    <a:pt x="10" y="40"/>
                    <a:pt x="0" y="38"/>
                  </a:cubicBezTo>
                  <a:cubicBezTo>
                    <a:pt x="0" y="25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6E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6580" y="3006"/>
              <a:ext cx="69" cy="109"/>
            </a:xfrm>
            <a:custGeom>
              <a:avLst/>
              <a:gdLst>
                <a:gd name="T0" fmla="*/ 0 w 29"/>
                <a:gd name="T1" fmla="*/ 0 h 46"/>
                <a:gd name="T2" fmla="*/ 29 w 29"/>
                <a:gd name="T3" fmla="*/ 8 h 46"/>
                <a:gd name="T4" fmla="*/ 29 w 29"/>
                <a:gd name="T5" fmla="*/ 46 h 46"/>
                <a:gd name="T6" fmla="*/ 0 w 29"/>
                <a:gd name="T7" fmla="*/ 37 h 46"/>
                <a:gd name="T8" fmla="*/ 0 w 2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cubicBezTo>
                    <a:pt x="10" y="3"/>
                    <a:pt x="19" y="6"/>
                    <a:pt x="29" y="8"/>
                  </a:cubicBezTo>
                  <a:cubicBezTo>
                    <a:pt x="29" y="21"/>
                    <a:pt x="29" y="34"/>
                    <a:pt x="29" y="46"/>
                  </a:cubicBezTo>
                  <a:cubicBezTo>
                    <a:pt x="19" y="43"/>
                    <a:pt x="10" y="40"/>
                    <a:pt x="0" y="37"/>
                  </a:cubicBezTo>
                  <a:cubicBezTo>
                    <a:pt x="0" y="25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6E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15"/>
            <p:cNvSpPr>
              <a:spLocks/>
            </p:cNvSpPr>
            <p:nvPr/>
          </p:nvSpPr>
          <p:spPr bwMode="auto">
            <a:xfrm>
              <a:off x="6580" y="3126"/>
              <a:ext cx="69" cy="111"/>
            </a:xfrm>
            <a:custGeom>
              <a:avLst/>
              <a:gdLst>
                <a:gd name="T0" fmla="*/ 0 w 29"/>
                <a:gd name="T1" fmla="*/ 0 h 47"/>
                <a:gd name="T2" fmla="*/ 29 w 29"/>
                <a:gd name="T3" fmla="*/ 9 h 47"/>
                <a:gd name="T4" fmla="*/ 29 w 29"/>
                <a:gd name="T5" fmla="*/ 47 h 47"/>
                <a:gd name="T6" fmla="*/ 0 w 29"/>
                <a:gd name="T7" fmla="*/ 38 h 47"/>
                <a:gd name="T8" fmla="*/ 0 w 2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0" y="0"/>
                  </a:moveTo>
                  <a:cubicBezTo>
                    <a:pt x="10" y="3"/>
                    <a:pt x="19" y="6"/>
                    <a:pt x="29" y="9"/>
                  </a:cubicBezTo>
                  <a:cubicBezTo>
                    <a:pt x="29" y="22"/>
                    <a:pt x="29" y="34"/>
                    <a:pt x="29" y="47"/>
                  </a:cubicBezTo>
                  <a:cubicBezTo>
                    <a:pt x="19" y="44"/>
                    <a:pt x="10" y="41"/>
                    <a:pt x="0" y="38"/>
                  </a:cubicBezTo>
                  <a:cubicBezTo>
                    <a:pt x="0" y="26"/>
                    <a:pt x="0" y="13"/>
                    <a:pt x="0" y="0"/>
                  </a:cubicBezTo>
                  <a:close/>
                </a:path>
              </a:pathLst>
            </a:custGeom>
            <a:solidFill>
              <a:srgbClr val="6E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19"/>
            <p:cNvSpPr>
              <a:spLocks/>
            </p:cNvSpPr>
            <p:nvPr/>
          </p:nvSpPr>
          <p:spPr bwMode="auto">
            <a:xfrm>
              <a:off x="6592" y="2399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8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8"/>
                  </a:cubicBezTo>
                  <a:cubicBezTo>
                    <a:pt x="24" y="19"/>
                    <a:pt x="24" y="30"/>
                    <a:pt x="24" y="41"/>
                  </a:cubicBezTo>
                  <a:cubicBezTo>
                    <a:pt x="16" y="39"/>
                    <a:pt x="8" y="36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20"/>
            <p:cNvSpPr>
              <a:spLocks/>
            </p:cNvSpPr>
            <p:nvPr/>
          </p:nvSpPr>
          <p:spPr bwMode="auto">
            <a:xfrm>
              <a:off x="6693" y="2430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8 h 96"/>
                <a:gd name="T4" fmla="*/ 57 w 57"/>
                <a:gd name="T5" fmla="*/ 96 h 96"/>
                <a:gd name="T6" fmla="*/ 0 w 57"/>
                <a:gd name="T7" fmla="*/ 80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8"/>
                  </a:lnTo>
                  <a:lnTo>
                    <a:pt x="57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>
              <a:off x="6795" y="2462"/>
              <a:ext cx="56" cy="95"/>
            </a:xfrm>
            <a:custGeom>
              <a:avLst/>
              <a:gdLst>
                <a:gd name="T0" fmla="*/ 0 w 56"/>
                <a:gd name="T1" fmla="*/ 0 h 95"/>
                <a:gd name="T2" fmla="*/ 56 w 56"/>
                <a:gd name="T3" fmla="*/ 17 h 95"/>
                <a:gd name="T4" fmla="*/ 56 w 56"/>
                <a:gd name="T5" fmla="*/ 95 h 95"/>
                <a:gd name="T6" fmla="*/ 0 w 56"/>
                <a:gd name="T7" fmla="*/ 78 h 95"/>
                <a:gd name="T8" fmla="*/ 0 w 56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5">
                  <a:moveTo>
                    <a:pt x="0" y="0"/>
                  </a:moveTo>
                  <a:lnTo>
                    <a:pt x="56" y="17"/>
                  </a:lnTo>
                  <a:lnTo>
                    <a:pt x="56" y="95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22"/>
            <p:cNvSpPr>
              <a:spLocks/>
            </p:cNvSpPr>
            <p:nvPr/>
          </p:nvSpPr>
          <p:spPr bwMode="auto">
            <a:xfrm>
              <a:off x="6898" y="2493"/>
              <a:ext cx="57" cy="94"/>
            </a:xfrm>
            <a:custGeom>
              <a:avLst/>
              <a:gdLst>
                <a:gd name="T0" fmla="*/ 0 w 57"/>
                <a:gd name="T1" fmla="*/ 0 h 94"/>
                <a:gd name="T2" fmla="*/ 57 w 57"/>
                <a:gd name="T3" fmla="*/ 17 h 94"/>
                <a:gd name="T4" fmla="*/ 57 w 57"/>
                <a:gd name="T5" fmla="*/ 94 h 94"/>
                <a:gd name="T6" fmla="*/ 0 w 57"/>
                <a:gd name="T7" fmla="*/ 78 h 94"/>
                <a:gd name="T8" fmla="*/ 0 w 5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0" y="0"/>
                  </a:moveTo>
                  <a:lnTo>
                    <a:pt x="57" y="17"/>
                  </a:lnTo>
                  <a:lnTo>
                    <a:pt x="57" y="94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223"/>
            <p:cNvSpPr>
              <a:spLocks/>
            </p:cNvSpPr>
            <p:nvPr/>
          </p:nvSpPr>
          <p:spPr bwMode="auto">
            <a:xfrm>
              <a:off x="6592" y="2521"/>
              <a:ext cx="57" cy="97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224"/>
            <p:cNvSpPr>
              <a:spLocks/>
            </p:cNvSpPr>
            <p:nvPr/>
          </p:nvSpPr>
          <p:spPr bwMode="auto">
            <a:xfrm>
              <a:off x="6693" y="2552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80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25"/>
            <p:cNvSpPr>
              <a:spLocks/>
            </p:cNvSpPr>
            <p:nvPr/>
          </p:nvSpPr>
          <p:spPr bwMode="auto">
            <a:xfrm>
              <a:off x="6795" y="2583"/>
              <a:ext cx="56" cy="96"/>
            </a:xfrm>
            <a:custGeom>
              <a:avLst/>
              <a:gdLst>
                <a:gd name="T0" fmla="*/ 0 w 56"/>
                <a:gd name="T1" fmla="*/ 0 h 96"/>
                <a:gd name="T2" fmla="*/ 56 w 56"/>
                <a:gd name="T3" fmla="*/ 18 h 96"/>
                <a:gd name="T4" fmla="*/ 56 w 56"/>
                <a:gd name="T5" fmla="*/ 96 h 96"/>
                <a:gd name="T6" fmla="*/ 0 w 56"/>
                <a:gd name="T7" fmla="*/ 80 h 96"/>
                <a:gd name="T8" fmla="*/ 0 w 5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6">
                  <a:moveTo>
                    <a:pt x="0" y="0"/>
                  </a:moveTo>
                  <a:lnTo>
                    <a:pt x="56" y="18"/>
                  </a:lnTo>
                  <a:lnTo>
                    <a:pt x="56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26"/>
            <p:cNvSpPr>
              <a:spLocks/>
            </p:cNvSpPr>
            <p:nvPr/>
          </p:nvSpPr>
          <p:spPr bwMode="auto">
            <a:xfrm>
              <a:off x="6898" y="2613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9 h 97"/>
                <a:gd name="T4" fmla="*/ 57 w 57"/>
                <a:gd name="T5" fmla="*/ 97 h 97"/>
                <a:gd name="T6" fmla="*/ 0 w 57"/>
                <a:gd name="T7" fmla="*/ 80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9"/>
                  </a:lnTo>
                  <a:lnTo>
                    <a:pt x="57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27"/>
            <p:cNvSpPr>
              <a:spLocks/>
            </p:cNvSpPr>
            <p:nvPr/>
          </p:nvSpPr>
          <p:spPr bwMode="auto">
            <a:xfrm>
              <a:off x="6592" y="2644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3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28"/>
            <p:cNvSpPr>
              <a:spLocks/>
            </p:cNvSpPr>
            <p:nvPr/>
          </p:nvSpPr>
          <p:spPr bwMode="auto">
            <a:xfrm>
              <a:off x="6693" y="2674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7 h 97"/>
                <a:gd name="T4" fmla="*/ 57 w 57"/>
                <a:gd name="T5" fmla="*/ 97 h 97"/>
                <a:gd name="T6" fmla="*/ 0 w 57"/>
                <a:gd name="T7" fmla="*/ 78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7"/>
                  </a:lnTo>
                  <a:lnTo>
                    <a:pt x="57" y="97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29"/>
            <p:cNvSpPr>
              <a:spLocks/>
            </p:cNvSpPr>
            <p:nvPr/>
          </p:nvSpPr>
          <p:spPr bwMode="auto">
            <a:xfrm>
              <a:off x="6795" y="2705"/>
              <a:ext cx="56" cy="96"/>
            </a:xfrm>
            <a:custGeom>
              <a:avLst/>
              <a:gdLst>
                <a:gd name="T0" fmla="*/ 0 w 56"/>
                <a:gd name="T1" fmla="*/ 0 h 96"/>
                <a:gd name="T2" fmla="*/ 56 w 56"/>
                <a:gd name="T3" fmla="*/ 16 h 96"/>
                <a:gd name="T4" fmla="*/ 56 w 56"/>
                <a:gd name="T5" fmla="*/ 96 h 96"/>
                <a:gd name="T6" fmla="*/ 0 w 56"/>
                <a:gd name="T7" fmla="*/ 80 h 96"/>
                <a:gd name="T8" fmla="*/ 0 w 5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6">
                  <a:moveTo>
                    <a:pt x="0" y="0"/>
                  </a:moveTo>
                  <a:lnTo>
                    <a:pt x="56" y="16"/>
                  </a:lnTo>
                  <a:lnTo>
                    <a:pt x="56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30"/>
            <p:cNvSpPr>
              <a:spLocks/>
            </p:cNvSpPr>
            <p:nvPr/>
          </p:nvSpPr>
          <p:spPr bwMode="auto">
            <a:xfrm>
              <a:off x="6898" y="2736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31"/>
            <p:cNvSpPr>
              <a:spLocks/>
            </p:cNvSpPr>
            <p:nvPr/>
          </p:nvSpPr>
          <p:spPr bwMode="auto">
            <a:xfrm>
              <a:off x="6592" y="2766"/>
              <a:ext cx="57" cy="94"/>
            </a:xfrm>
            <a:custGeom>
              <a:avLst/>
              <a:gdLst>
                <a:gd name="T0" fmla="*/ 0 w 24"/>
                <a:gd name="T1" fmla="*/ 0 h 40"/>
                <a:gd name="T2" fmla="*/ 24 w 24"/>
                <a:gd name="T3" fmla="*/ 7 h 40"/>
                <a:gd name="T4" fmla="*/ 24 w 24"/>
                <a:gd name="T5" fmla="*/ 40 h 40"/>
                <a:gd name="T6" fmla="*/ 0 w 24"/>
                <a:gd name="T7" fmla="*/ 33 h 40"/>
                <a:gd name="T8" fmla="*/ 0 w 2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0" y="0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6" y="38"/>
                    <a:pt x="8" y="36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32"/>
            <p:cNvSpPr>
              <a:spLocks/>
            </p:cNvSpPr>
            <p:nvPr/>
          </p:nvSpPr>
          <p:spPr bwMode="auto">
            <a:xfrm>
              <a:off x="6693" y="2797"/>
              <a:ext cx="57" cy="94"/>
            </a:xfrm>
            <a:custGeom>
              <a:avLst/>
              <a:gdLst>
                <a:gd name="T0" fmla="*/ 0 w 57"/>
                <a:gd name="T1" fmla="*/ 0 h 94"/>
                <a:gd name="T2" fmla="*/ 57 w 57"/>
                <a:gd name="T3" fmla="*/ 16 h 94"/>
                <a:gd name="T4" fmla="*/ 57 w 57"/>
                <a:gd name="T5" fmla="*/ 94 h 94"/>
                <a:gd name="T6" fmla="*/ 0 w 57"/>
                <a:gd name="T7" fmla="*/ 77 h 94"/>
                <a:gd name="T8" fmla="*/ 0 w 5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0" y="0"/>
                  </a:moveTo>
                  <a:lnTo>
                    <a:pt x="57" y="16"/>
                  </a:lnTo>
                  <a:lnTo>
                    <a:pt x="57" y="94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33"/>
            <p:cNvSpPr>
              <a:spLocks/>
            </p:cNvSpPr>
            <p:nvPr/>
          </p:nvSpPr>
          <p:spPr bwMode="auto">
            <a:xfrm>
              <a:off x="6795" y="2827"/>
              <a:ext cx="56" cy="97"/>
            </a:xfrm>
            <a:custGeom>
              <a:avLst/>
              <a:gdLst>
                <a:gd name="T0" fmla="*/ 0 w 56"/>
                <a:gd name="T1" fmla="*/ 0 h 97"/>
                <a:gd name="T2" fmla="*/ 56 w 56"/>
                <a:gd name="T3" fmla="*/ 17 h 97"/>
                <a:gd name="T4" fmla="*/ 56 w 56"/>
                <a:gd name="T5" fmla="*/ 97 h 97"/>
                <a:gd name="T6" fmla="*/ 0 w 56"/>
                <a:gd name="T7" fmla="*/ 78 h 97"/>
                <a:gd name="T8" fmla="*/ 0 w 5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7">
                  <a:moveTo>
                    <a:pt x="0" y="0"/>
                  </a:moveTo>
                  <a:lnTo>
                    <a:pt x="56" y="17"/>
                  </a:lnTo>
                  <a:lnTo>
                    <a:pt x="56" y="97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4"/>
            <p:cNvSpPr>
              <a:spLocks/>
            </p:cNvSpPr>
            <p:nvPr/>
          </p:nvSpPr>
          <p:spPr bwMode="auto">
            <a:xfrm>
              <a:off x="6898" y="2858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78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35"/>
            <p:cNvSpPr>
              <a:spLocks/>
            </p:cNvSpPr>
            <p:nvPr/>
          </p:nvSpPr>
          <p:spPr bwMode="auto">
            <a:xfrm>
              <a:off x="6592" y="2886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9 h 97"/>
                <a:gd name="T4" fmla="*/ 57 w 57"/>
                <a:gd name="T5" fmla="*/ 97 h 97"/>
                <a:gd name="T6" fmla="*/ 0 w 57"/>
                <a:gd name="T7" fmla="*/ 80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9"/>
                  </a:lnTo>
                  <a:lnTo>
                    <a:pt x="57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36"/>
            <p:cNvSpPr>
              <a:spLocks/>
            </p:cNvSpPr>
            <p:nvPr/>
          </p:nvSpPr>
          <p:spPr bwMode="auto">
            <a:xfrm>
              <a:off x="6693" y="2919"/>
              <a:ext cx="57" cy="94"/>
            </a:xfrm>
            <a:custGeom>
              <a:avLst/>
              <a:gdLst>
                <a:gd name="T0" fmla="*/ 0 w 57"/>
                <a:gd name="T1" fmla="*/ 0 h 94"/>
                <a:gd name="T2" fmla="*/ 57 w 57"/>
                <a:gd name="T3" fmla="*/ 17 h 94"/>
                <a:gd name="T4" fmla="*/ 57 w 57"/>
                <a:gd name="T5" fmla="*/ 94 h 94"/>
                <a:gd name="T6" fmla="*/ 0 w 57"/>
                <a:gd name="T7" fmla="*/ 78 h 94"/>
                <a:gd name="T8" fmla="*/ 0 w 5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0" y="0"/>
                  </a:moveTo>
                  <a:lnTo>
                    <a:pt x="57" y="17"/>
                  </a:lnTo>
                  <a:lnTo>
                    <a:pt x="57" y="94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37"/>
            <p:cNvSpPr>
              <a:spLocks/>
            </p:cNvSpPr>
            <p:nvPr/>
          </p:nvSpPr>
          <p:spPr bwMode="auto">
            <a:xfrm>
              <a:off x="6795" y="2950"/>
              <a:ext cx="56" cy="94"/>
            </a:xfrm>
            <a:custGeom>
              <a:avLst/>
              <a:gdLst>
                <a:gd name="T0" fmla="*/ 0 w 56"/>
                <a:gd name="T1" fmla="*/ 0 h 94"/>
                <a:gd name="T2" fmla="*/ 56 w 56"/>
                <a:gd name="T3" fmla="*/ 16 h 94"/>
                <a:gd name="T4" fmla="*/ 56 w 56"/>
                <a:gd name="T5" fmla="*/ 94 h 94"/>
                <a:gd name="T6" fmla="*/ 0 w 56"/>
                <a:gd name="T7" fmla="*/ 77 h 94"/>
                <a:gd name="T8" fmla="*/ 0 w 56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4">
                  <a:moveTo>
                    <a:pt x="0" y="0"/>
                  </a:moveTo>
                  <a:lnTo>
                    <a:pt x="56" y="16"/>
                  </a:lnTo>
                  <a:lnTo>
                    <a:pt x="56" y="94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38"/>
            <p:cNvSpPr>
              <a:spLocks/>
            </p:cNvSpPr>
            <p:nvPr/>
          </p:nvSpPr>
          <p:spPr bwMode="auto">
            <a:xfrm>
              <a:off x="6898" y="2980"/>
              <a:ext cx="57" cy="95"/>
            </a:xfrm>
            <a:custGeom>
              <a:avLst/>
              <a:gdLst>
                <a:gd name="T0" fmla="*/ 0 w 57"/>
                <a:gd name="T1" fmla="*/ 0 h 95"/>
                <a:gd name="T2" fmla="*/ 57 w 57"/>
                <a:gd name="T3" fmla="*/ 17 h 95"/>
                <a:gd name="T4" fmla="*/ 57 w 57"/>
                <a:gd name="T5" fmla="*/ 95 h 95"/>
                <a:gd name="T6" fmla="*/ 0 w 57"/>
                <a:gd name="T7" fmla="*/ 78 h 95"/>
                <a:gd name="T8" fmla="*/ 0 w 5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5">
                  <a:moveTo>
                    <a:pt x="0" y="0"/>
                  </a:moveTo>
                  <a:lnTo>
                    <a:pt x="57" y="17"/>
                  </a:lnTo>
                  <a:lnTo>
                    <a:pt x="57" y="95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39"/>
            <p:cNvSpPr>
              <a:spLocks/>
            </p:cNvSpPr>
            <p:nvPr/>
          </p:nvSpPr>
          <p:spPr bwMode="auto">
            <a:xfrm>
              <a:off x="6592" y="3009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80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40"/>
            <p:cNvSpPr>
              <a:spLocks/>
            </p:cNvSpPr>
            <p:nvPr/>
          </p:nvSpPr>
          <p:spPr bwMode="auto">
            <a:xfrm>
              <a:off x="6693" y="3039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9 h 97"/>
                <a:gd name="T4" fmla="*/ 57 w 57"/>
                <a:gd name="T5" fmla="*/ 97 h 97"/>
                <a:gd name="T6" fmla="*/ 0 w 57"/>
                <a:gd name="T7" fmla="*/ 80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9"/>
                  </a:lnTo>
                  <a:lnTo>
                    <a:pt x="57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41"/>
            <p:cNvSpPr>
              <a:spLocks/>
            </p:cNvSpPr>
            <p:nvPr/>
          </p:nvSpPr>
          <p:spPr bwMode="auto">
            <a:xfrm>
              <a:off x="6795" y="3070"/>
              <a:ext cx="56" cy="96"/>
            </a:xfrm>
            <a:custGeom>
              <a:avLst/>
              <a:gdLst>
                <a:gd name="T0" fmla="*/ 0 w 56"/>
                <a:gd name="T1" fmla="*/ 0 h 96"/>
                <a:gd name="T2" fmla="*/ 56 w 56"/>
                <a:gd name="T3" fmla="*/ 19 h 96"/>
                <a:gd name="T4" fmla="*/ 56 w 56"/>
                <a:gd name="T5" fmla="*/ 96 h 96"/>
                <a:gd name="T6" fmla="*/ 0 w 56"/>
                <a:gd name="T7" fmla="*/ 80 h 96"/>
                <a:gd name="T8" fmla="*/ 0 w 5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6">
                  <a:moveTo>
                    <a:pt x="0" y="0"/>
                  </a:moveTo>
                  <a:lnTo>
                    <a:pt x="56" y="19"/>
                  </a:lnTo>
                  <a:lnTo>
                    <a:pt x="56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42"/>
            <p:cNvSpPr>
              <a:spLocks/>
            </p:cNvSpPr>
            <p:nvPr/>
          </p:nvSpPr>
          <p:spPr bwMode="auto">
            <a:xfrm>
              <a:off x="6898" y="3100"/>
              <a:ext cx="57" cy="97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8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9"/>
                    <a:pt x="8" y="36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43"/>
            <p:cNvSpPr>
              <a:spLocks/>
            </p:cNvSpPr>
            <p:nvPr/>
          </p:nvSpPr>
          <p:spPr bwMode="auto">
            <a:xfrm>
              <a:off x="6592" y="3131"/>
              <a:ext cx="57" cy="97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3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44"/>
            <p:cNvSpPr>
              <a:spLocks/>
            </p:cNvSpPr>
            <p:nvPr/>
          </p:nvSpPr>
          <p:spPr bwMode="auto">
            <a:xfrm>
              <a:off x="6693" y="3162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77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45"/>
            <p:cNvSpPr>
              <a:spLocks/>
            </p:cNvSpPr>
            <p:nvPr/>
          </p:nvSpPr>
          <p:spPr bwMode="auto">
            <a:xfrm>
              <a:off x="6795" y="3192"/>
              <a:ext cx="56" cy="97"/>
            </a:xfrm>
            <a:custGeom>
              <a:avLst/>
              <a:gdLst>
                <a:gd name="T0" fmla="*/ 0 w 56"/>
                <a:gd name="T1" fmla="*/ 0 h 97"/>
                <a:gd name="T2" fmla="*/ 56 w 56"/>
                <a:gd name="T3" fmla="*/ 17 h 97"/>
                <a:gd name="T4" fmla="*/ 56 w 56"/>
                <a:gd name="T5" fmla="*/ 97 h 97"/>
                <a:gd name="T6" fmla="*/ 0 w 56"/>
                <a:gd name="T7" fmla="*/ 80 h 97"/>
                <a:gd name="T8" fmla="*/ 0 w 5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7">
                  <a:moveTo>
                    <a:pt x="0" y="0"/>
                  </a:moveTo>
                  <a:lnTo>
                    <a:pt x="56" y="17"/>
                  </a:lnTo>
                  <a:lnTo>
                    <a:pt x="56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46"/>
            <p:cNvSpPr>
              <a:spLocks/>
            </p:cNvSpPr>
            <p:nvPr/>
          </p:nvSpPr>
          <p:spPr bwMode="auto">
            <a:xfrm>
              <a:off x="6898" y="3223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4"/>
                  </a:cubicBezTo>
                  <a:cubicBezTo>
                    <a:pt x="0" y="22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47"/>
            <p:cNvSpPr>
              <a:spLocks/>
            </p:cNvSpPr>
            <p:nvPr/>
          </p:nvSpPr>
          <p:spPr bwMode="auto">
            <a:xfrm>
              <a:off x="6988" y="2286"/>
              <a:ext cx="318" cy="1184"/>
            </a:xfrm>
            <a:custGeom>
              <a:avLst/>
              <a:gdLst>
                <a:gd name="T0" fmla="*/ 0 w 318"/>
                <a:gd name="T1" fmla="*/ 144 h 1184"/>
                <a:gd name="T2" fmla="*/ 0 w 318"/>
                <a:gd name="T3" fmla="*/ 1184 h 1184"/>
                <a:gd name="T4" fmla="*/ 318 w 318"/>
                <a:gd name="T5" fmla="*/ 1040 h 1184"/>
                <a:gd name="T6" fmla="*/ 316 w 318"/>
                <a:gd name="T7" fmla="*/ 0 h 1184"/>
                <a:gd name="T8" fmla="*/ 0 w 318"/>
                <a:gd name="T9" fmla="*/ 14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184">
                  <a:moveTo>
                    <a:pt x="0" y="144"/>
                  </a:moveTo>
                  <a:lnTo>
                    <a:pt x="0" y="1184"/>
                  </a:lnTo>
                  <a:lnTo>
                    <a:pt x="318" y="1040"/>
                  </a:lnTo>
                  <a:lnTo>
                    <a:pt x="316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69"/>
            <p:cNvSpPr>
              <a:spLocks/>
            </p:cNvSpPr>
            <p:nvPr/>
          </p:nvSpPr>
          <p:spPr bwMode="auto">
            <a:xfrm>
              <a:off x="7023" y="2481"/>
              <a:ext cx="52" cy="102"/>
            </a:xfrm>
            <a:custGeom>
              <a:avLst/>
              <a:gdLst>
                <a:gd name="T0" fmla="*/ 0 w 22"/>
                <a:gd name="T1" fmla="*/ 10 h 43"/>
                <a:gd name="T2" fmla="*/ 22 w 22"/>
                <a:gd name="T3" fmla="*/ 0 h 43"/>
                <a:gd name="T4" fmla="*/ 22 w 22"/>
                <a:gd name="T5" fmla="*/ 33 h 43"/>
                <a:gd name="T6" fmla="*/ 0 w 22"/>
                <a:gd name="T7" fmla="*/ 43 h 43"/>
                <a:gd name="T8" fmla="*/ 0 w 22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7" y="6"/>
                    <a:pt x="15" y="3"/>
                    <a:pt x="22" y="0"/>
                  </a:cubicBezTo>
                  <a:cubicBezTo>
                    <a:pt x="22" y="11"/>
                    <a:pt x="22" y="22"/>
                    <a:pt x="22" y="3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70"/>
            <p:cNvSpPr>
              <a:spLocks/>
            </p:cNvSpPr>
            <p:nvPr/>
          </p:nvSpPr>
          <p:spPr bwMode="auto">
            <a:xfrm>
              <a:off x="7115" y="2439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3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71"/>
            <p:cNvSpPr>
              <a:spLocks/>
            </p:cNvSpPr>
            <p:nvPr/>
          </p:nvSpPr>
          <p:spPr bwMode="auto">
            <a:xfrm>
              <a:off x="7209" y="2397"/>
              <a:ext cx="50" cy="103"/>
            </a:xfrm>
            <a:custGeom>
              <a:avLst/>
              <a:gdLst>
                <a:gd name="T0" fmla="*/ 0 w 21"/>
                <a:gd name="T1" fmla="*/ 10 h 44"/>
                <a:gd name="T2" fmla="*/ 13 w 21"/>
                <a:gd name="T3" fmla="*/ 4 h 44"/>
                <a:gd name="T4" fmla="*/ 21 w 21"/>
                <a:gd name="T5" fmla="*/ 0 h 44"/>
                <a:gd name="T6" fmla="*/ 21 w 21"/>
                <a:gd name="T7" fmla="*/ 34 h 44"/>
                <a:gd name="T8" fmla="*/ 8 w 21"/>
                <a:gd name="T9" fmla="*/ 40 h 44"/>
                <a:gd name="T10" fmla="*/ 0 w 21"/>
                <a:gd name="T11" fmla="*/ 44 h 44"/>
                <a:gd name="T12" fmla="*/ 0 w 21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4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6"/>
                    <a:pt x="13" y="38"/>
                    <a:pt x="8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0" y="21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72"/>
            <p:cNvSpPr>
              <a:spLocks/>
            </p:cNvSpPr>
            <p:nvPr/>
          </p:nvSpPr>
          <p:spPr bwMode="auto">
            <a:xfrm>
              <a:off x="7023" y="2601"/>
              <a:ext cx="52" cy="104"/>
            </a:xfrm>
            <a:custGeom>
              <a:avLst/>
              <a:gdLst>
                <a:gd name="T0" fmla="*/ 0 w 52"/>
                <a:gd name="T1" fmla="*/ 24 h 104"/>
                <a:gd name="T2" fmla="*/ 52 w 52"/>
                <a:gd name="T3" fmla="*/ 0 h 104"/>
                <a:gd name="T4" fmla="*/ 52 w 52"/>
                <a:gd name="T5" fmla="*/ 80 h 104"/>
                <a:gd name="T6" fmla="*/ 0 w 52"/>
                <a:gd name="T7" fmla="*/ 104 h 104"/>
                <a:gd name="T8" fmla="*/ 0 w 52"/>
                <a:gd name="T9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4">
                  <a:moveTo>
                    <a:pt x="0" y="24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0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73"/>
            <p:cNvSpPr>
              <a:spLocks/>
            </p:cNvSpPr>
            <p:nvPr/>
          </p:nvSpPr>
          <p:spPr bwMode="auto">
            <a:xfrm>
              <a:off x="7115" y="2561"/>
              <a:ext cx="52" cy="102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3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74"/>
            <p:cNvSpPr>
              <a:spLocks/>
            </p:cNvSpPr>
            <p:nvPr/>
          </p:nvSpPr>
          <p:spPr bwMode="auto">
            <a:xfrm>
              <a:off x="7209" y="2519"/>
              <a:ext cx="50" cy="101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75"/>
            <p:cNvSpPr>
              <a:spLocks/>
            </p:cNvSpPr>
            <p:nvPr/>
          </p:nvSpPr>
          <p:spPr bwMode="auto">
            <a:xfrm>
              <a:off x="7023" y="2724"/>
              <a:ext cx="52" cy="103"/>
            </a:xfrm>
            <a:custGeom>
              <a:avLst/>
              <a:gdLst>
                <a:gd name="T0" fmla="*/ 0 w 52"/>
                <a:gd name="T1" fmla="*/ 23 h 103"/>
                <a:gd name="T2" fmla="*/ 52 w 52"/>
                <a:gd name="T3" fmla="*/ 0 h 103"/>
                <a:gd name="T4" fmla="*/ 52 w 52"/>
                <a:gd name="T5" fmla="*/ 80 h 103"/>
                <a:gd name="T6" fmla="*/ 0 w 52"/>
                <a:gd name="T7" fmla="*/ 103 h 103"/>
                <a:gd name="T8" fmla="*/ 0 w 52"/>
                <a:gd name="T9" fmla="*/ 2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3">
                  <a:moveTo>
                    <a:pt x="0" y="23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0" y="10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76"/>
            <p:cNvSpPr>
              <a:spLocks/>
            </p:cNvSpPr>
            <p:nvPr/>
          </p:nvSpPr>
          <p:spPr bwMode="auto">
            <a:xfrm>
              <a:off x="7115" y="2681"/>
              <a:ext cx="52" cy="104"/>
            </a:xfrm>
            <a:custGeom>
              <a:avLst/>
              <a:gdLst>
                <a:gd name="T0" fmla="*/ 0 w 22"/>
                <a:gd name="T1" fmla="*/ 10 h 44"/>
                <a:gd name="T2" fmla="*/ 13 w 22"/>
                <a:gd name="T3" fmla="*/ 4 h 44"/>
                <a:gd name="T4" fmla="*/ 22 w 22"/>
                <a:gd name="T5" fmla="*/ 0 h 44"/>
                <a:gd name="T6" fmla="*/ 22 w 22"/>
                <a:gd name="T7" fmla="*/ 34 h 44"/>
                <a:gd name="T8" fmla="*/ 9 w 22"/>
                <a:gd name="T9" fmla="*/ 40 h 44"/>
                <a:gd name="T10" fmla="*/ 0 w 22"/>
                <a:gd name="T11" fmla="*/ 44 h 44"/>
                <a:gd name="T12" fmla="*/ 0 w 22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8" y="36"/>
                    <a:pt x="14" y="38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77"/>
            <p:cNvSpPr>
              <a:spLocks/>
            </p:cNvSpPr>
            <p:nvPr/>
          </p:nvSpPr>
          <p:spPr bwMode="auto">
            <a:xfrm>
              <a:off x="7209" y="2641"/>
              <a:ext cx="50" cy="102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78"/>
            <p:cNvSpPr>
              <a:spLocks/>
            </p:cNvSpPr>
            <p:nvPr/>
          </p:nvSpPr>
          <p:spPr bwMode="auto">
            <a:xfrm>
              <a:off x="7023" y="2846"/>
              <a:ext cx="52" cy="101"/>
            </a:xfrm>
            <a:custGeom>
              <a:avLst/>
              <a:gdLst>
                <a:gd name="T0" fmla="*/ 0 w 52"/>
                <a:gd name="T1" fmla="*/ 24 h 101"/>
                <a:gd name="T2" fmla="*/ 52 w 52"/>
                <a:gd name="T3" fmla="*/ 0 h 101"/>
                <a:gd name="T4" fmla="*/ 52 w 52"/>
                <a:gd name="T5" fmla="*/ 80 h 101"/>
                <a:gd name="T6" fmla="*/ 0 w 52"/>
                <a:gd name="T7" fmla="*/ 101 h 101"/>
                <a:gd name="T8" fmla="*/ 0 w 52"/>
                <a:gd name="T9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1">
                  <a:moveTo>
                    <a:pt x="0" y="24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0" y="10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79"/>
            <p:cNvSpPr>
              <a:spLocks/>
            </p:cNvSpPr>
            <p:nvPr/>
          </p:nvSpPr>
          <p:spPr bwMode="auto">
            <a:xfrm>
              <a:off x="7115" y="2804"/>
              <a:ext cx="52" cy="103"/>
            </a:xfrm>
            <a:custGeom>
              <a:avLst/>
              <a:gdLst>
                <a:gd name="T0" fmla="*/ 0 w 22"/>
                <a:gd name="T1" fmla="*/ 10 h 44"/>
                <a:gd name="T2" fmla="*/ 13 w 22"/>
                <a:gd name="T3" fmla="*/ 4 h 44"/>
                <a:gd name="T4" fmla="*/ 22 w 22"/>
                <a:gd name="T5" fmla="*/ 0 h 44"/>
                <a:gd name="T6" fmla="*/ 22 w 22"/>
                <a:gd name="T7" fmla="*/ 34 h 44"/>
                <a:gd name="T8" fmla="*/ 9 w 22"/>
                <a:gd name="T9" fmla="*/ 40 h 44"/>
                <a:gd name="T10" fmla="*/ 0 w 22"/>
                <a:gd name="T11" fmla="*/ 44 h 44"/>
                <a:gd name="T12" fmla="*/ 0 w 22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8" y="36"/>
                    <a:pt x="14" y="38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80"/>
            <p:cNvSpPr>
              <a:spLocks/>
            </p:cNvSpPr>
            <p:nvPr/>
          </p:nvSpPr>
          <p:spPr bwMode="auto">
            <a:xfrm>
              <a:off x="7209" y="2761"/>
              <a:ext cx="50" cy="104"/>
            </a:xfrm>
            <a:custGeom>
              <a:avLst/>
              <a:gdLst>
                <a:gd name="T0" fmla="*/ 0 w 21"/>
                <a:gd name="T1" fmla="*/ 10 h 44"/>
                <a:gd name="T2" fmla="*/ 13 w 21"/>
                <a:gd name="T3" fmla="*/ 4 h 44"/>
                <a:gd name="T4" fmla="*/ 21 w 21"/>
                <a:gd name="T5" fmla="*/ 0 h 44"/>
                <a:gd name="T6" fmla="*/ 21 w 21"/>
                <a:gd name="T7" fmla="*/ 34 h 44"/>
                <a:gd name="T8" fmla="*/ 8 w 21"/>
                <a:gd name="T9" fmla="*/ 40 h 44"/>
                <a:gd name="T10" fmla="*/ 0 w 21"/>
                <a:gd name="T11" fmla="*/ 44 h 44"/>
                <a:gd name="T12" fmla="*/ 0 w 21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4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6"/>
                    <a:pt x="13" y="38"/>
                    <a:pt x="8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81"/>
            <p:cNvSpPr>
              <a:spLocks/>
            </p:cNvSpPr>
            <p:nvPr/>
          </p:nvSpPr>
          <p:spPr bwMode="auto">
            <a:xfrm>
              <a:off x="7023" y="2969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22 w 22"/>
                <a:gd name="T3" fmla="*/ 0 h 43"/>
                <a:gd name="T4" fmla="*/ 22 w 22"/>
                <a:gd name="T5" fmla="*/ 33 h 43"/>
                <a:gd name="T6" fmla="*/ 0 w 22"/>
                <a:gd name="T7" fmla="*/ 43 h 43"/>
                <a:gd name="T8" fmla="*/ 0 w 22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5" y="37"/>
                    <a:pt x="7" y="40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82"/>
            <p:cNvSpPr>
              <a:spLocks/>
            </p:cNvSpPr>
            <p:nvPr/>
          </p:nvSpPr>
          <p:spPr bwMode="auto">
            <a:xfrm>
              <a:off x="7115" y="2926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4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83"/>
            <p:cNvSpPr>
              <a:spLocks/>
            </p:cNvSpPr>
            <p:nvPr/>
          </p:nvSpPr>
          <p:spPr bwMode="auto">
            <a:xfrm>
              <a:off x="7209" y="2884"/>
              <a:ext cx="50" cy="103"/>
            </a:xfrm>
            <a:custGeom>
              <a:avLst/>
              <a:gdLst>
                <a:gd name="T0" fmla="*/ 0 w 21"/>
                <a:gd name="T1" fmla="*/ 10 h 44"/>
                <a:gd name="T2" fmla="*/ 13 w 21"/>
                <a:gd name="T3" fmla="*/ 4 h 44"/>
                <a:gd name="T4" fmla="*/ 21 w 21"/>
                <a:gd name="T5" fmla="*/ 0 h 44"/>
                <a:gd name="T6" fmla="*/ 21 w 21"/>
                <a:gd name="T7" fmla="*/ 34 h 44"/>
                <a:gd name="T8" fmla="*/ 8 w 21"/>
                <a:gd name="T9" fmla="*/ 40 h 44"/>
                <a:gd name="T10" fmla="*/ 0 w 21"/>
                <a:gd name="T11" fmla="*/ 44 h 44"/>
                <a:gd name="T12" fmla="*/ 0 w 21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4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6"/>
                    <a:pt x="13" y="38"/>
                    <a:pt x="8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84"/>
            <p:cNvSpPr>
              <a:spLocks/>
            </p:cNvSpPr>
            <p:nvPr/>
          </p:nvSpPr>
          <p:spPr bwMode="auto">
            <a:xfrm>
              <a:off x="7023" y="3089"/>
              <a:ext cx="52" cy="103"/>
            </a:xfrm>
            <a:custGeom>
              <a:avLst/>
              <a:gdLst>
                <a:gd name="T0" fmla="*/ 0 w 22"/>
                <a:gd name="T1" fmla="*/ 10 h 44"/>
                <a:gd name="T2" fmla="*/ 22 w 22"/>
                <a:gd name="T3" fmla="*/ 0 h 44"/>
                <a:gd name="T4" fmla="*/ 22 w 22"/>
                <a:gd name="T5" fmla="*/ 34 h 44"/>
                <a:gd name="T6" fmla="*/ 0 w 22"/>
                <a:gd name="T7" fmla="*/ 44 h 44"/>
                <a:gd name="T8" fmla="*/ 0 w 22"/>
                <a:gd name="T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7" y="7"/>
                    <a:pt x="15" y="4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5" y="37"/>
                    <a:pt x="7" y="41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85"/>
            <p:cNvSpPr>
              <a:spLocks/>
            </p:cNvSpPr>
            <p:nvPr/>
          </p:nvSpPr>
          <p:spPr bwMode="auto">
            <a:xfrm>
              <a:off x="7115" y="3049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3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86"/>
            <p:cNvSpPr>
              <a:spLocks/>
            </p:cNvSpPr>
            <p:nvPr/>
          </p:nvSpPr>
          <p:spPr bwMode="auto">
            <a:xfrm>
              <a:off x="7209" y="3006"/>
              <a:ext cx="50" cy="101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87"/>
            <p:cNvSpPr>
              <a:spLocks/>
            </p:cNvSpPr>
            <p:nvPr/>
          </p:nvSpPr>
          <p:spPr bwMode="auto">
            <a:xfrm>
              <a:off x="7023" y="3211"/>
              <a:ext cx="52" cy="104"/>
            </a:xfrm>
            <a:custGeom>
              <a:avLst/>
              <a:gdLst>
                <a:gd name="T0" fmla="*/ 0 w 22"/>
                <a:gd name="T1" fmla="*/ 10 h 44"/>
                <a:gd name="T2" fmla="*/ 22 w 22"/>
                <a:gd name="T3" fmla="*/ 0 h 44"/>
                <a:gd name="T4" fmla="*/ 22 w 22"/>
                <a:gd name="T5" fmla="*/ 34 h 44"/>
                <a:gd name="T6" fmla="*/ 0 w 22"/>
                <a:gd name="T7" fmla="*/ 44 h 44"/>
                <a:gd name="T8" fmla="*/ 0 w 22"/>
                <a:gd name="T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7" y="7"/>
                    <a:pt x="15" y="4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5" y="37"/>
                    <a:pt x="7" y="40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88"/>
            <p:cNvSpPr>
              <a:spLocks/>
            </p:cNvSpPr>
            <p:nvPr/>
          </p:nvSpPr>
          <p:spPr bwMode="auto">
            <a:xfrm>
              <a:off x="7115" y="3169"/>
              <a:ext cx="52" cy="103"/>
            </a:xfrm>
            <a:custGeom>
              <a:avLst/>
              <a:gdLst>
                <a:gd name="T0" fmla="*/ 0 w 22"/>
                <a:gd name="T1" fmla="*/ 10 h 44"/>
                <a:gd name="T2" fmla="*/ 13 w 22"/>
                <a:gd name="T3" fmla="*/ 4 h 44"/>
                <a:gd name="T4" fmla="*/ 22 w 22"/>
                <a:gd name="T5" fmla="*/ 0 h 44"/>
                <a:gd name="T6" fmla="*/ 22 w 22"/>
                <a:gd name="T7" fmla="*/ 34 h 44"/>
                <a:gd name="T8" fmla="*/ 9 w 22"/>
                <a:gd name="T9" fmla="*/ 40 h 44"/>
                <a:gd name="T10" fmla="*/ 0 w 22"/>
                <a:gd name="T11" fmla="*/ 44 h 44"/>
                <a:gd name="T12" fmla="*/ 0 w 22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2"/>
                    <a:pt x="22" y="23"/>
                    <a:pt x="22" y="34"/>
                  </a:cubicBezTo>
                  <a:cubicBezTo>
                    <a:pt x="18" y="36"/>
                    <a:pt x="14" y="38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0" y="22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89"/>
            <p:cNvSpPr>
              <a:spLocks/>
            </p:cNvSpPr>
            <p:nvPr/>
          </p:nvSpPr>
          <p:spPr bwMode="auto">
            <a:xfrm>
              <a:off x="7209" y="3129"/>
              <a:ext cx="50" cy="101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290"/>
            <p:cNvSpPr>
              <a:spLocks/>
            </p:cNvSpPr>
            <p:nvPr/>
          </p:nvSpPr>
          <p:spPr bwMode="auto">
            <a:xfrm>
              <a:off x="6545" y="2152"/>
              <a:ext cx="759" cy="278"/>
            </a:xfrm>
            <a:custGeom>
              <a:avLst/>
              <a:gdLst>
                <a:gd name="T0" fmla="*/ 316 w 759"/>
                <a:gd name="T1" fmla="*/ 0 h 278"/>
                <a:gd name="T2" fmla="*/ 0 w 759"/>
                <a:gd name="T3" fmla="*/ 143 h 278"/>
                <a:gd name="T4" fmla="*/ 443 w 759"/>
                <a:gd name="T5" fmla="*/ 278 h 278"/>
                <a:gd name="T6" fmla="*/ 759 w 759"/>
                <a:gd name="T7" fmla="*/ 134 h 278"/>
                <a:gd name="T8" fmla="*/ 316 w 759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278">
                  <a:moveTo>
                    <a:pt x="316" y="0"/>
                  </a:moveTo>
                  <a:lnTo>
                    <a:pt x="0" y="143"/>
                  </a:lnTo>
                  <a:lnTo>
                    <a:pt x="443" y="278"/>
                  </a:lnTo>
                  <a:lnTo>
                    <a:pt x="759" y="13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91"/>
            <p:cNvSpPr>
              <a:spLocks/>
            </p:cNvSpPr>
            <p:nvPr/>
          </p:nvSpPr>
          <p:spPr bwMode="auto">
            <a:xfrm>
              <a:off x="6081" y="2891"/>
              <a:ext cx="358" cy="765"/>
            </a:xfrm>
            <a:custGeom>
              <a:avLst/>
              <a:gdLst>
                <a:gd name="T0" fmla="*/ 0 w 358"/>
                <a:gd name="T1" fmla="*/ 0 h 765"/>
                <a:gd name="T2" fmla="*/ 0 w 358"/>
                <a:gd name="T3" fmla="*/ 657 h 765"/>
                <a:gd name="T4" fmla="*/ 358 w 358"/>
                <a:gd name="T5" fmla="*/ 765 h 765"/>
                <a:gd name="T6" fmla="*/ 358 w 358"/>
                <a:gd name="T7" fmla="*/ 108 h 765"/>
                <a:gd name="T8" fmla="*/ 0 w 358"/>
                <a:gd name="T9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765">
                  <a:moveTo>
                    <a:pt x="0" y="0"/>
                  </a:moveTo>
                  <a:lnTo>
                    <a:pt x="0" y="657"/>
                  </a:lnTo>
                  <a:lnTo>
                    <a:pt x="358" y="765"/>
                  </a:lnTo>
                  <a:lnTo>
                    <a:pt x="35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6116" y="2964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6116" y="3053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30 h 34"/>
                <a:gd name="T10" fmla="*/ 0 w 36"/>
                <a:gd name="T11" fmla="*/ 24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4" y="28"/>
                    <a:pt x="7" y="26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6116" y="3145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6116" y="3235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6116" y="332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6116" y="341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6222" y="2994"/>
              <a:ext cx="85" cy="83"/>
            </a:xfrm>
            <a:custGeom>
              <a:avLst/>
              <a:gdLst>
                <a:gd name="T0" fmla="*/ 0 w 36"/>
                <a:gd name="T1" fmla="*/ 0 h 35"/>
                <a:gd name="T2" fmla="*/ 16 w 36"/>
                <a:gd name="T3" fmla="*/ 5 h 35"/>
                <a:gd name="T4" fmla="*/ 36 w 36"/>
                <a:gd name="T5" fmla="*/ 11 h 35"/>
                <a:gd name="T6" fmla="*/ 36 w 36"/>
                <a:gd name="T7" fmla="*/ 35 h 35"/>
                <a:gd name="T8" fmla="*/ 20 w 36"/>
                <a:gd name="T9" fmla="*/ 30 h 35"/>
                <a:gd name="T10" fmla="*/ 0 w 36"/>
                <a:gd name="T11" fmla="*/ 24 h 35"/>
                <a:gd name="T12" fmla="*/ 0 w 3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5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3" y="28"/>
                    <a:pt x="6" y="26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6222" y="308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6222" y="317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6222" y="3268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6222" y="3357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6222" y="3449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6326" y="3027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6326" y="3117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30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4" y="28"/>
                    <a:pt x="7" y="26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6326" y="3209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6326" y="3298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6326" y="3390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6326" y="3479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6439" y="2874"/>
              <a:ext cx="273" cy="782"/>
            </a:xfrm>
            <a:custGeom>
              <a:avLst/>
              <a:gdLst>
                <a:gd name="T0" fmla="*/ 0 w 273"/>
                <a:gd name="T1" fmla="*/ 125 h 782"/>
                <a:gd name="T2" fmla="*/ 0 w 273"/>
                <a:gd name="T3" fmla="*/ 782 h 782"/>
                <a:gd name="T4" fmla="*/ 273 w 273"/>
                <a:gd name="T5" fmla="*/ 660 h 782"/>
                <a:gd name="T6" fmla="*/ 273 w 273"/>
                <a:gd name="T7" fmla="*/ 0 h 782"/>
                <a:gd name="T8" fmla="*/ 0 w 273"/>
                <a:gd name="T9" fmla="*/ 12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782">
                  <a:moveTo>
                    <a:pt x="0" y="125"/>
                  </a:moveTo>
                  <a:lnTo>
                    <a:pt x="0" y="782"/>
                  </a:lnTo>
                  <a:lnTo>
                    <a:pt x="273" y="660"/>
                  </a:lnTo>
                  <a:lnTo>
                    <a:pt x="27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6081" y="2766"/>
              <a:ext cx="631" cy="233"/>
            </a:xfrm>
            <a:custGeom>
              <a:avLst/>
              <a:gdLst>
                <a:gd name="T0" fmla="*/ 631 w 631"/>
                <a:gd name="T1" fmla="*/ 108 h 233"/>
                <a:gd name="T2" fmla="*/ 629 w 631"/>
                <a:gd name="T3" fmla="*/ 108 h 233"/>
                <a:gd name="T4" fmla="*/ 627 w 631"/>
                <a:gd name="T5" fmla="*/ 108 h 233"/>
                <a:gd name="T6" fmla="*/ 619 w 631"/>
                <a:gd name="T7" fmla="*/ 106 h 233"/>
                <a:gd name="T8" fmla="*/ 612 w 631"/>
                <a:gd name="T9" fmla="*/ 104 h 233"/>
                <a:gd name="T10" fmla="*/ 605 w 631"/>
                <a:gd name="T11" fmla="*/ 101 h 233"/>
                <a:gd name="T12" fmla="*/ 596 w 631"/>
                <a:gd name="T13" fmla="*/ 97 h 233"/>
                <a:gd name="T14" fmla="*/ 584 w 631"/>
                <a:gd name="T15" fmla="*/ 94 h 233"/>
                <a:gd name="T16" fmla="*/ 572 w 631"/>
                <a:gd name="T17" fmla="*/ 90 h 233"/>
                <a:gd name="T18" fmla="*/ 558 w 631"/>
                <a:gd name="T19" fmla="*/ 87 h 233"/>
                <a:gd name="T20" fmla="*/ 544 w 631"/>
                <a:gd name="T21" fmla="*/ 83 h 233"/>
                <a:gd name="T22" fmla="*/ 530 w 631"/>
                <a:gd name="T23" fmla="*/ 78 h 233"/>
                <a:gd name="T24" fmla="*/ 513 w 631"/>
                <a:gd name="T25" fmla="*/ 73 h 233"/>
                <a:gd name="T26" fmla="*/ 497 w 631"/>
                <a:gd name="T27" fmla="*/ 68 h 233"/>
                <a:gd name="T28" fmla="*/ 480 w 631"/>
                <a:gd name="T29" fmla="*/ 64 h 233"/>
                <a:gd name="T30" fmla="*/ 464 w 631"/>
                <a:gd name="T31" fmla="*/ 59 h 233"/>
                <a:gd name="T32" fmla="*/ 447 w 631"/>
                <a:gd name="T33" fmla="*/ 54 h 233"/>
                <a:gd name="T34" fmla="*/ 431 w 631"/>
                <a:gd name="T35" fmla="*/ 47 h 233"/>
                <a:gd name="T36" fmla="*/ 414 w 631"/>
                <a:gd name="T37" fmla="*/ 43 h 233"/>
                <a:gd name="T38" fmla="*/ 398 w 631"/>
                <a:gd name="T39" fmla="*/ 38 h 233"/>
                <a:gd name="T40" fmla="*/ 384 w 631"/>
                <a:gd name="T41" fmla="*/ 33 h 233"/>
                <a:gd name="T42" fmla="*/ 367 w 631"/>
                <a:gd name="T43" fmla="*/ 28 h 233"/>
                <a:gd name="T44" fmla="*/ 353 w 631"/>
                <a:gd name="T45" fmla="*/ 26 h 233"/>
                <a:gd name="T46" fmla="*/ 339 w 631"/>
                <a:gd name="T47" fmla="*/ 21 h 233"/>
                <a:gd name="T48" fmla="*/ 327 w 631"/>
                <a:gd name="T49" fmla="*/ 17 h 233"/>
                <a:gd name="T50" fmla="*/ 316 w 631"/>
                <a:gd name="T51" fmla="*/ 14 h 233"/>
                <a:gd name="T52" fmla="*/ 304 w 631"/>
                <a:gd name="T53" fmla="*/ 10 h 233"/>
                <a:gd name="T54" fmla="*/ 294 w 631"/>
                <a:gd name="T55" fmla="*/ 7 h 233"/>
                <a:gd name="T56" fmla="*/ 287 w 631"/>
                <a:gd name="T57" fmla="*/ 5 h 233"/>
                <a:gd name="T58" fmla="*/ 280 w 631"/>
                <a:gd name="T59" fmla="*/ 3 h 233"/>
                <a:gd name="T60" fmla="*/ 275 w 631"/>
                <a:gd name="T61" fmla="*/ 3 h 233"/>
                <a:gd name="T62" fmla="*/ 273 w 631"/>
                <a:gd name="T63" fmla="*/ 0 h 233"/>
                <a:gd name="T64" fmla="*/ 271 w 631"/>
                <a:gd name="T65" fmla="*/ 0 h 233"/>
                <a:gd name="T66" fmla="*/ 0 w 631"/>
                <a:gd name="T67" fmla="*/ 125 h 233"/>
                <a:gd name="T68" fmla="*/ 358 w 631"/>
                <a:gd name="T69" fmla="*/ 233 h 233"/>
                <a:gd name="T70" fmla="*/ 631 w 631"/>
                <a:gd name="T71" fmla="*/ 10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1" h="233">
                  <a:moveTo>
                    <a:pt x="631" y="108"/>
                  </a:moveTo>
                  <a:lnTo>
                    <a:pt x="629" y="108"/>
                  </a:lnTo>
                  <a:lnTo>
                    <a:pt x="627" y="108"/>
                  </a:lnTo>
                  <a:lnTo>
                    <a:pt x="619" y="106"/>
                  </a:lnTo>
                  <a:lnTo>
                    <a:pt x="612" y="104"/>
                  </a:lnTo>
                  <a:lnTo>
                    <a:pt x="605" y="101"/>
                  </a:lnTo>
                  <a:lnTo>
                    <a:pt x="596" y="97"/>
                  </a:lnTo>
                  <a:lnTo>
                    <a:pt x="584" y="94"/>
                  </a:lnTo>
                  <a:lnTo>
                    <a:pt x="572" y="90"/>
                  </a:lnTo>
                  <a:lnTo>
                    <a:pt x="558" y="87"/>
                  </a:lnTo>
                  <a:lnTo>
                    <a:pt x="544" y="83"/>
                  </a:lnTo>
                  <a:lnTo>
                    <a:pt x="530" y="78"/>
                  </a:lnTo>
                  <a:lnTo>
                    <a:pt x="513" y="73"/>
                  </a:lnTo>
                  <a:lnTo>
                    <a:pt x="497" y="68"/>
                  </a:lnTo>
                  <a:lnTo>
                    <a:pt x="480" y="64"/>
                  </a:lnTo>
                  <a:lnTo>
                    <a:pt x="464" y="59"/>
                  </a:lnTo>
                  <a:lnTo>
                    <a:pt x="447" y="54"/>
                  </a:lnTo>
                  <a:lnTo>
                    <a:pt x="431" y="47"/>
                  </a:lnTo>
                  <a:lnTo>
                    <a:pt x="414" y="43"/>
                  </a:lnTo>
                  <a:lnTo>
                    <a:pt x="398" y="38"/>
                  </a:lnTo>
                  <a:lnTo>
                    <a:pt x="384" y="33"/>
                  </a:lnTo>
                  <a:lnTo>
                    <a:pt x="367" y="28"/>
                  </a:lnTo>
                  <a:lnTo>
                    <a:pt x="353" y="26"/>
                  </a:lnTo>
                  <a:lnTo>
                    <a:pt x="339" y="21"/>
                  </a:lnTo>
                  <a:lnTo>
                    <a:pt x="327" y="17"/>
                  </a:lnTo>
                  <a:lnTo>
                    <a:pt x="316" y="14"/>
                  </a:lnTo>
                  <a:lnTo>
                    <a:pt x="304" y="10"/>
                  </a:lnTo>
                  <a:lnTo>
                    <a:pt x="294" y="7"/>
                  </a:lnTo>
                  <a:lnTo>
                    <a:pt x="287" y="5"/>
                  </a:lnTo>
                  <a:lnTo>
                    <a:pt x="280" y="3"/>
                  </a:lnTo>
                  <a:lnTo>
                    <a:pt x="275" y="3"/>
                  </a:lnTo>
                  <a:lnTo>
                    <a:pt x="273" y="0"/>
                  </a:lnTo>
                  <a:lnTo>
                    <a:pt x="271" y="0"/>
                  </a:lnTo>
                  <a:lnTo>
                    <a:pt x="0" y="125"/>
                  </a:lnTo>
                  <a:lnTo>
                    <a:pt x="358" y="233"/>
                  </a:lnTo>
                  <a:lnTo>
                    <a:pt x="631" y="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348"/>
            <p:cNvSpPr>
              <a:spLocks/>
            </p:cNvSpPr>
            <p:nvPr/>
          </p:nvSpPr>
          <p:spPr bwMode="auto">
            <a:xfrm>
              <a:off x="6467" y="3020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349"/>
            <p:cNvSpPr>
              <a:spLocks/>
            </p:cNvSpPr>
            <p:nvPr/>
          </p:nvSpPr>
          <p:spPr bwMode="auto">
            <a:xfrm>
              <a:off x="6467" y="3112"/>
              <a:ext cx="61" cy="83"/>
            </a:xfrm>
            <a:custGeom>
              <a:avLst/>
              <a:gdLst>
                <a:gd name="T0" fmla="*/ 0 w 26"/>
                <a:gd name="T1" fmla="*/ 11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1"/>
                  </a:moveTo>
                  <a:cubicBezTo>
                    <a:pt x="5" y="9"/>
                    <a:pt x="10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350"/>
            <p:cNvSpPr>
              <a:spLocks/>
            </p:cNvSpPr>
            <p:nvPr/>
          </p:nvSpPr>
          <p:spPr bwMode="auto">
            <a:xfrm>
              <a:off x="6467" y="3202"/>
              <a:ext cx="61" cy="84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351"/>
            <p:cNvSpPr>
              <a:spLocks/>
            </p:cNvSpPr>
            <p:nvPr/>
          </p:nvSpPr>
          <p:spPr bwMode="auto">
            <a:xfrm>
              <a:off x="6467" y="3293"/>
              <a:ext cx="61" cy="83"/>
            </a:xfrm>
            <a:custGeom>
              <a:avLst/>
              <a:gdLst>
                <a:gd name="T0" fmla="*/ 0 w 26"/>
                <a:gd name="T1" fmla="*/ 11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1"/>
                  </a:moveTo>
                  <a:cubicBezTo>
                    <a:pt x="5" y="9"/>
                    <a:pt x="10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2" y="25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352"/>
            <p:cNvSpPr>
              <a:spLocks/>
            </p:cNvSpPr>
            <p:nvPr/>
          </p:nvSpPr>
          <p:spPr bwMode="auto">
            <a:xfrm>
              <a:off x="6467" y="3383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5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353"/>
            <p:cNvSpPr>
              <a:spLocks/>
            </p:cNvSpPr>
            <p:nvPr/>
          </p:nvSpPr>
          <p:spPr bwMode="auto">
            <a:xfrm>
              <a:off x="6467" y="3472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1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1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354"/>
            <p:cNvSpPr>
              <a:spLocks/>
            </p:cNvSpPr>
            <p:nvPr/>
          </p:nvSpPr>
          <p:spPr bwMode="auto">
            <a:xfrm>
              <a:off x="6543" y="2987"/>
              <a:ext cx="61" cy="83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4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5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355"/>
            <p:cNvSpPr>
              <a:spLocks/>
            </p:cNvSpPr>
            <p:nvPr/>
          </p:nvSpPr>
          <p:spPr bwMode="auto">
            <a:xfrm>
              <a:off x="6543" y="3077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356"/>
            <p:cNvSpPr>
              <a:spLocks/>
            </p:cNvSpPr>
            <p:nvPr/>
          </p:nvSpPr>
          <p:spPr bwMode="auto">
            <a:xfrm>
              <a:off x="6543" y="3169"/>
              <a:ext cx="61" cy="82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5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357"/>
            <p:cNvSpPr>
              <a:spLocks/>
            </p:cNvSpPr>
            <p:nvPr/>
          </p:nvSpPr>
          <p:spPr bwMode="auto">
            <a:xfrm>
              <a:off x="6543" y="3258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358"/>
            <p:cNvSpPr>
              <a:spLocks/>
            </p:cNvSpPr>
            <p:nvPr/>
          </p:nvSpPr>
          <p:spPr bwMode="auto">
            <a:xfrm>
              <a:off x="6543" y="3350"/>
              <a:ext cx="61" cy="82"/>
            </a:xfrm>
            <a:custGeom>
              <a:avLst/>
              <a:gdLst>
                <a:gd name="T0" fmla="*/ 0 w 26"/>
                <a:gd name="T1" fmla="*/ 11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1"/>
                  </a:moveTo>
                  <a:cubicBezTo>
                    <a:pt x="5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5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359"/>
            <p:cNvSpPr>
              <a:spLocks/>
            </p:cNvSpPr>
            <p:nvPr/>
          </p:nvSpPr>
          <p:spPr bwMode="auto">
            <a:xfrm>
              <a:off x="6543" y="3439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5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9" y="8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360"/>
            <p:cNvSpPr>
              <a:spLocks/>
            </p:cNvSpPr>
            <p:nvPr/>
          </p:nvSpPr>
          <p:spPr bwMode="auto">
            <a:xfrm>
              <a:off x="6618" y="2952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1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4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1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361"/>
            <p:cNvSpPr>
              <a:spLocks/>
            </p:cNvSpPr>
            <p:nvPr/>
          </p:nvSpPr>
          <p:spPr bwMode="auto">
            <a:xfrm>
              <a:off x="6618" y="3044"/>
              <a:ext cx="61" cy="82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4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4" y="10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362"/>
            <p:cNvSpPr>
              <a:spLocks/>
            </p:cNvSpPr>
            <p:nvPr/>
          </p:nvSpPr>
          <p:spPr bwMode="auto">
            <a:xfrm>
              <a:off x="6618" y="3133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4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363"/>
            <p:cNvSpPr>
              <a:spLocks/>
            </p:cNvSpPr>
            <p:nvPr/>
          </p:nvSpPr>
          <p:spPr bwMode="auto">
            <a:xfrm>
              <a:off x="6618" y="3225"/>
              <a:ext cx="61" cy="83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4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364"/>
            <p:cNvSpPr>
              <a:spLocks/>
            </p:cNvSpPr>
            <p:nvPr/>
          </p:nvSpPr>
          <p:spPr bwMode="auto">
            <a:xfrm>
              <a:off x="6618" y="3315"/>
              <a:ext cx="61" cy="84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4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365"/>
            <p:cNvSpPr>
              <a:spLocks/>
            </p:cNvSpPr>
            <p:nvPr/>
          </p:nvSpPr>
          <p:spPr bwMode="auto">
            <a:xfrm>
              <a:off x="6618" y="3406"/>
              <a:ext cx="61" cy="83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4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7363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0" y="3378056"/>
            <a:ext cx="3617089" cy="3479943"/>
            <a:chOff x="0" y="1992"/>
            <a:chExt cx="6910" cy="664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093"/>
              <a:ext cx="6809" cy="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0" y="5149"/>
              <a:ext cx="3752" cy="3489"/>
            </a:xfrm>
            <a:custGeom>
              <a:avLst/>
              <a:gdLst>
                <a:gd name="T0" fmla="*/ 1253 w 1592"/>
                <a:gd name="T1" fmla="*/ 1482 h 1482"/>
                <a:gd name="T2" fmla="*/ 1249 w 1592"/>
                <a:gd name="T3" fmla="*/ 1473 h 1482"/>
                <a:gd name="T4" fmla="*/ 1205 w 1592"/>
                <a:gd name="T5" fmla="*/ 1472 h 1482"/>
                <a:gd name="T6" fmla="*/ 1185 w 1592"/>
                <a:gd name="T7" fmla="*/ 1442 h 1482"/>
                <a:gd name="T8" fmla="*/ 1162 w 1592"/>
                <a:gd name="T9" fmla="*/ 1425 h 1482"/>
                <a:gd name="T10" fmla="*/ 1166 w 1592"/>
                <a:gd name="T11" fmla="*/ 1422 h 1482"/>
                <a:gd name="T12" fmla="*/ 1166 w 1592"/>
                <a:gd name="T13" fmla="*/ 1345 h 1482"/>
                <a:gd name="T14" fmla="*/ 1148 w 1592"/>
                <a:gd name="T15" fmla="*/ 1333 h 1482"/>
                <a:gd name="T16" fmla="*/ 1151 w 1592"/>
                <a:gd name="T17" fmla="*/ 1330 h 1482"/>
                <a:gd name="T18" fmla="*/ 1151 w 1592"/>
                <a:gd name="T19" fmla="*/ 1196 h 1482"/>
                <a:gd name="T20" fmla="*/ 1143 w 1592"/>
                <a:gd name="T21" fmla="*/ 1189 h 1482"/>
                <a:gd name="T22" fmla="*/ 1122 w 1592"/>
                <a:gd name="T23" fmla="*/ 1057 h 1482"/>
                <a:gd name="T24" fmla="*/ 1025 w 1592"/>
                <a:gd name="T25" fmla="*/ 1024 h 1482"/>
                <a:gd name="T26" fmla="*/ 1592 w 1592"/>
                <a:gd name="T27" fmla="*/ 459 h 1482"/>
                <a:gd name="T28" fmla="*/ 1501 w 1592"/>
                <a:gd name="T29" fmla="*/ 368 h 1482"/>
                <a:gd name="T30" fmla="*/ 910 w 1592"/>
                <a:gd name="T31" fmla="*/ 958 h 1482"/>
                <a:gd name="T32" fmla="*/ 903 w 1592"/>
                <a:gd name="T33" fmla="*/ 959 h 1482"/>
                <a:gd name="T34" fmla="*/ 899 w 1592"/>
                <a:gd name="T35" fmla="*/ 954 h 1482"/>
                <a:gd name="T36" fmla="*/ 898 w 1592"/>
                <a:gd name="T37" fmla="*/ 847 h 1482"/>
                <a:gd name="T38" fmla="*/ 811 w 1592"/>
                <a:gd name="T39" fmla="*/ 832 h 1482"/>
                <a:gd name="T40" fmla="*/ 782 w 1592"/>
                <a:gd name="T41" fmla="*/ 732 h 1482"/>
                <a:gd name="T42" fmla="*/ 770 w 1592"/>
                <a:gd name="T43" fmla="*/ 722 h 1482"/>
                <a:gd name="T44" fmla="*/ 771 w 1592"/>
                <a:gd name="T45" fmla="*/ 721 h 1482"/>
                <a:gd name="T46" fmla="*/ 771 w 1592"/>
                <a:gd name="T47" fmla="*/ 647 h 1482"/>
                <a:gd name="T48" fmla="*/ 697 w 1592"/>
                <a:gd name="T49" fmla="*/ 647 h 1482"/>
                <a:gd name="T50" fmla="*/ 685 w 1592"/>
                <a:gd name="T51" fmla="*/ 701 h 1482"/>
                <a:gd name="T52" fmla="*/ 662 w 1592"/>
                <a:gd name="T53" fmla="*/ 708 h 1482"/>
                <a:gd name="T54" fmla="*/ 658 w 1592"/>
                <a:gd name="T55" fmla="*/ 655 h 1482"/>
                <a:gd name="T56" fmla="*/ 1223 w 1592"/>
                <a:gd name="T57" fmla="*/ 91 h 1482"/>
                <a:gd name="T58" fmla="*/ 1133 w 1592"/>
                <a:gd name="T59" fmla="*/ 0 h 1482"/>
                <a:gd name="T60" fmla="*/ 611 w 1592"/>
                <a:gd name="T61" fmla="*/ 521 h 1482"/>
                <a:gd name="T62" fmla="*/ 589 w 1592"/>
                <a:gd name="T63" fmla="*/ 489 h 1482"/>
                <a:gd name="T64" fmla="*/ 503 w 1592"/>
                <a:gd name="T65" fmla="*/ 460 h 1482"/>
                <a:gd name="T66" fmla="*/ 498 w 1592"/>
                <a:gd name="T67" fmla="*/ 454 h 1482"/>
                <a:gd name="T68" fmla="*/ 430 w 1592"/>
                <a:gd name="T69" fmla="*/ 454 h 1482"/>
                <a:gd name="T70" fmla="*/ 416 w 1592"/>
                <a:gd name="T71" fmla="*/ 486 h 1482"/>
                <a:gd name="T72" fmla="*/ 327 w 1592"/>
                <a:gd name="T73" fmla="*/ 498 h 1482"/>
                <a:gd name="T74" fmla="*/ 308 w 1592"/>
                <a:gd name="T75" fmla="*/ 473 h 1482"/>
                <a:gd name="T76" fmla="*/ 301 w 1592"/>
                <a:gd name="T77" fmla="*/ 467 h 1482"/>
                <a:gd name="T78" fmla="*/ 291 w 1592"/>
                <a:gd name="T79" fmla="*/ 411 h 1482"/>
                <a:gd name="T80" fmla="*/ 222 w 1592"/>
                <a:gd name="T81" fmla="*/ 411 h 1482"/>
                <a:gd name="T82" fmla="*/ 208 w 1592"/>
                <a:gd name="T83" fmla="*/ 439 h 1482"/>
                <a:gd name="T84" fmla="*/ 157 w 1592"/>
                <a:gd name="T85" fmla="*/ 458 h 1482"/>
                <a:gd name="T86" fmla="*/ 134 w 1592"/>
                <a:gd name="T87" fmla="*/ 449 h 1482"/>
                <a:gd name="T88" fmla="*/ 142 w 1592"/>
                <a:gd name="T89" fmla="*/ 443 h 1482"/>
                <a:gd name="T90" fmla="*/ 142 w 1592"/>
                <a:gd name="T91" fmla="*/ 407 h 1482"/>
                <a:gd name="T92" fmla="*/ 107 w 1592"/>
                <a:gd name="T93" fmla="*/ 407 h 1482"/>
                <a:gd name="T94" fmla="*/ 107 w 1592"/>
                <a:gd name="T95" fmla="*/ 443 h 1482"/>
                <a:gd name="T96" fmla="*/ 107 w 1592"/>
                <a:gd name="T97" fmla="*/ 443 h 1482"/>
                <a:gd name="T98" fmla="*/ 0 w 1592"/>
                <a:gd name="T99" fmla="*/ 474 h 1482"/>
                <a:gd name="T100" fmla="*/ 0 w 1592"/>
                <a:gd name="T101" fmla="*/ 1482 h 1482"/>
                <a:gd name="T102" fmla="*/ 1253 w 1592"/>
                <a:gd name="T103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2" h="1482">
                  <a:moveTo>
                    <a:pt x="1253" y="1482"/>
                  </a:moveTo>
                  <a:cubicBezTo>
                    <a:pt x="1251" y="1480"/>
                    <a:pt x="1250" y="1475"/>
                    <a:pt x="1249" y="1473"/>
                  </a:cubicBezTo>
                  <a:cubicBezTo>
                    <a:pt x="1237" y="1461"/>
                    <a:pt x="1218" y="1461"/>
                    <a:pt x="1205" y="1472"/>
                  </a:cubicBezTo>
                  <a:cubicBezTo>
                    <a:pt x="1201" y="1461"/>
                    <a:pt x="1194" y="1451"/>
                    <a:pt x="1185" y="1442"/>
                  </a:cubicBezTo>
                  <a:cubicBezTo>
                    <a:pt x="1179" y="1435"/>
                    <a:pt x="1171" y="1430"/>
                    <a:pt x="1162" y="1425"/>
                  </a:cubicBezTo>
                  <a:cubicBezTo>
                    <a:pt x="1164" y="1424"/>
                    <a:pt x="1165" y="1423"/>
                    <a:pt x="1166" y="1422"/>
                  </a:cubicBezTo>
                  <a:cubicBezTo>
                    <a:pt x="1187" y="1401"/>
                    <a:pt x="1187" y="1366"/>
                    <a:pt x="1166" y="1345"/>
                  </a:cubicBezTo>
                  <a:cubicBezTo>
                    <a:pt x="1161" y="1340"/>
                    <a:pt x="1155" y="1336"/>
                    <a:pt x="1148" y="1333"/>
                  </a:cubicBezTo>
                  <a:cubicBezTo>
                    <a:pt x="1149" y="1332"/>
                    <a:pt x="1150" y="1331"/>
                    <a:pt x="1151" y="1330"/>
                  </a:cubicBezTo>
                  <a:cubicBezTo>
                    <a:pt x="1188" y="1293"/>
                    <a:pt x="1188" y="1233"/>
                    <a:pt x="1151" y="1196"/>
                  </a:cubicBezTo>
                  <a:cubicBezTo>
                    <a:pt x="1149" y="1194"/>
                    <a:pt x="1146" y="1191"/>
                    <a:pt x="1143" y="1189"/>
                  </a:cubicBezTo>
                  <a:cubicBezTo>
                    <a:pt x="1165" y="1146"/>
                    <a:pt x="1158" y="1093"/>
                    <a:pt x="1122" y="1057"/>
                  </a:cubicBezTo>
                  <a:cubicBezTo>
                    <a:pt x="1095" y="1030"/>
                    <a:pt x="1060" y="1020"/>
                    <a:pt x="1025" y="1024"/>
                  </a:cubicBezTo>
                  <a:cubicBezTo>
                    <a:pt x="1592" y="459"/>
                    <a:pt x="1592" y="459"/>
                    <a:pt x="1592" y="459"/>
                  </a:cubicBezTo>
                  <a:cubicBezTo>
                    <a:pt x="1501" y="368"/>
                    <a:pt x="1501" y="368"/>
                    <a:pt x="1501" y="368"/>
                  </a:cubicBezTo>
                  <a:cubicBezTo>
                    <a:pt x="910" y="958"/>
                    <a:pt x="910" y="958"/>
                    <a:pt x="910" y="958"/>
                  </a:cubicBezTo>
                  <a:cubicBezTo>
                    <a:pt x="908" y="958"/>
                    <a:pt x="905" y="959"/>
                    <a:pt x="903" y="959"/>
                  </a:cubicBezTo>
                  <a:cubicBezTo>
                    <a:pt x="901" y="957"/>
                    <a:pt x="900" y="956"/>
                    <a:pt x="899" y="954"/>
                  </a:cubicBezTo>
                  <a:cubicBezTo>
                    <a:pt x="927" y="924"/>
                    <a:pt x="927" y="877"/>
                    <a:pt x="898" y="847"/>
                  </a:cubicBezTo>
                  <a:cubicBezTo>
                    <a:pt x="874" y="824"/>
                    <a:pt x="839" y="819"/>
                    <a:pt x="811" y="832"/>
                  </a:cubicBezTo>
                  <a:cubicBezTo>
                    <a:pt x="819" y="797"/>
                    <a:pt x="809" y="759"/>
                    <a:pt x="782" y="732"/>
                  </a:cubicBezTo>
                  <a:cubicBezTo>
                    <a:pt x="778" y="728"/>
                    <a:pt x="774" y="725"/>
                    <a:pt x="770" y="722"/>
                  </a:cubicBezTo>
                  <a:cubicBezTo>
                    <a:pt x="771" y="721"/>
                    <a:pt x="771" y="721"/>
                    <a:pt x="771" y="721"/>
                  </a:cubicBezTo>
                  <a:cubicBezTo>
                    <a:pt x="791" y="700"/>
                    <a:pt x="791" y="667"/>
                    <a:pt x="771" y="647"/>
                  </a:cubicBezTo>
                  <a:cubicBezTo>
                    <a:pt x="750" y="626"/>
                    <a:pt x="717" y="626"/>
                    <a:pt x="697" y="647"/>
                  </a:cubicBezTo>
                  <a:cubicBezTo>
                    <a:pt x="682" y="661"/>
                    <a:pt x="678" y="683"/>
                    <a:pt x="685" y="701"/>
                  </a:cubicBezTo>
                  <a:cubicBezTo>
                    <a:pt x="677" y="703"/>
                    <a:pt x="669" y="705"/>
                    <a:pt x="662" y="708"/>
                  </a:cubicBezTo>
                  <a:cubicBezTo>
                    <a:pt x="665" y="691"/>
                    <a:pt x="664" y="672"/>
                    <a:pt x="658" y="655"/>
                  </a:cubicBezTo>
                  <a:cubicBezTo>
                    <a:pt x="1223" y="91"/>
                    <a:pt x="1223" y="91"/>
                    <a:pt x="1223" y="91"/>
                  </a:cubicBezTo>
                  <a:cubicBezTo>
                    <a:pt x="1133" y="0"/>
                    <a:pt x="1133" y="0"/>
                    <a:pt x="1133" y="0"/>
                  </a:cubicBezTo>
                  <a:cubicBezTo>
                    <a:pt x="611" y="521"/>
                    <a:pt x="611" y="521"/>
                    <a:pt x="611" y="521"/>
                  </a:cubicBezTo>
                  <a:cubicBezTo>
                    <a:pt x="606" y="509"/>
                    <a:pt x="598" y="498"/>
                    <a:pt x="589" y="489"/>
                  </a:cubicBezTo>
                  <a:cubicBezTo>
                    <a:pt x="565" y="466"/>
                    <a:pt x="533" y="456"/>
                    <a:pt x="503" y="460"/>
                  </a:cubicBezTo>
                  <a:cubicBezTo>
                    <a:pt x="502" y="458"/>
                    <a:pt x="500" y="456"/>
                    <a:pt x="498" y="454"/>
                  </a:cubicBezTo>
                  <a:cubicBezTo>
                    <a:pt x="479" y="435"/>
                    <a:pt x="449" y="435"/>
                    <a:pt x="430" y="454"/>
                  </a:cubicBezTo>
                  <a:cubicBezTo>
                    <a:pt x="421" y="463"/>
                    <a:pt x="417" y="474"/>
                    <a:pt x="416" y="486"/>
                  </a:cubicBezTo>
                  <a:cubicBezTo>
                    <a:pt x="387" y="476"/>
                    <a:pt x="354" y="480"/>
                    <a:pt x="327" y="498"/>
                  </a:cubicBezTo>
                  <a:cubicBezTo>
                    <a:pt x="322" y="489"/>
                    <a:pt x="316" y="481"/>
                    <a:pt x="308" y="473"/>
                  </a:cubicBezTo>
                  <a:cubicBezTo>
                    <a:pt x="306" y="471"/>
                    <a:pt x="304" y="469"/>
                    <a:pt x="301" y="467"/>
                  </a:cubicBezTo>
                  <a:cubicBezTo>
                    <a:pt x="310" y="449"/>
                    <a:pt x="306" y="426"/>
                    <a:pt x="291" y="411"/>
                  </a:cubicBezTo>
                  <a:cubicBezTo>
                    <a:pt x="272" y="392"/>
                    <a:pt x="241" y="392"/>
                    <a:pt x="222" y="411"/>
                  </a:cubicBezTo>
                  <a:cubicBezTo>
                    <a:pt x="214" y="419"/>
                    <a:pt x="209" y="429"/>
                    <a:pt x="208" y="439"/>
                  </a:cubicBezTo>
                  <a:cubicBezTo>
                    <a:pt x="190" y="442"/>
                    <a:pt x="173" y="448"/>
                    <a:pt x="157" y="458"/>
                  </a:cubicBezTo>
                  <a:cubicBezTo>
                    <a:pt x="150" y="454"/>
                    <a:pt x="142" y="451"/>
                    <a:pt x="134" y="449"/>
                  </a:cubicBezTo>
                  <a:cubicBezTo>
                    <a:pt x="137" y="447"/>
                    <a:pt x="140" y="446"/>
                    <a:pt x="142" y="443"/>
                  </a:cubicBezTo>
                  <a:cubicBezTo>
                    <a:pt x="152" y="433"/>
                    <a:pt x="152" y="417"/>
                    <a:pt x="142" y="407"/>
                  </a:cubicBezTo>
                  <a:cubicBezTo>
                    <a:pt x="133" y="398"/>
                    <a:pt x="117" y="398"/>
                    <a:pt x="107" y="407"/>
                  </a:cubicBezTo>
                  <a:cubicBezTo>
                    <a:pt x="97" y="417"/>
                    <a:pt x="97" y="433"/>
                    <a:pt x="107" y="443"/>
                  </a:cubicBezTo>
                  <a:cubicBezTo>
                    <a:pt x="107" y="443"/>
                    <a:pt x="107" y="443"/>
                    <a:pt x="107" y="443"/>
                  </a:cubicBezTo>
                  <a:cubicBezTo>
                    <a:pt x="70" y="439"/>
                    <a:pt x="31" y="450"/>
                    <a:pt x="0" y="474"/>
                  </a:cubicBezTo>
                  <a:cubicBezTo>
                    <a:pt x="0" y="1482"/>
                    <a:pt x="0" y="1482"/>
                    <a:pt x="0" y="1482"/>
                  </a:cubicBezTo>
                  <a:lnTo>
                    <a:pt x="1253" y="1482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062" y="8188"/>
              <a:ext cx="110" cy="111"/>
            </a:xfrm>
            <a:custGeom>
              <a:avLst/>
              <a:gdLst>
                <a:gd name="T0" fmla="*/ 8 w 47"/>
                <a:gd name="T1" fmla="*/ 38 h 47"/>
                <a:gd name="T2" fmla="*/ 39 w 47"/>
                <a:gd name="T3" fmla="*/ 38 h 47"/>
                <a:gd name="T4" fmla="*/ 39 w 47"/>
                <a:gd name="T5" fmla="*/ 8 h 47"/>
                <a:gd name="T6" fmla="*/ 8 w 47"/>
                <a:gd name="T7" fmla="*/ 8 h 47"/>
                <a:gd name="T8" fmla="*/ 8 w 47"/>
                <a:gd name="T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8" y="38"/>
                  </a:moveTo>
                  <a:cubicBezTo>
                    <a:pt x="17" y="47"/>
                    <a:pt x="30" y="47"/>
                    <a:pt x="39" y="38"/>
                  </a:cubicBezTo>
                  <a:cubicBezTo>
                    <a:pt x="47" y="30"/>
                    <a:pt x="47" y="17"/>
                    <a:pt x="39" y="8"/>
                  </a:cubicBezTo>
                  <a:cubicBezTo>
                    <a:pt x="30" y="0"/>
                    <a:pt x="17" y="0"/>
                    <a:pt x="8" y="8"/>
                  </a:cubicBezTo>
                  <a:cubicBezTo>
                    <a:pt x="0" y="17"/>
                    <a:pt x="0" y="30"/>
                    <a:pt x="8" y="38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911" y="7385"/>
              <a:ext cx="153" cy="153"/>
            </a:xfrm>
            <a:custGeom>
              <a:avLst/>
              <a:gdLst>
                <a:gd name="T0" fmla="*/ 12 w 65"/>
                <a:gd name="T1" fmla="*/ 54 h 65"/>
                <a:gd name="T2" fmla="*/ 54 w 65"/>
                <a:gd name="T3" fmla="*/ 54 h 65"/>
                <a:gd name="T4" fmla="*/ 54 w 65"/>
                <a:gd name="T5" fmla="*/ 12 h 65"/>
                <a:gd name="T6" fmla="*/ 12 w 65"/>
                <a:gd name="T7" fmla="*/ 12 h 65"/>
                <a:gd name="T8" fmla="*/ 12 w 65"/>
                <a:gd name="T9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12" y="54"/>
                  </a:moveTo>
                  <a:cubicBezTo>
                    <a:pt x="23" y="65"/>
                    <a:pt x="42" y="65"/>
                    <a:pt x="54" y="54"/>
                  </a:cubicBezTo>
                  <a:cubicBezTo>
                    <a:pt x="65" y="42"/>
                    <a:pt x="65" y="24"/>
                    <a:pt x="54" y="12"/>
                  </a:cubicBezTo>
                  <a:cubicBezTo>
                    <a:pt x="42" y="0"/>
                    <a:pt x="23" y="0"/>
                    <a:pt x="12" y="12"/>
                  </a:cubicBezTo>
                  <a:cubicBezTo>
                    <a:pt x="0" y="24"/>
                    <a:pt x="0" y="42"/>
                    <a:pt x="12" y="54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123" y="7442"/>
              <a:ext cx="89" cy="89"/>
            </a:xfrm>
            <a:custGeom>
              <a:avLst/>
              <a:gdLst>
                <a:gd name="T0" fmla="*/ 7 w 38"/>
                <a:gd name="T1" fmla="*/ 32 h 38"/>
                <a:gd name="T2" fmla="*/ 32 w 38"/>
                <a:gd name="T3" fmla="*/ 32 h 38"/>
                <a:gd name="T4" fmla="*/ 32 w 38"/>
                <a:gd name="T5" fmla="*/ 7 h 38"/>
                <a:gd name="T6" fmla="*/ 7 w 38"/>
                <a:gd name="T7" fmla="*/ 7 h 38"/>
                <a:gd name="T8" fmla="*/ 7 w 38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7" y="32"/>
                  </a:moveTo>
                  <a:cubicBezTo>
                    <a:pt x="14" y="38"/>
                    <a:pt x="25" y="38"/>
                    <a:pt x="32" y="32"/>
                  </a:cubicBezTo>
                  <a:cubicBezTo>
                    <a:pt x="38" y="25"/>
                    <a:pt x="38" y="14"/>
                    <a:pt x="32" y="7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4"/>
                    <a:pt x="0" y="25"/>
                    <a:pt x="7" y="32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115" y="5992"/>
              <a:ext cx="63" cy="63"/>
            </a:xfrm>
            <a:custGeom>
              <a:avLst/>
              <a:gdLst>
                <a:gd name="T0" fmla="*/ 5 w 27"/>
                <a:gd name="T1" fmla="*/ 22 h 27"/>
                <a:gd name="T2" fmla="*/ 22 w 27"/>
                <a:gd name="T3" fmla="*/ 22 h 27"/>
                <a:gd name="T4" fmla="*/ 22 w 27"/>
                <a:gd name="T5" fmla="*/ 4 h 27"/>
                <a:gd name="T6" fmla="*/ 5 w 27"/>
                <a:gd name="T7" fmla="*/ 4 h 27"/>
                <a:gd name="T8" fmla="*/ 5 w 27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22"/>
                  </a:moveTo>
                  <a:cubicBezTo>
                    <a:pt x="9" y="27"/>
                    <a:pt x="17" y="27"/>
                    <a:pt x="22" y="22"/>
                  </a:cubicBezTo>
                  <a:cubicBezTo>
                    <a:pt x="27" y="17"/>
                    <a:pt x="27" y="9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494" y="5104"/>
              <a:ext cx="431" cy="431"/>
            </a:xfrm>
            <a:custGeom>
              <a:avLst/>
              <a:gdLst>
                <a:gd name="T0" fmla="*/ 285 w 431"/>
                <a:gd name="T1" fmla="*/ 431 h 431"/>
                <a:gd name="T2" fmla="*/ 0 w 431"/>
                <a:gd name="T3" fmla="*/ 146 h 431"/>
                <a:gd name="T4" fmla="*/ 223 w 431"/>
                <a:gd name="T5" fmla="*/ 0 h 431"/>
                <a:gd name="T6" fmla="*/ 431 w 431"/>
                <a:gd name="T7" fmla="*/ 207 h 431"/>
                <a:gd name="T8" fmla="*/ 285 w 431"/>
                <a:gd name="T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31">
                  <a:moveTo>
                    <a:pt x="285" y="431"/>
                  </a:moveTo>
                  <a:lnTo>
                    <a:pt x="0" y="146"/>
                  </a:lnTo>
                  <a:lnTo>
                    <a:pt x="223" y="0"/>
                  </a:lnTo>
                  <a:lnTo>
                    <a:pt x="431" y="207"/>
                  </a:lnTo>
                  <a:lnTo>
                    <a:pt x="285" y="4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805" y="2300"/>
              <a:ext cx="2927" cy="2926"/>
            </a:xfrm>
            <a:custGeom>
              <a:avLst/>
              <a:gdLst>
                <a:gd name="T0" fmla="*/ 110 w 1242"/>
                <a:gd name="T1" fmla="*/ 1243 h 1243"/>
                <a:gd name="T2" fmla="*/ 1126 w 1242"/>
                <a:gd name="T3" fmla="*/ 227 h 1243"/>
                <a:gd name="T4" fmla="*/ 1212 w 1242"/>
                <a:gd name="T5" fmla="*/ 31 h 1243"/>
                <a:gd name="T6" fmla="*/ 1015 w 1242"/>
                <a:gd name="T7" fmla="*/ 117 h 1243"/>
                <a:gd name="T8" fmla="*/ 0 w 1242"/>
                <a:gd name="T9" fmla="*/ 1132 h 1243"/>
                <a:gd name="T10" fmla="*/ 110 w 1242"/>
                <a:gd name="T11" fmla="*/ 124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2" h="1243">
                  <a:moveTo>
                    <a:pt x="110" y="1243"/>
                  </a:moveTo>
                  <a:cubicBezTo>
                    <a:pt x="1126" y="227"/>
                    <a:pt x="1126" y="227"/>
                    <a:pt x="1126" y="227"/>
                  </a:cubicBezTo>
                  <a:cubicBezTo>
                    <a:pt x="1156" y="196"/>
                    <a:pt x="1242" y="61"/>
                    <a:pt x="1212" y="31"/>
                  </a:cubicBezTo>
                  <a:cubicBezTo>
                    <a:pt x="1181" y="0"/>
                    <a:pt x="1046" y="86"/>
                    <a:pt x="1015" y="117"/>
                  </a:cubicBezTo>
                  <a:cubicBezTo>
                    <a:pt x="0" y="1132"/>
                    <a:pt x="0" y="1132"/>
                    <a:pt x="0" y="1132"/>
                  </a:cubicBezTo>
                  <a:cubicBezTo>
                    <a:pt x="110" y="1243"/>
                    <a:pt x="110" y="1243"/>
                    <a:pt x="110" y="1243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246" y="2479"/>
              <a:ext cx="307" cy="308"/>
            </a:xfrm>
            <a:custGeom>
              <a:avLst/>
              <a:gdLst>
                <a:gd name="T0" fmla="*/ 107 w 130"/>
                <a:gd name="T1" fmla="*/ 131 h 131"/>
                <a:gd name="T2" fmla="*/ 130 w 130"/>
                <a:gd name="T3" fmla="*/ 96 h 131"/>
                <a:gd name="T4" fmla="*/ 34 w 130"/>
                <a:gd name="T5" fmla="*/ 0 h 131"/>
                <a:gd name="T6" fmla="*/ 0 w 130"/>
                <a:gd name="T7" fmla="*/ 24 h 131"/>
                <a:gd name="T8" fmla="*/ 107 w 130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1">
                  <a:moveTo>
                    <a:pt x="107" y="131"/>
                  </a:moveTo>
                  <a:cubicBezTo>
                    <a:pt x="114" y="121"/>
                    <a:pt x="122" y="109"/>
                    <a:pt x="130" y="9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1" y="8"/>
                    <a:pt x="9" y="16"/>
                    <a:pt x="0" y="24"/>
                  </a:cubicBezTo>
                  <a:cubicBezTo>
                    <a:pt x="107" y="131"/>
                    <a:pt x="107" y="131"/>
                    <a:pt x="107" y="13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376" y="2331"/>
              <a:ext cx="328" cy="325"/>
            </a:xfrm>
            <a:custGeom>
              <a:avLst/>
              <a:gdLst>
                <a:gd name="T0" fmla="*/ 88 w 139"/>
                <a:gd name="T1" fmla="*/ 138 h 138"/>
                <a:gd name="T2" fmla="*/ 121 w 139"/>
                <a:gd name="T3" fmla="*/ 18 h 138"/>
                <a:gd name="T4" fmla="*/ 0 w 139"/>
                <a:gd name="T5" fmla="*/ 50 h 138"/>
                <a:gd name="T6" fmla="*/ 88 w 139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8">
                  <a:moveTo>
                    <a:pt x="88" y="138"/>
                  </a:moveTo>
                  <a:cubicBezTo>
                    <a:pt x="116" y="90"/>
                    <a:pt x="139" y="36"/>
                    <a:pt x="121" y="18"/>
                  </a:cubicBezTo>
                  <a:cubicBezTo>
                    <a:pt x="103" y="0"/>
                    <a:pt x="48" y="22"/>
                    <a:pt x="0" y="50"/>
                  </a:cubicBezTo>
                  <a:lnTo>
                    <a:pt x="88" y="1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015" y="2726"/>
              <a:ext cx="290" cy="290"/>
            </a:xfrm>
            <a:custGeom>
              <a:avLst/>
              <a:gdLst>
                <a:gd name="T0" fmla="*/ 260 w 290"/>
                <a:gd name="T1" fmla="*/ 290 h 290"/>
                <a:gd name="T2" fmla="*/ 0 w 290"/>
                <a:gd name="T3" fmla="*/ 31 h 290"/>
                <a:gd name="T4" fmla="*/ 31 w 290"/>
                <a:gd name="T5" fmla="*/ 0 h 290"/>
                <a:gd name="T6" fmla="*/ 290 w 290"/>
                <a:gd name="T7" fmla="*/ 259 h 290"/>
                <a:gd name="T8" fmla="*/ 260 w 29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0">
                  <a:moveTo>
                    <a:pt x="260" y="290"/>
                  </a:moveTo>
                  <a:lnTo>
                    <a:pt x="0" y="31"/>
                  </a:lnTo>
                  <a:lnTo>
                    <a:pt x="31" y="0"/>
                  </a:lnTo>
                  <a:lnTo>
                    <a:pt x="290" y="259"/>
                  </a:lnTo>
                  <a:lnTo>
                    <a:pt x="260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695" y="3046"/>
              <a:ext cx="290" cy="290"/>
            </a:xfrm>
            <a:custGeom>
              <a:avLst/>
              <a:gdLst>
                <a:gd name="T0" fmla="*/ 259 w 290"/>
                <a:gd name="T1" fmla="*/ 290 h 290"/>
                <a:gd name="T2" fmla="*/ 0 w 290"/>
                <a:gd name="T3" fmla="*/ 31 h 290"/>
                <a:gd name="T4" fmla="*/ 30 w 290"/>
                <a:gd name="T5" fmla="*/ 0 h 290"/>
                <a:gd name="T6" fmla="*/ 290 w 290"/>
                <a:gd name="T7" fmla="*/ 259 h 290"/>
                <a:gd name="T8" fmla="*/ 259 w 29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0">
                  <a:moveTo>
                    <a:pt x="259" y="290"/>
                  </a:moveTo>
                  <a:lnTo>
                    <a:pt x="0" y="31"/>
                  </a:lnTo>
                  <a:lnTo>
                    <a:pt x="30" y="0"/>
                  </a:lnTo>
                  <a:lnTo>
                    <a:pt x="290" y="259"/>
                  </a:lnTo>
                  <a:lnTo>
                    <a:pt x="259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2" y="3275"/>
              <a:ext cx="474" cy="473"/>
            </a:xfrm>
            <a:custGeom>
              <a:avLst/>
              <a:gdLst>
                <a:gd name="T0" fmla="*/ 260 w 474"/>
                <a:gd name="T1" fmla="*/ 473 h 473"/>
                <a:gd name="T2" fmla="*/ 0 w 474"/>
                <a:gd name="T3" fmla="*/ 214 h 473"/>
                <a:gd name="T4" fmla="*/ 215 w 474"/>
                <a:gd name="T5" fmla="*/ 0 h 473"/>
                <a:gd name="T6" fmla="*/ 474 w 474"/>
                <a:gd name="T7" fmla="*/ 259 h 473"/>
                <a:gd name="T8" fmla="*/ 260 w 474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3">
                  <a:moveTo>
                    <a:pt x="260" y="473"/>
                  </a:moveTo>
                  <a:lnTo>
                    <a:pt x="0" y="214"/>
                  </a:lnTo>
                  <a:lnTo>
                    <a:pt x="215" y="0"/>
                  </a:lnTo>
                  <a:lnTo>
                    <a:pt x="474" y="259"/>
                  </a:lnTo>
                  <a:lnTo>
                    <a:pt x="260" y="4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4" y="3687"/>
              <a:ext cx="290" cy="292"/>
            </a:xfrm>
            <a:custGeom>
              <a:avLst/>
              <a:gdLst>
                <a:gd name="T0" fmla="*/ 259 w 290"/>
                <a:gd name="T1" fmla="*/ 292 h 292"/>
                <a:gd name="T2" fmla="*/ 0 w 290"/>
                <a:gd name="T3" fmla="*/ 33 h 292"/>
                <a:gd name="T4" fmla="*/ 30 w 290"/>
                <a:gd name="T5" fmla="*/ 0 h 292"/>
                <a:gd name="T6" fmla="*/ 290 w 290"/>
                <a:gd name="T7" fmla="*/ 259 h 292"/>
                <a:gd name="T8" fmla="*/ 259 w 290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2">
                  <a:moveTo>
                    <a:pt x="259" y="292"/>
                  </a:moveTo>
                  <a:lnTo>
                    <a:pt x="0" y="33"/>
                  </a:lnTo>
                  <a:lnTo>
                    <a:pt x="30" y="0"/>
                  </a:lnTo>
                  <a:lnTo>
                    <a:pt x="290" y="259"/>
                  </a:lnTo>
                  <a:lnTo>
                    <a:pt x="259" y="2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733" y="4007"/>
              <a:ext cx="290" cy="292"/>
            </a:xfrm>
            <a:custGeom>
              <a:avLst/>
              <a:gdLst>
                <a:gd name="T0" fmla="*/ 260 w 290"/>
                <a:gd name="T1" fmla="*/ 292 h 292"/>
                <a:gd name="T2" fmla="*/ 0 w 290"/>
                <a:gd name="T3" fmla="*/ 33 h 292"/>
                <a:gd name="T4" fmla="*/ 31 w 290"/>
                <a:gd name="T5" fmla="*/ 0 h 292"/>
                <a:gd name="T6" fmla="*/ 290 w 290"/>
                <a:gd name="T7" fmla="*/ 259 h 292"/>
                <a:gd name="T8" fmla="*/ 260 w 290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2">
                  <a:moveTo>
                    <a:pt x="260" y="292"/>
                  </a:moveTo>
                  <a:lnTo>
                    <a:pt x="0" y="33"/>
                  </a:lnTo>
                  <a:lnTo>
                    <a:pt x="31" y="0"/>
                  </a:lnTo>
                  <a:lnTo>
                    <a:pt x="290" y="259"/>
                  </a:lnTo>
                  <a:lnTo>
                    <a:pt x="260" y="2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805" y="4942"/>
              <a:ext cx="282" cy="284"/>
            </a:xfrm>
            <a:custGeom>
              <a:avLst/>
              <a:gdLst>
                <a:gd name="T0" fmla="*/ 282 w 282"/>
                <a:gd name="T1" fmla="*/ 259 h 284"/>
                <a:gd name="T2" fmla="*/ 23 w 282"/>
                <a:gd name="T3" fmla="*/ 0 h 284"/>
                <a:gd name="T4" fmla="*/ 0 w 282"/>
                <a:gd name="T5" fmla="*/ 23 h 284"/>
                <a:gd name="T6" fmla="*/ 259 w 282"/>
                <a:gd name="T7" fmla="*/ 284 h 284"/>
                <a:gd name="T8" fmla="*/ 282 w 282"/>
                <a:gd name="T9" fmla="*/ 25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4">
                  <a:moveTo>
                    <a:pt x="282" y="259"/>
                  </a:moveTo>
                  <a:lnTo>
                    <a:pt x="23" y="0"/>
                  </a:lnTo>
                  <a:lnTo>
                    <a:pt x="0" y="23"/>
                  </a:lnTo>
                  <a:lnTo>
                    <a:pt x="259" y="284"/>
                  </a:lnTo>
                  <a:lnTo>
                    <a:pt x="282" y="2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571" y="4965"/>
              <a:ext cx="493" cy="492"/>
            </a:xfrm>
            <a:custGeom>
              <a:avLst/>
              <a:gdLst>
                <a:gd name="T0" fmla="*/ 359 w 493"/>
                <a:gd name="T1" fmla="*/ 492 h 492"/>
                <a:gd name="T2" fmla="*/ 0 w 493"/>
                <a:gd name="T3" fmla="*/ 137 h 492"/>
                <a:gd name="T4" fmla="*/ 234 w 493"/>
                <a:gd name="T5" fmla="*/ 0 h 492"/>
                <a:gd name="T6" fmla="*/ 493 w 493"/>
                <a:gd name="T7" fmla="*/ 261 h 492"/>
                <a:gd name="T8" fmla="*/ 359 w 493"/>
                <a:gd name="T9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492">
                  <a:moveTo>
                    <a:pt x="359" y="492"/>
                  </a:moveTo>
                  <a:lnTo>
                    <a:pt x="0" y="137"/>
                  </a:lnTo>
                  <a:lnTo>
                    <a:pt x="234" y="0"/>
                  </a:lnTo>
                  <a:lnTo>
                    <a:pt x="493" y="261"/>
                  </a:lnTo>
                  <a:lnTo>
                    <a:pt x="359" y="49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363" y="5973"/>
              <a:ext cx="429" cy="428"/>
            </a:xfrm>
            <a:custGeom>
              <a:avLst/>
              <a:gdLst>
                <a:gd name="T0" fmla="*/ 0 w 429"/>
                <a:gd name="T1" fmla="*/ 143 h 428"/>
                <a:gd name="T2" fmla="*/ 285 w 429"/>
                <a:gd name="T3" fmla="*/ 428 h 428"/>
                <a:gd name="T4" fmla="*/ 429 w 429"/>
                <a:gd name="T5" fmla="*/ 207 h 428"/>
                <a:gd name="T6" fmla="*/ 222 w 429"/>
                <a:gd name="T7" fmla="*/ 0 h 428"/>
                <a:gd name="T8" fmla="*/ 0 w 429"/>
                <a:gd name="T9" fmla="*/ 14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428">
                  <a:moveTo>
                    <a:pt x="0" y="143"/>
                  </a:moveTo>
                  <a:lnTo>
                    <a:pt x="285" y="428"/>
                  </a:lnTo>
                  <a:lnTo>
                    <a:pt x="429" y="207"/>
                  </a:lnTo>
                  <a:lnTo>
                    <a:pt x="222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672" y="3167"/>
              <a:ext cx="2927" cy="2926"/>
            </a:xfrm>
            <a:custGeom>
              <a:avLst/>
              <a:gdLst>
                <a:gd name="T0" fmla="*/ 0 w 1242"/>
                <a:gd name="T1" fmla="*/ 1133 h 1243"/>
                <a:gd name="T2" fmla="*/ 1016 w 1242"/>
                <a:gd name="T3" fmla="*/ 117 h 1243"/>
                <a:gd name="T4" fmla="*/ 1212 w 1242"/>
                <a:gd name="T5" fmla="*/ 31 h 1243"/>
                <a:gd name="T6" fmla="*/ 1126 w 1242"/>
                <a:gd name="T7" fmla="*/ 227 h 1243"/>
                <a:gd name="T8" fmla="*/ 110 w 1242"/>
                <a:gd name="T9" fmla="*/ 1243 h 1243"/>
                <a:gd name="T10" fmla="*/ 0 w 1242"/>
                <a:gd name="T11" fmla="*/ 113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2" h="1243">
                  <a:moveTo>
                    <a:pt x="0" y="1133"/>
                  </a:moveTo>
                  <a:cubicBezTo>
                    <a:pt x="1016" y="117"/>
                    <a:pt x="1016" y="117"/>
                    <a:pt x="1016" y="117"/>
                  </a:cubicBezTo>
                  <a:cubicBezTo>
                    <a:pt x="1046" y="87"/>
                    <a:pt x="1182" y="0"/>
                    <a:pt x="1212" y="31"/>
                  </a:cubicBezTo>
                  <a:cubicBezTo>
                    <a:pt x="1242" y="61"/>
                    <a:pt x="1156" y="197"/>
                    <a:pt x="1126" y="227"/>
                  </a:cubicBezTo>
                  <a:cubicBezTo>
                    <a:pt x="110" y="1243"/>
                    <a:pt x="110" y="1243"/>
                    <a:pt x="110" y="1243"/>
                  </a:cubicBezTo>
                  <a:cubicBezTo>
                    <a:pt x="0" y="1133"/>
                    <a:pt x="0" y="1133"/>
                    <a:pt x="0" y="1133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114" y="3345"/>
              <a:ext cx="308" cy="309"/>
            </a:xfrm>
            <a:custGeom>
              <a:avLst/>
              <a:gdLst>
                <a:gd name="T0" fmla="*/ 0 w 131"/>
                <a:gd name="T1" fmla="*/ 24 h 131"/>
                <a:gd name="T2" fmla="*/ 34 w 131"/>
                <a:gd name="T3" fmla="*/ 0 h 131"/>
                <a:gd name="T4" fmla="*/ 131 w 131"/>
                <a:gd name="T5" fmla="*/ 96 h 131"/>
                <a:gd name="T6" fmla="*/ 107 w 131"/>
                <a:gd name="T7" fmla="*/ 131 h 131"/>
                <a:gd name="T8" fmla="*/ 0 w 131"/>
                <a:gd name="T9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1">
                  <a:moveTo>
                    <a:pt x="0" y="24"/>
                  </a:moveTo>
                  <a:cubicBezTo>
                    <a:pt x="10" y="17"/>
                    <a:pt x="22" y="9"/>
                    <a:pt x="34" y="0"/>
                  </a:cubicBezTo>
                  <a:cubicBezTo>
                    <a:pt x="131" y="96"/>
                    <a:pt x="131" y="96"/>
                    <a:pt x="131" y="96"/>
                  </a:cubicBezTo>
                  <a:cubicBezTo>
                    <a:pt x="122" y="109"/>
                    <a:pt x="114" y="121"/>
                    <a:pt x="107" y="131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343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6243" y="3197"/>
              <a:ext cx="328" cy="327"/>
            </a:xfrm>
            <a:custGeom>
              <a:avLst/>
              <a:gdLst>
                <a:gd name="T0" fmla="*/ 0 w 139"/>
                <a:gd name="T1" fmla="*/ 51 h 139"/>
                <a:gd name="T2" fmla="*/ 121 w 139"/>
                <a:gd name="T3" fmla="*/ 18 h 139"/>
                <a:gd name="T4" fmla="*/ 88 w 139"/>
                <a:gd name="T5" fmla="*/ 139 h 139"/>
                <a:gd name="T6" fmla="*/ 0 w 139"/>
                <a:gd name="T7" fmla="*/ 5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9">
                  <a:moveTo>
                    <a:pt x="0" y="51"/>
                  </a:moveTo>
                  <a:cubicBezTo>
                    <a:pt x="48" y="23"/>
                    <a:pt x="103" y="0"/>
                    <a:pt x="121" y="18"/>
                  </a:cubicBezTo>
                  <a:cubicBezTo>
                    <a:pt x="139" y="36"/>
                    <a:pt x="116" y="91"/>
                    <a:pt x="88" y="139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883" y="3593"/>
              <a:ext cx="292" cy="292"/>
            </a:xfrm>
            <a:custGeom>
              <a:avLst/>
              <a:gdLst>
                <a:gd name="T0" fmla="*/ 0 w 292"/>
                <a:gd name="T1" fmla="*/ 33 h 292"/>
                <a:gd name="T2" fmla="*/ 259 w 292"/>
                <a:gd name="T3" fmla="*/ 292 h 292"/>
                <a:gd name="T4" fmla="*/ 292 w 292"/>
                <a:gd name="T5" fmla="*/ 259 h 292"/>
                <a:gd name="T6" fmla="*/ 33 w 292"/>
                <a:gd name="T7" fmla="*/ 0 h 292"/>
                <a:gd name="T8" fmla="*/ 0 w 292"/>
                <a:gd name="T9" fmla="*/ 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0" y="33"/>
                  </a:moveTo>
                  <a:lnTo>
                    <a:pt x="259" y="292"/>
                  </a:lnTo>
                  <a:lnTo>
                    <a:pt x="292" y="259"/>
                  </a:lnTo>
                  <a:lnTo>
                    <a:pt x="3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5562" y="3913"/>
              <a:ext cx="292" cy="292"/>
            </a:xfrm>
            <a:custGeom>
              <a:avLst/>
              <a:gdLst>
                <a:gd name="T0" fmla="*/ 0 w 292"/>
                <a:gd name="T1" fmla="*/ 33 h 292"/>
                <a:gd name="T2" fmla="*/ 259 w 292"/>
                <a:gd name="T3" fmla="*/ 292 h 292"/>
                <a:gd name="T4" fmla="*/ 292 w 292"/>
                <a:gd name="T5" fmla="*/ 259 h 292"/>
                <a:gd name="T6" fmla="*/ 33 w 292"/>
                <a:gd name="T7" fmla="*/ 0 h 292"/>
                <a:gd name="T8" fmla="*/ 0 w 292"/>
                <a:gd name="T9" fmla="*/ 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0" y="33"/>
                  </a:moveTo>
                  <a:lnTo>
                    <a:pt x="259" y="292"/>
                  </a:lnTo>
                  <a:lnTo>
                    <a:pt x="292" y="259"/>
                  </a:lnTo>
                  <a:lnTo>
                    <a:pt x="3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50" y="4143"/>
              <a:ext cx="473" cy="474"/>
            </a:xfrm>
            <a:custGeom>
              <a:avLst/>
              <a:gdLst>
                <a:gd name="T0" fmla="*/ 0 w 473"/>
                <a:gd name="T1" fmla="*/ 212 h 474"/>
                <a:gd name="T2" fmla="*/ 259 w 473"/>
                <a:gd name="T3" fmla="*/ 474 h 474"/>
                <a:gd name="T4" fmla="*/ 473 w 473"/>
                <a:gd name="T5" fmla="*/ 259 h 474"/>
                <a:gd name="T6" fmla="*/ 214 w 473"/>
                <a:gd name="T7" fmla="*/ 0 h 474"/>
                <a:gd name="T8" fmla="*/ 0 w 473"/>
                <a:gd name="T9" fmla="*/ 21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474">
                  <a:moveTo>
                    <a:pt x="0" y="212"/>
                  </a:moveTo>
                  <a:lnTo>
                    <a:pt x="259" y="474"/>
                  </a:lnTo>
                  <a:lnTo>
                    <a:pt x="473" y="259"/>
                  </a:lnTo>
                  <a:lnTo>
                    <a:pt x="214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921" y="4553"/>
              <a:ext cx="290" cy="292"/>
            </a:xfrm>
            <a:custGeom>
              <a:avLst/>
              <a:gdLst>
                <a:gd name="T0" fmla="*/ 0 w 290"/>
                <a:gd name="T1" fmla="*/ 33 h 292"/>
                <a:gd name="T2" fmla="*/ 259 w 290"/>
                <a:gd name="T3" fmla="*/ 292 h 292"/>
                <a:gd name="T4" fmla="*/ 290 w 290"/>
                <a:gd name="T5" fmla="*/ 261 h 292"/>
                <a:gd name="T6" fmla="*/ 31 w 290"/>
                <a:gd name="T7" fmla="*/ 0 h 292"/>
                <a:gd name="T8" fmla="*/ 0 w 290"/>
                <a:gd name="T9" fmla="*/ 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2">
                  <a:moveTo>
                    <a:pt x="0" y="33"/>
                  </a:moveTo>
                  <a:lnTo>
                    <a:pt x="259" y="292"/>
                  </a:lnTo>
                  <a:lnTo>
                    <a:pt x="290" y="261"/>
                  </a:lnTo>
                  <a:lnTo>
                    <a:pt x="3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601" y="4876"/>
              <a:ext cx="289" cy="289"/>
            </a:xfrm>
            <a:custGeom>
              <a:avLst/>
              <a:gdLst>
                <a:gd name="T0" fmla="*/ 0 w 289"/>
                <a:gd name="T1" fmla="*/ 30 h 289"/>
                <a:gd name="T2" fmla="*/ 259 w 289"/>
                <a:gd name="T3" fmla="*/ 289 h 289"/>
                <a:gd name="T4" fmla="*/ 289 w 289"/>
                <a:gd name="T5" fmla="*/ 259 h 289"/>
                <a:gd name="T6" fmla="*/ 30 w 289"/>
                <a:gd name="T7" fmla="*/ 0 h 289"/>
                <a:gd name="T8" fmla="*/ 0 w 289"/>
                <a:gd name="T9" fmla="*/ 3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89">
                  <a:moveTo>
                    <a:pt x="0" y="30"/>
                  </a:moveTo>
                  <a:lnTo>
                    <a:pt x="259" y="289"/>
                  </a:lnTo>
                  <a:lnTo>
                    <a:pt x="289" y="259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672" y="5808"/>
              <a:ext cx="285" cy="285"/>
            </a:xfrm>
            <a:custGeom>
              <a:avLst/>
              <a:gdLst>
                <a:gd name="T0" fmla="*/ 26 w 285"/>
                <a:gd name="T1" fmla="*/ 0 h 285"/>
                <a:gd name="T2" fmla="*/ 285 w 285"/>
                <a:gd name="T3" fmla="*/ 259 h 285"/>
                <a:gd name="T4" fmla="*/ 259 w 285"/>
                <a:gd name="T5" fmla="*/ 285 h 285"/>
                <a:gd name="T6" fmla="*/ 0 w 285"/>
                <a:gd name="T7" fmla="*/ 26 h 285"/>
                <a:gd name="T8" fmla="*/ 26 w 285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85">
                  <a:moveTo>
                    <a:pt x="26" y="0"/>
                  </a:moveTo>
                  <a:lnTo>
                    <a:pt x="285" y="259"/>
                  </a:lnTo>
                  <a:lnTo>
                    <a:pt x="259" y="28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3439" y="5834"/>
              <a:ext cx="492" cy="492"/>
            </a:xfrm>
            <a:custGeom>
              <a:avLst/>
              <a:gdLst>
                <a:gd name="T0" fmla="*/ 0 w 492"/>
                <a:gd name="T1" fmla="*/ 134 h 492"/>
                <a:gd name="T2" fmla="*/ 358 w 492"/>
                <a:gd name="T3" fmla="*/ 492 h 492"/>
                <a:gd name="T4" fmla="*/ 492 w 492"/>
                <a:gd name="T5" fmla="*/ 259 h 492"/>
                <a:gd name="T6" fmla="*/ 233 w 492"/>
                <a:gd name="T7" fmla="*/ 0 h 492"/>
                <a:gd name="T8" fmla="*/ 0 w 492"/>
                <a:gd name="T9" fmla="*/ 13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492">
                  <a:moveTo>
                    <a:pt x="0" y="134"/>
                  </a:moveTo>
                  <a:lnTo>
                    <a:pt x="358" y="492"/>
                  </a:lnTo>
                  <a:lnTo>
                    <a:pt x="492" y="259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3384" y="1992"/>
              <a:ext cx="3526" cy="3519"/>
            </a:xfrm>
            <a:custGeom>
              <a:avLst/>
              <a:gdLst>
                <a:gd name="T0" fmla="*/ 367 w 1496"/>
                <a:gd name="T1" fmla="*/ 1483 h 1495"/>
                <a:gd name="T2" fmla="*/ 397 w 1496"/>
                <a:gd name="T3" fmla="*/ 1356 h 1495"/>
                <a:gd name="T4" fmla="*/ 407 w 1496"/>
                <a:gd name="T5" fmla="*/ 1346 h 1495"/>
                <a:gd name="T6" fmla="*/ 1379 w 1496"/>
                <a:gd name="T7" fmla="*/ 374 h 1495"/>
                <a:gd name="T8" fmla="*/ 1425 w 1496"/>
                <a:gd name="T9" fmla="*/ 71 h 1495"/>
                <a:gd name="T10" fmla="*/ 1122 w 1496"/>
                <a:gd name="T11" fmla="*/ 116 h 1495"/>
                <a:gd name="T12" fmla="*/ 150 w 1496"/>
                <a:gd name="T13" fmla="*/ 1088 h 1495"/>
                <a:gd name="T14" fmla="*/ 139 w 1496"/>
                <a:gd name="T15" fmla="*/ 1099 h 1495"/>
                <a:gd name="T16" fmla="*/ 12 w 1496"/>
                <a:gd name="T17" fmla="*/ 1128 h 1495"/>
                <a:gd name="T18" fmla="*/ 72 w 1496"/>
                <a:gd name="T19" fmla="*/ 1188 h 1495"/>
                <a:gd name="T20" fmla="*/ 0 w 1496"/>
                <a:gd name="T21" fmla="*/ 1212 h 1495"/>
                <a:gd name="T22" fmla="*/ 284 w 1496"/>
                <a:gd name="T23" fmla="*/ 1495 h 1495"/>
                <a:gd name="T24" fmla="*/ 308 w 1496"/>
                <a:gd name="T25" fmla="*/ 1424 h 1495"/>
                <a:gd name="T26" fmla="*/ 367 w 1496"/>
                <a:gd name="T27" fmla="*/ 1483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6" h="1495">
                  <a:moveTo>
                    <a:pt x="367" y="1483"/>
                  </a:moveTo>
                  <a:cubicBezTo>
                    <a:pt x="397" y="1356"/>
                    <a:pt x="397" y="1356"/>
                    <a:pt x="397" y="1356"/>
                  </a:cubicBezTo>
                  <a:cubicBezTo>
                    <a:pt x="407" y="1346"/>
                    <a:pt x="407" y="1346"/>
                    <a:pt x="407" y="1346"/>
                  </a:cubicBezTo>
                  <a:cubicBezTo>
                    <a:pt x="1379" y="374"/>
                    <a:pt x="1379" y="374"/>
                    <a:pt x="1379" y="374"/>
                  </a:cubicBezTo>
                  <a:cubicBezTo>
                    <a:pt x="1410" y="344"/>
                    <a:pt x="1496" y="142"/>
                    <a:pt x="1425" y="71"/>
                  </a:cubicBezTo>
                  <a:cubicBezTo>
                    <a:pt x="1354" y="0"/>
                    <a:pt x="1152" y="86"/>
                    <a:pt x="1122" y="116"/>
                  </a:cubicBezTo>
                  <a:cubicBezTo>
                    <a:pt x="150" y="1088"/>
                    <a:pt x="150" y="1088"/>
                    <a:pt x="150" y="1088"/>
                  </a:cubicBezTo>
                  <a:cubicBezTo>
                    <a:pt x="139" y="1099"/>
                    <a:pt x="139" y="1099"/>
                    <a:pt x="139" y="1099"/>
                  </a:cubicBezTo>
                  <a:cubicBezTo>
                    <a:pt x="12" y="1128"/>
                    <a:pt x="12" y="1128"/>
                    <a:pt x="12" y="1128"/>
                  </a:cubicBezTo>
                  <a:cubicBezTo>
                    <a:pt x="72" y="1188"/>
                    <a:pt x="72" y="1188"/>
                    <a:pt x="72" y="1188"/>
                  </a:cubicBezTo>
                  <a:cubicBezTo>
                    <a:pt x="0" y="1212"/>
                    <a:pt x="0" y="1212"/>
                    <a:pt x="0" y="1212"/>
                  </a:cubicBezTo>
                  <a:cubicBezTo>
                    <a:pt x="284" y="1495"/>
                    <a:pt x="284" y="1495"/>
                    <a:pt x="284" y="1495"/>
                  </a:cubicBezTo>
                  <a:cubicBezTo>
                    <a:pt x="308" y="1424"/>
                    <a:pt x="308" y="1424"/>
                    <a:pt x="308" y="1424"/>
                  </a:cubicBezTo>
                  <a:cubicBezTo>
                    <a:pt x="367" y="1483"/>
                    <a:pt x="367" y="1483"/>
                    <a:pt x="367" y="148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989" y="2260"/>
              <a:ext cx="653" cy="652"/>
            </a:xfrm>
            <a:custGeom>
              <a:avLst/>
              <a:gdLst>
                <a:gd name="T0" fmla="*/ 258 w 277"/>
                <a:gd name="T1" fmla="*/ 277 h 277"/>
                <a:gd name="T2" fmla="*/ 274 w 277"/>
                <a:gd name="T3" fmla="*/ 260 h 277"/>
                <a:gd name="T4" fmla="*/ 277 w 277"/>
                <a:gd name="T5" fmla="*/ 257 h 277"/>
                <a:gd name="T6" fmla="*/ 20 w 277"/>
                <a:gd name="T7" fmla="*/ 0 h 277"/>
                <a:gd name="T8" fmla="*/ 17 w 277"/>
                <a:gd name="T9" fmla="*/ 2 h 277"/>
                <a:gd name="T10" fmla="*/ 0 w 277"/>
                <a:gd name="T11" fmla="*/ 19 h 277"/>
                <a:gd name="T12" fmla="*/ 258 w 277"/>
                <a:gd name="T13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77">
                  <a:moveTo>
                    <a:pt x="258" y="277"/>
                  </a:moveTo>
                  <a:cubicBezTo>
                    <a:pt x="274" y="260"/>
                    <a:pt x="274" y="260"/>
                    <a:pt x="274" y="260"/>
                  </a:cubicBezTo>
                  <a:cubicBezTo>
                    <a:pt x="275" y="259"/>
                    <a:pt x="276" y="258"/>
                    <a:pt x="277" y="25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"/>
                    <a:pt x="17" y="2"/>
                    <a:pt x="17" y="2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58" y="2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6203" y="2046"/>
              <a:ext cx="653" cy="652"/>
            </a:xfrm>
            <a:custGeom>
              <a:avLst/>
              <a:gdLst>
                <a:gd name="T0" fmla="*/ 224 w 277"/>
                <a:gd name="T1" fmla="*/ 277 h 277"/>
                <a:gd name="T2" fmla="*/ 229 w 277"/>
                <a:gd name="T3" fmla="*/ 48 h 277"/>
                <a:gd name="T4" fmla="*/ 0 w 277"/>
                <a:gd name="T5" fmla="*/ 53 h 277"/>
                <a:gd name="T6" fmla="*/ 224 w 277"/>
                <a:gd name="T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77">
                  <a:moveTo>
                    <a:pt x="224" y="277"/>
                  </a:moveTo>
                  <a:cubicBezTo>
                    <a:pt x="253" y="203"/>
                    <a:pt x="277" y="96"/>
                    <a:pt x="229" y="48"/>
                  </a:cubicBezTo>
                  <a:cubicBezTo>
                    <a:pt x="181" y="0"/>
                    <a:pt x="74" y="23"/>
                    <a:pt x="0" y="53"/>
                  </a:cubicBezTo>
                  <a:lnTo>
                    <a:pt x="224" y="2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477" y="2484"/>
              <a:ext cx="344" cy="341"/>
            </a:xfrm>
            <a:custGeom>
              <a:avLst/>
              <a:gdLst>
                <a:gd name="T0" fmla="*/ 333 w 344"/>
                <a:gd name="T1" fmla="*/ 0 h 341"/>
                <a:gd name="T2" fmla="*/ 182 w 344"/>
                <a:gd name="T3" fmla="*/ 150 h 341"/>
                <a:gd name="T4" fmla="*/ 0 w 344"/>
                <a:gd name="T5" fmla="*/ 332 h 341"/>
                <a:gd name="T6" fmla="*/ 12 w 344"/>
                <a:gd name="T7" fmla="*/ 341 h 341"/>
                <a:gd name="T8" fmla="*/ 344 w 344"/>
                <a:gd name="T9" fmla="*/ 9 h 341"/>
                <a:gd name="T10" fmla="*/ 333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3" y="0"/>
                  </a:moveTo>
                  <a:lnTo>
                    <a:pt x="182" y="150"/>
                  </a:ln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477" y="2484"/>
              <a:ext cx="344" cy="341"/>
            </a:xfrm>
            <a:custGeom>
              <a:avLst/>
              <a:gdLst>
                <a:gd name="T0" fmla="*/ 333 w 344"/>
                <a:gd name="T1" fmla="*/ 0 h 341"/>
                <a:gd name="T2" fmla="*/ 182 w 344"/>
                <a:gd name="T3" fmla="*/ 150 h 341"/>
                <a:gd name="T4" fmla="*/ 0 w 344"/>
                <a:gd name="T5" fmla="*/ 332 h 341"/>
                <a:gd name="T6" fmla="*/ 12 w 344"/>
                <a:gd name="T7" fmla="*/ 341 h 341"/>
                <a:gd name="T8" fmla="*/ 344 w 344"/>
                <a:gd name="T9" fmla="*/ 9 h 341"/>
                <a:gd name="T10" fmla="*/ 333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3" y="0"/>
                  </a:moveTo>
                  <a:lnTo>
                    <a:pt x="182" y="150"/>
                  </a:ln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5503" y="2507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9 h 344"/>
                <a:gd name="T6" fmla="*/ 10 w 344"/>
                <a:gd name="T7" fmla="*/ 344 h 344"/>
                <a:gd name="T8" fmla="*/ 344 w 344"/>
                <a:gd name="T9" fmla="*/ 12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9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503" y="2507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9 h 344"/>
                <a:gd name="T6" fmla="*/ 10 w 344"/>
                <a:gd name="T7" fmla="*/ 344 h 344"/>
                <a:gd name="T8" fmla="*/ 344 w 344"/>
                <a:gd name="T9" fmla="*/ 12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9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5527" y="2533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5527" y="2533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5553" y="2557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9 w 344"/>
                <a:gd name="T5" fmla="*/ 343 h 343"/>
                <a:gd name="T6" fmla="*/ 344 w 344"/>
                <a:gd name="T7" fmla="*/ 12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9" y="343"/>
                  </a:lnTo>
                  <a:lnTo>
                    <a:pt x="344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5553" y="2557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9 w 344"/>
                <a:gd name="T5" fmla="*/ 343 h 343"/>
                <a:gd name="T6" fmla="*/ 344 w 344"/>
                <a:gd name="T7" fmla="*/ 12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9" y="343"/>
                  </a:lnTo>
                  <a:lnTo>
                    <a:pt x="344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5576" y="2583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2 h 343"/>
                <a:gd name="T4" fmla="*/ 7 w 344"/>
                <a:gd name="T5" fmla="*/ 339 h 343"/>
                <a:gd name="T6" fmla="*/ 12 w 344"/>
                <a:gd name="T7" fmla="*/ 343 h 343"/>
                <a:gd name="T8" fmla="*/ 344 w 344"/>
                <a:gd name="T9" fmla="*/ 9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3"/>
                  </a:lnTo>
                  <a:lnTo>
                    <a:pt x="344" y="9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5576" y="2583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2 h 343"/>
                <a:gd name="T4" fmla="*/ 7 w 344"/>
                <a:gd name="T5" fmla="*/ 339 h 343"/>
                <a:gd name="T6" fmla="*/ 12 w 344"/>
                <a:gd name="T7" fmla="*/ 343 h 343"/>
                <a:gd name="T8" fmla="*/ 344 w 344"/>
                <a:gd name="T9" fmla="*/ 9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3"/>
                  </a:lnTo>
                  <a:lnTo>
                    <a:pt x="344" y="9"/>
                  </a:lnTo>
                  <a:lnTo>
                    <a:pt x="3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5602" y="26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5 h 344"/>
                <a:gd name="T4" fmla="*/ 10 w 344"/>
                <a:gd name="T5" fmla="*/ 344 h 344"/>
                <a:gd name="T6" fmla="*/ 344 w 344"/>
                <a:gd name="T7" fmla="*/ 12 h 344"/>
                <a:gd name="T8" fmla="*/ 340 w 344"/>
                <a:gd name="T9" fmla="*/ 7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5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40" y="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5602" y="26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5 h 344"/>
                <a:gd name="T4" fmla="*/ 10 w 344"/>
                <a:gd name="T5" fmla="*/ 344 h 344"/>
                <a:gd name="T6" fmla="*/ 344 w 344"/>
                <a:gd name="T7" fmla="*/ 12 h 344"/>
                <a:gd name="T8" fmla="*/ 340 w 344"/>
                <a:gd name="T9" fmla="*/ 7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5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40" y="7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5626" y="2632"/>
              <a:ext cx="344" cy="344"/>
            </a:xfrm>
            <a:custGeom>
              <a:avLst/>
              <a:gdLst>
                <a:gd name="T0" fmla="*/ 334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7 w 344"/>
                <a:gd name="T9" fmla="*/ 2 h 344"/>
                <a:gd name="T10" fmla="*/ 334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4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7" y="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5626" y="2632"/>
              <a:ext cx="344" cy="344"/>
            </a:xfrm>
            <a:custGeom>
              <a:avLst/>
              <a:gdLst>
                <a:gd name="T0" fmla="*/ 334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7 w 344"/>
                <a:gd name="T9" fmla="*/ 2 h 344"/>
                <a:gd name="T10" fmla="*/ 334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4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7" y="2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5652" y="26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12 w 344"/>
                <a:gd name="T5" fmla="*/ 343 h 343"/>
                <a:gd name="T6" fmla="*/ 344 w 344"/>
                <a:gd name="T7" fmla="*/ 11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5652" y="26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12 w 344"/>
                <a:gd name="T5" fmla="*/ 343 h 343"/>
                <a:gd name="T6" fmla="*/ 344 w 344"/>
                <a:gd name="T7" fmla="*/ 11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675" y="2682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1 h 343"/>
                <a:gd name="T4" fmla="*/ 12 w 344"/>
                <a:gd name="T5" fmla="*/ 343 h 343"/>
                <a:gd name="T6" fmla="*/ 344 w 344"/>
                <a:gd name="T7" fmla="*/ 11 h 343"/>
                <a:gd name="T8" fmla="*/ 342 w 344"/>
                <a:gd name="T9" fmla="*/ 7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1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42" y="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675" y="2682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1 h 343"/>
                <a:gd name="T4" fmla="*/ 12 w 344"/>
                <a:gd name="T5" fmla="*/ 343 h 343"/>
                <a:gd name="T6" fmla="*/ 344 w 344"/>
                <a:gd name="T7" fmla="*/ 11 h 343"/>
                <a:gd name="T8" fmla="*/ 342 w 344"/>
                <a:gd name="T9" fmla="*/ 7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1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42" y="7"/>
                  </a:lnTo>
                  <a:lnTo>
                    <a:pt x="3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701" y="2707"/>
              <a:ext cx="344" cy="342"/>
            </a:xfrm>
            <a:custGeom>
              <a:avLst/>
              <a:gdLst>
                <a:gd name="T0" fmla="*/ 333 w 344"/>
                <a:gd name="T1" fmla="*/ 0 h 342"/>
                <a:gd name="T2" fmla="*/ 0 w 344"/>
                <a:gd name="T3" fmla="*/ 332 h 342"/>
                <a:gd name="T4" fmla="*/ 7 w 344"/>
                <a:gd name="T5" fmla="*/ 339 h 342"/>
                <a:gd name="T6" fmla="*/ 12 w 344"/>
                <a:gd name="T7" fmla="*/ 342 h 342"/>
                <a:gd name="T8" fmla="*/ 344 w 344"/>
                <a:gd name="T9" fmla="*/ 10 h 342"/>
                <a:gd name="T10" fmla="*/ 340 w 344"/>
                <a:gd name="T11" fmla="*/ 5 h 342"/>
                <a:gd name="T12" fmla="*/ 333 w 344"/>
                <a:gd name="T1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42">
                  <a:moveTo>
                    <a:pt x="333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2"/>
                  </a:lnTo>
                  <a:lnTo>
                    <a:pt x="344" y="10"/>
                  </a:lnTo>
                  <a:lnTo>
                    <a:pt x="340" y="5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5701" y="2707"/>
              <a:ext cx="344" cy="342"/>
            </a:xfrm>
            <a:custGeom>
              <a:avLst/>
              <a:gdLst>
                <a:gd name="T0" fmla="*/ 333 w 344"/>
                <a:gd name="T1" fmla="*/ 0 h 342"/>
                <a:gd name="T2" fmla="*/ 0 w 344"/>
                <a:gd name="T3" fmla="*/ 332 h 342"/>
                <a:gd name="T4" fmla="*/ 7 w 344"/>
                <a:gd name="T5" fmla="*/ 339 h 342"/>
                <a:gd name="T6" fmla="*/ 12 w 344"/>
                <a:gd name="T7" fmla="*/ 342 h 342"/>
                <a:gd name="T8" fmla="*/ 344 w 344"/>
                <a:gd name="T9" fmla="*/ 10 h 342"/>
                <a:gd name="T10" fmla="*/ 340 w 344"/>
                <a:gd name="T11" fmla="*/ 5 h 342"/>
                <a:gd name="T12" fmla="*/ 333 w 344"/>
                <a:gd name="T1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42">
                  <a:moveTo>
                    <a:pt x="333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2"/>
                  </a:lnTo>
                  <a:lnTo>
                    <a:pt x="344" y="10"/>
                  </a:lnTo>
                  <a:lnTo>
                    <a:pt x="340" y="5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5727" y="2731"/>
              <a:ext cx="342" cy="344"/>
            </a:xfrm>
            <a:custGeom>
              <a:avLst/>
              <a:gdLst>
                <a:gd name="T0" fmla="*/ 332 w 342"/>
                <a:gd name="T1" fmla="*/ 0 h 344"/>
                <a:gd name="T2" fmla="*/ 0 w 342"/>
                <a:gd name="T3" fmla="*/ 332 h 344"/>
                <a:gd name="T4" fmla="*/ 10 w 342"/>
                <a:gd name="T5" fmla="*/ 344 h 344"/>
                <a:gd name="T6" fmla="*/ 342 w 342"/>
                <a:gd name="T7" fmla="*/ 12 h 344"/>
                <a:gd name="T8" fmla="*/ 332 w 342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2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5727" y="2731"/>
              <a:ext cx="342" cy="344"/>
            </a:xfrm>
            <a:custGeom>
              <a:avLst/>
              <a:gdLst>
                <a:gd name="T0" fmla="*/ 332 w 342"/>
                <a:gd name="T1" fmla="*/ 0 h 344"/>
                <a:gd name="T2" fmla="*/ 0 w 342"/>
                <a:gd name="T3" fmla="*/ 332 h 344"/>
                <a:gd name="T4" fmla="*/ 10 w 342"/>
                <a:gd name="T5" fmla="*/ 344 h 344"/>
                <a:gd name="T6" fmla="*/ 342 w 342"/>
                <a:gd name="T7" fmla="*/ 12 h 344"/>
                <a:gd name="T8" fmla="*/ 332 w 342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2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751" y="2757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41 w 344"/>
                <a:gd name="T9" fmla="*/ 7 h 341"/>
                <a:gd name="T10" fmla="*/ 332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41" y="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5751" y="2757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41 w 344"/>
                <a:gd name="T9" fmla="*/ 7 h 341"/>
                <a:gd name="T10" fmla="*/ 332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41" y="7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5777" y="2780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5777" y="2780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5800" y="28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7 h 344"/>
                <a:gd name="T6" fmla="*/ 12 w 344"/>
                <a:gd name="T7" fmla="*/ 344 h 344"/>
                <a:gd name="T8" fmla="*/ 344 w 344"/>
                <a:gd name="T9" fmla="*/ 10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7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5800" y="28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7 h 344"/>
                <a:gd name="T6" fmla="*/ 12 w 344"/>
                <a:gd name="T7" fmla="*/ 344 h 344"/>
                <a:gd name="T8" fmla="*/ 344 w 344"/>
                <a:gd name="T9" fmla="*/ 10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7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5826" y="2830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0 w 344"/>
                <a:gd name="T5" fmla="*/ 344 h 344"/>
                <a:gd name="T6" fmla="*/ 344 w 344"/>
                <a:gd name="T7" fmla="*/ 12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826" y="2830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0 w 344"/>
                <a:gd name="T5" fmla="*/ 344 h 344"/>
                <a:gd name="T6" fmla="*/ 344 w 344"/>
                <a:gd name="T7" fmla="*/ 12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850" y="28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9 h 343"/>
                <a:gd name="T8" fmla="*/ 344 w 344"/>
                <a:gd name="T9" fmla="*/ 9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9"/>
                  </a:lnTo>
                  <a:lnTo>
                    <a:pt x="344" y="9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850" y="28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9 h 343"/>
                <a:gd name="T8" fmla="*/ 344 w 344"/>
                <a:gd name="T9" fmla="*/ 9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9"/>
                  </a:lnTo>
                  <a:lnTo>
                    <a:pt x="344" y="9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876" y="28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5 h 344"/>
                <a:gd name="T4" fmla="*/ 9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5"/>
                  </a:lnTo>
                  <a:lnTo>
                    <a:pt x="9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876" y="28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5 h 344"/>
                <a:gd name="T4" fmla="*/ 9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5"/>
                  </a:lnTo>
                  <a:lnTo>
                    <a:pt x="9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475" y="2816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7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5475" y="2816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5468" y="2816"/>
              <a:ext cx="617" cy="614"/>
            </a:xfrm>
            <a:custGeom>
              <a:avLst/>
              <a:gdLst>
                <a:gd name="T0" fmla="*/ 9 w 617"/>
                <a:gd name="T1" fmla="*/ 0 h 614"/>
                <a:gd name="T2" fmla="*/ 7 w 617"/>
                <a:gd name="T3" fmla="*/ 2 h 614"/>
                <a:gd name="T4" fmla="*/ 0 w 617"/>
                <a:gd name="T5" fmla="*/ 9 h 614"/>
                <a:gd name="T6" fmla="*/ 608 w 617"/>
                <a:gd name="T7" fmla="*/ 614 h 614"/>
                <a:gd name="T8" fmla="*/ 617 w 617"/>
                <a:gd name="T9" fmla="*/ 607 h 614"/>
                <a:gd name="T10" fmla="*/ 606 w 617"/>
                <a:gd name="T11" fmla="*/ 595 h 614"/>
                <a:gd name="T12" fmla="*/ 467 w 617"/>
                <a:gd name="T13" fmla="*/ 456 h 614"/>
                <a:gd name="T14" fmla="*/ 467 w 617"/>
                <a:gd name="T15" fmla="*/ 456 h 614"/>
                <a:gd name="T16" fmla="*/ 464 w 617"/>
                <a:gd name="T17" fmla="*/ 452 h 614"/>
                <a:gd name="T18" fmla="*/ 408 w 617"/>
                <a:gd name="T19" fmla="*/ 398 h 614"/>
                <a:gd name="T20" fmla="*/ 382 w 617"/>
                <a:gd name="T21" fmla="*/ 372 h 614"/>
                <a:gd name="T22" fmla="*/ 358 w 617"/>
                <a:gd name="T23" fmla="*/ 346 h 614"/>
                <a:gd name="T24" fmla="*/ 337 w 617"/>
                <a:gd name="T25" fmla="*/ 327 h 614"/>
                <a:gd name="T26" fmla="*/ 332 w 617"/>
                <a:gd name="T27" fmla="*/ 322 h 614"/>
                <a:gd name="T28" fmla="*/ 318 w 617"/>
                <a:gd name="T29" fmla="*/ 308 h 614"/>
                <a:gd name="T30" fmla="*/ 295 w 617"/>
                <a:gd name="T31" fmla="*/ 282 h 614"/>
                <a:gd name="T32" fmla="*/ 283 w 617"/>
                <a:gd name="T33" fmla="*/ 273 h 614"/>
                <a:gd name="T34" fmla="*/ 240 w 617"/>
                <a:gd name="T35" fmla="*/ 230 h 614"/>
                <a:gd name="T36" fmla="*/ 233 w 617"/>
                <a:gd name="T37" fmla="*/ 223 h 614"/>
                <a:gd name="T38" fmla="*/ 219 w 617"/>
                <a:gd name="T39" fmla="*/ 209 h 614"/>
                <a:gd name="T40" fmla="*/ 219 w 617"/>
                <a:gd name="T41" fmla="*/ 209 h 614"/>
                <a:gd name="T42" fmla="*/ 207 w 617"/>
                <a:gd name="T43" fmla="*/ 197 h 614"/>
                <a:gd name="T44" fmla="*/ 196 w 617"/>
                <a:gd name="T45" fmla="*/ 183 h 614"/>
                <a:gd name="T46" fmla="*/ 184 w 617"/>
                <a:gd name="T47" fmla="*/ 174 h 614"/>
                <a:gd name="T48" fmla="*/ 170 w 617"/>
                <a:gd name="T49" fmla="*/ 160 h 614"/>
                <a:gd name="T50" fmla="*/ 158 w 617"/>
                <a:gd name="T51" fmla="*/ 148 h 614"/>
                <a:gd name="T52" fmla="*/ 115 w 617"/>
                <a:gd name="T53" fmla="*/ 106 h 614"/>
                <a:gd name="T54" fmla="*/ 108 w 617"/>
                <a:gd name="T55" fmla="*/ 99 h 614"/>
                <a:gd name="T56" fmla="*/ 45 w 617"/>
                <a:gd name="T57" fmla="*/ 35 h 614"/>
                <a:gd name="T58" fmla="*/ 45 w 617"/>
                <a:gd name="T59" fmla="*/ 35 h 614"/>
                <a:gd name="T60" fmla="*/ 40 w 617"/>
                <a:gd name="T61" fmla="*/ 30 h 614"/>
                <a:gd name="T62" fmla="*/ 21 w 617"/>
                <a:gd name="T63" fmla="*/ 9 h 614"/>
                <a:gd name="T64" fmla="*/ 9 w 617"/>
                <a:gd name="T65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7" h="614">
                  <a:moveTo>
                    <a:pt x="9" y="0"/>
                  </a:moveTo>
                  <a:lnTo>
                    <a:pt x="7" y="2"/>
                  </a:lnTo>
                  <a:lnTo>
                    <a:pt x="0" y="9"/>
                  </a:lnTo>
                  <a:lnTo>
                    <a:pt x="608" y="614"/>
                  </a:lnTo>
                  <a:lnTo>
                    <a:pt x="617" y="607"/>
                  </a:lnTo>
                  <a:lnTo>
                    <a:pt x="606" y="595"/>
                  </a:lnTo>
                  <a:lnTo>
                    <a:pt x="467" y="456"/>
                  </a:lnTo>
                  <a:lnTo>
                    <a:pt x="467" y="456"/>
                  </a:lnTo>
                  <a:lnTo>
                    <a:pt x="464" y="452"/>
                  </a:lnTo>
                  <a:lnTo>
                    <a:pt x="408" y="398"/>
                  </a:lnTo>
                  <a:lnTo>
                    <a:pt x="382" y="372"/>
                  </a:lnTo>
                  <a:lnTo>
                    <a:pt x="358" y="346"/>
                  </a:lnTo>
                  <a:lnTo>
                    <a:pt x="337" y="327"/>
                  </a:lnTo>
                  <a:lnTo>
                    <a:pt x="332" y="322"/>
                  </a:lnTo>
                  <a:lnTo>
                    <a:pt x="318" y="308"/>
                  </a:lnTo>
                  <a:lnTo>
                    <a:pt x="295" y="282"/>
                  </a:lnTo>
                  <a:lnTo>
                    <a:pt x="283" y="273"/>
                  </a:lnTo>
                  <a:lnTo>
                    <a:pt x="240" y="230"/>
                  </a:lnTo>
                  <a:lnTo>
                    <a:pt x="233" y="223"/>
                  </a:lnTo>
                  <a:lnTo>
                    <a:pt x="219" y="209"/>
                  </a:lnTo>
                  <a:lnTo>
                    <a:pt x="219" y="209"/>
                  </a:lnTo>
                  <a:lnTo>
                    <a:pt x="207" y="197"/>
                  </a:lnTo>
                  <a:lnTo>
                    <a:pt x="196" y="183"/>
                  </a:lnTo>
                  <a:lnTo>
                    <a:pt x="184" y="174"/>
                  </a:lnTo>
                  <a:lnTo>
                    <a:pt x="170" y="160"/>
                  </a:lnTo>
                  <a:lnTo>
                    <a:pt x="158" y="148"/>
                  </a:lnTo>
                  <a:lnTo>
                    <a:pt x="115" y="106"/>
                  </a:lnTo>
                  <a:lnTo>
                    <a:pt x="108" y="99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0" y="30"/>
                  </a:lnTo>
                  <a:lnTo>
                    <a:pt x="21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5468" y="2816"/>
              <a:ext cx="617" cy="614"/>
            </a:xfrm>
            <a:custGeom>
              <a:avLst/>
              <a:gdLst>
                <a:gd name="T0" fmla="*/ 9 w 617"/>
                <a:gd name="T1" fmla="*/ 0 h 614"/>
                <a:gd name="T2" fmla="*/ 7 w 617"/>
                <a:gd name="T3" fmla="*/ 2 h 614"/>
                <a:gd name="T4" fmla="*/ 0 w 617"/>
                <a:gd name="T5" fmla="*/ 9 h 614"/>
                <a:gd name="T6" fmla="*/ 608 w 617"/>
                <a:gd name="T7" fmla="*/ 614 h 614"/>
                <a:gd name="T8" fmla="*/ 617 w 617"/>
                <a:gd name="T9" fmla="*/ 607 h 614"/>
                <a:gd name="T10" fmla="*/ 606 w 617"/>
                <a:gd name="T11" fmla="*/ 595 h 614"/>
                <a:gd name="T12" fmla="*/ 467 w 617"/>
                <a:gd name="T13" fmla="*/ 456 h 614"/>
                <a:gd name="T14" fmla="*/ 467 w 617"/>
                <a:gd name="T15" fmla="*/ 456 h 614"/>
                <a:gd name="T16" fmla="*/ 464 w 617"/>
                <a:gd name="T17" fmla="*/ 452 h 614"/>
                <a:gd name="T18" fmla="*/ 408 w 617"/>
                <a:gd name="T19" fmla="*/ 398 h 614"/>
                <a:gd name="T20" fmla="*/ 382 w 617"/>
                <a:gd name="T21" fmla="*/ 372 h 614"/>
                <a:gd name="T22" fmla="*/ 358 w 617"/>
                <a:gd name="T23" fmla="*/ 346 h 614"/>
                <a:gd name="T24" fmla="*/ 337 w 617"/>
                <a:gd name="T25" fmla="*/ 327 h 614"/>
                <a:gd name="T26" fmla="*/ 332 w 617"/>
                <a:gd name="T27" fmla="*/ 322 h 614"/>
                <a:gd name="T28" fmla="*/ 318 w 617"/>
                <a:gd name="T29" fmla="*/ 308 h 614"/>
                <a:gd name="T30" fmla="*/ 295 w 617"/>
                <a:gd name="T31" fmla="*/ 282 h 614"/>
                <a:gd name="T32" fmla="*/ 283 w 617"/>
                <a:gd name="T33" fmla="*/ 273 h 614"/>
                <a:gd name="T34" fmla="*/ 240 w 617"/>
                <a:gd name="T35" fmla="*/ 230 h 614"/>
                <a:gd name="T36" fmla="*/ 233 w 617"/>
                <a:gd name="T37" fmla="*/ 223 h 614"/>
                <a:gd name="T38" fmla="*/ 219 w 617"/>
                <a:gd name="T39" fmla="*/ 209 h 614"/>
                <a:gd name="T40" fmla="*/ 219 w 617"/>
                <a:gd name="T41" fmla="*/ 209 h 614"/>
                <a:gd name="T42" fmla="*/ 207 w 617"/>
                <a:gd name="T43" fmla="*/ 197 h 614"/>
                <a:gd name="T44" fmla="*/ 196 w 617"/>
                <a:gd name="T45" fmla="*/ 183 h 614"/>
                <a:gd name="T46" fmla="*/ 184 w 617"/>
                <a:gd name="T47" fmla="*/ 174 h 614"/>
                <a:gd name="T48" fmla="*/ 170 w 617"/>
                <a:gd name="T49" fmla="*/ 160 h 614"/>
                <a:gd name="T50" fmla="*/ 158 w 617"/>
                <a:gd name="T51" fmla="*/ 148 h 614"/>
                <a:gd name="T52" fmla="*/ 115 w 617"/>
                <a:gd name="T53" fmla="*/ 106 h 614"/>
                <a:gd name="T54" fmla="*/ 108 w 617"/>
                <a:gd name="T55" fmla="*/ 99 h 614"/>
                <a:gd name="T56" fmla="*/ 45 w 617"/>
                <a:gd name="T57" fmla="*/ 35 h 614"/>
                <a:gd name="T58" fmla="*/ 45 w 617"/>
                <a:gd name="T59" fmla="*/ 35 h 614"/>
                <a:gd name="T60" fmla="*/ 40 w 617"/>
                <a:gd name="T61" fmla="*/ 30 h 614"/>
                <a:gd name="T62" fmla="*/ 21 w 617"/>
                <a:gd name="T63" fmla="*/ 9 h 614"/>
                <a:gd name="T64" fmla="*/ 9 w 617"/>
                <a:gd name="T65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7" h="614">
                  <a:moveTo>
                    <a:pt x="9" y="0"/>
                  </a:moveTo>
                  <a:lnTo>
                    <a:pt x="7" y="2"/>
                  </a:lnTo>
                  <a:lnTo>
                    <a:pt x="0" y="9"/>
                  </a:lnTo>
                  <a:lnTo>
                    <a:pt x="608" y="614"/>
                  </a:lnTo>
                  <a:lnTo>
                    <a:pt x="617" y="607"/>
                  </a:lnTo>
                  <a:lnTo>
                    <a:pt x="606" y="595"/>
                  </a:lnTo>
                  <a:lnTo>
                    <a:pt x="467" y="456"/>
                  </a:lnTo>
                  <a:lnTo>
                    <a:pt x="467" y="456"/>
                  </a:lnTo>
                  <a:lnTo>
                    <a:pt x="464" y="452"/>
                  </a:lnTo>
                  <a:lnTo>
                    <a:pt x="408" y="398"/>
                  </a:lnTo>
                  <a:lnTo>
                    <a:pt x="382" y="372"/>
                  </a:lnTo>
                  <a:lnTo>
                    <a:pt x="358" y="346"/>
                  </a:lnTo>
                  <a:lnTo>
                    <a:pt x="337" y="327"/>
                  </a:lnTo>
                  <a:lnTo>
                    <a:pt x="332" y="322"/>
                  </a:lnTo>
                  <a:lnTo>
                    <a:pt x="318" y="308"/>
                  </a:lnTo>
                  <a:lnTo>
                    <a:pt x="295" y="282"/>
                  </a:lnTo>
                  <a:lnTo>
                    <a:pt x="283" y="273"/>
                  </a:lnTo>
                  <a:lnTo>
                    <a:pt x="240" y="230"/>
                  </a:lnTo>
                  <a:lnTo>
                    <a:pt x="233" y="223"/>
                  </a:lnTo>
                  <a:lnTo>
                    <a:pt x="219" y="209"/>
                  </a:lnTo>
                  <a:lnTo>
                    <a:pt x="219" y="209"/>
                  </a:lnTo>
                  <a:lnTo>
                    <a:pt x="207" y="197"/>
                  </a:lnTo>
                  <a:lnTo>
                    <a:pt x="196" y="183"/>
                  </a:lnTo>
                  <a:lnTo>
                    <a:pt x="184" y="174"/>
                  </a:lnTo>
                  <a:lnTo>
                    <a:pt x="170" y="160"/>
                  </a:lnTo>
                  <a:lnTo>
                    <a:pt x="158" y="148"/>
                  </a:lnTo>
                  <a:lnTo>
                    <a:pt x="115" y="106"/>
                  </a:lnTo>
                  <a:lnTo>
                    <a:pt x="108" y="99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0" y="30"/>
                  </a:lnTo>
                  <a:lnTo>
                    <a:pt x="21" y="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477" y="2816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5477" y="2816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576" y="2915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5576" y="2915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626" y="2964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0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5626" y="2964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0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5701" y="3039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701" y="3039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5751" y="3089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5751" y="3089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800" y="3138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5800" y="3138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6418" y="3079"/>
              <a:ext cx="9" cy="10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10 h 10"/>
                <a:gd name="T4" fmla="*/ 9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7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6418" y="3079"/>
              <a:ext cx="9" cy="10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10 h 10"/>
                <a:gd name="T4" fmla="*/ 9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0" y="1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5810" y="2474"/>
              <a:ext cx="617" cy="615"/>
            </a:xfrm>
            <a:custGeom>
              <a:avLst/>
              <a:gdLst>
                <a:gd name="T0" fmla="*/ 9 w 617"/>
                <a:gd name="T1" fmla="*/ 0 h 615"/>
                <a:gd name="T2" fmla="*/ 0 w 617"/>
                <a:gd name="T3" fmla="*/ 10 h 615"/>
                <a:gd name="T4" fmla="*/ 11 w 617"/>
                <a:gd name="T5" fmla="*/ 19 h 615"/>
                <a:gd name="T6" fmla="*/ 125 w 617"/>
                <a:gd name="T7" fmla="*/ 132 h 615"/>
                <a:gd name="T8" fmla="*/ 125 w 617"/>
                <a:gd name="T9" fmla="*/ 132 h 615"/>
                <a:gd name="T10" fmla="*/ 132 w 617"/>
                <a:gd name="T11" fmla="*/ 139 h 615"/>
                <a:gd name="T12" fmla="*/ 153 w 617"/>
                <a:gd name="T13" fmla="*/ 160 h 615"/>
                <a:gd name="T14" fmla="*/ 160 w 617"/>
                <a:gd name="T15" fmla="*/ 168 h 615"/>
                <a:gd name="T16" fmla="*/ 174 w 617"/>
                <a:gd name="T17" fmla="*/ 182 h 615"/>
                <a:gd name="T18" fmla="*/ 174 w 617"/>
                <a:gd name="T19" fmla="*/ 182 h 615"/>
                <a:gd name="T20" fmla="*/ 186 w 617"/>
                <a:gd name="T21" fmla="*/ 193 h 615"/>
                <a:gd name="T22" fmla="*/ 200 w 617"/>
                <a:gd name="T23" fmla="*/ 208 h 615"/>
                <a:gd name="T24" fmla="*/ 200 w 617"/>
                <a:gd name="T25" fmla="*/ 208 h 615"/>
                <a:gd name="T26" fmla="*/ 207 w 617"/>
                <a:gd name="T27" fmla="*/ 215 h 615"/>
                <a:gd name="T28" fmla="*/ 231 w 617"/>
                <a:gd name="T29" fmla="*/ 238 h 615"/>
                <a:gd name="T30" fmla="*/ 235 w 617"/>
                <a:gd name="T31" fmla="*/ 243 h 615"/>
                <a:gd name="T32" fmla="*/ 249 w 617"/>
                <a:gd name="T33" fmla="*/ 257 h 615"/>
                <a:gd name="T34" fmla="*/ 249 w 617"/>
                <a:gd name="T35" fmla="*/ 257 h 615"/>
                <a:gd name="T36" fmla="*/ 259 w 617"/>
                <a:gd name="T37" fmla="*/ 269 h 615"/>
                <a:gd name="T38" fmla="*/ 282 w 617"/>
                <a:gd name="T39" fmla="*/ 290 h 615"/>
                <a:gd name="T40" fmla="*/ 285 w 617"/>
                <a:gd name="T41" fmla="*/ 292 h 615"/>
                <a:gd name="T42" fmla="*/ 304 w 617"/>
                <a:gd name="T43" fmla="*/ 311 h 615"/>
                <a:gd name="T44" fmla="*/ 308 w 617"/>
                <a:gd name="T45" fmla="*/ 318 h 615"/>
                <a:gd name="T46" fmla="*/ 348 w 617"/>
                <a:gd name="T47" fmla="*/ 356 h 615"/>
                <a:gd name="T48" fmla="*/ 348 w 617"/>
                <a:gd name="T49" fmla="*/ 356 h 615"/>
                <a:gd name="T50" fmla="*/ 360 w 617"/>
                <a:gd name="T51" fmla="*/ 368 h 615"/>
                <a:gd name="T52" fmla="*/ 384 w 617"/>
                <a:gd name="T53" fmla="*/ 391 h 615"/>
                <a:gd name="T54" fmla="*/ 384 w 617"/>
                <a:gd name="T55" fmla="*/ 391 h 615"/>
                <a:gd name="T56" fmla="*/ 398 w 617"/>
                <a:gd name="T57" fmla="*/ 405 h 615"/>
                <a:gd name="T58" fmla="*/ 405 w 617"/>
                <a:gd name="T59" fmla="*/ 412 h 615"/>
                <a:gd name="T60" fmla="*/ 433 w 617"/>
                <a:gd name="T61" fmla="*/ 441 h 615"/>
                <a:gd name="T62" fmla="*/ 433 w 617"/>
                <a:gd name="T63" fmla="*/ 441 h 615"/>
                <a:gd name="T64" fmla="*/ 473 w 617"/>
                <a:gd name="T65" fmla="*/ 481 h 615"/>
                <a:gd name="T66" fmla="*/ 473 w 617"/>
                <a:gd name="T67" fmla="*/ 481 h 615"/>
                <a:gd name="T68" fmla="*/ 476 w 617"/>
                <a:gd name="T69" fmla="*/ 483 h 615"/>
                <a:gd name="T70" fmla="*/ 497 w 617"/>
                <a:gd name="T71" fmla="*/ 504 h 615"/>
                <a:gd name="T72" fmla="*/ 497 w 617"/>
                <a:gd name="T73" fmla="*/ 504 h 615"/>
                <a:gd name="T74" fmla="*/ 504 w 617"/>
                <a:gd name="T75" fmla="*/ 511 h 615"/>
                <a:gd name="T76" fmla="*/ 523 w 617"/>
                <a:gd name="T77" fmla="*/ 530 h 615"/>
                <a:gd name="T78" fmla="*/ 523 w 617"/>
                <a:gd name="T79" fmla="*/ 530 h 615"/>
                <a:gd name="T80" fmla="*/ 528 w 617"/>
                <a:gd name="T81" fmla="*/ 535 h 615"/>
                <a:gd name="T82" fmla="*/ 608 w 617"/>
                <a:gd name="T83" fmla="*/ 615 h 615"/>
                <a:gd name="T84" fmla="*/ 617 w 617"/>
                <a:gd name="T85" fmla="*/ 605 h 615"/>
                <a:gd name="T86" fmla="*/ 9 w 617"/>
                <a:gd name="T8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7" h="615">
                  <a:moveTo>
                    <a:pt x="9" y="0"/>
                  </a:moveTo>
                  <a:lnTo>
                    <a:pt x="0" y="10"/>
                  </a:lnTo>
                  <a:lnTo>
                    <a:pt x="11" y="19"/>
                  </a:lnTo>
                  <a:lnTo>
                    <a:pt x="125" y="132"/>
                  </a:lnTo>
                  <a:lnTo>
                    <a:pt x="125" y="132"/>
                  </a:lnTo>
                  <a:lnTo>
                    <a:pt x="132" y="139"/>
                  </a:lnTo>
                  <a:lnTo>
                    <a:pt x="153" y="160"/>
                  </a:lnTo>
                  <a:lnTo>
                    <a:pt x="160" y="168"/>
                  </a:lnTo>
                  <a:lnTo>
                    <a:pt x="174" y="182"/>
                  </a:lnTo>
                  <a:lnTo>
                    <a:pt x="174" y="182"/>
                  </a:lnTo>
                  <a:lnTo>
                    <a:pt x="186" y="193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7" y="215"/>
                  </a:lnTo>
                  <a:lnTo>
                    <a:pt x="231" y="238"/>
                  </a:lnTo>
                  <a:lnTo>
                    <a:pt x="235" y="243"/>
                  </a:lnTo>
                  <a:lnTo>
                    <a:pt x="249" y="257"/>
                  </a:lnTo>
                  <a:lnTo>
                    <a:pt x="249" y="257"/>
                  </a:lnTo>
                  <a:lnTo>
                    <a:pt x="259" y="269"/>
                  </a:lnTo>
                  <a:lnTo>
                    <a:pt x="282" y="290"/>
                  </a:lnTo>
                  <a:lnTo>
                    <a:pt x="285" y="292"/>
                  </a:lnTo>
                  <a:lnTo>
                    <a:pt x="304" y="311"/>
                  </a:lnTo>
                  <a:lnTo>
                    <a:pt x="308" y="318"/>
                  </a:lnTo>
                  <a:lnTo>
                    <a:pt x="348" y="356"/>
                  </a:lnTo>
                  <a:lnTo>
                    <a:pt x="348" y="356"/>
                  </a:lnTo>
                  <a:lnTo>
                    <a:pt x="360" y="368"/>
                  </a:lnTo>
                  <a:lnTo>
                    <a:pt x="384" y="391"/>
                  </a:lnTo>
                  <a:lnTo>
                    <a:pt x="384" y="391"/>
                  </a:lnTo>
                  <a:lnTo>
                    <a:pt x="398" y="405"/>
                  </a:lnTo>
                  <a:lnTo>
                    <a:pt x="405" y="412"/>
                  </a:lnTo>
                  <a:lnTo>
                    <a:pt x="433" y="441"/>
                  </a:lnTo>
                  <a:lnTo>
                    <a:pt x="433" y="441"/>
                  </a:lnTo>
                  <a:lnTo>
                    <a:pt x="473" y="481"/>
                  </a:lnTo>
                  <a:lnTo>
                    <a:pt x="473" y="481"/>
                  </a:lnTo>
                  <a:lnTo>
                    <a:pt x="476" y="483"/>
                  </a:lnTo>
                  <a:lnTo>
                    <a:pt x="497" y="504"/>
                  </a:lnTo>
                  <a:lnTo>
                    <a:pt x="497" y="504"/>
                  </a:lnTo>
                  <a:lnTo>
                    <a:pt x="504" y="511"/>
                  </a:lnTo>
                  <a:lnTo>
                    <a:pt x="523" y="530"/>
                  </a:lnTo>
                  <a:lnTo>
                    <a:pt x="523" y="530"/>
                  </a:lnTo>
                  <a:lnTo>
                    <a:pt x="528" y="535"/>
                  </a:lnTo>
                  <a:lnTo>
                    <a:pt x="608" y="615"/>
                  </a:lnTo>
                  <a:lnTo>
                    <a:pt x="617" y="60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5810" y="2474"/>
              <a:ext cx="617" cy="615"/>
            </a:xfrm>
            <a:custGeom>
              <a:avLst/>
              <a:gdLst>
                <a:gd name="T0" fmla="*/ 9 w 617"/>
                <a:gd name="T1" fmla="*/ 0 h 615"/>
                <a:gd name="T2" fmla="*/ 0 w 617"/>
                <a:gd name="T3" fmla="*/ 10 h 615"/>
                <a:gd name="T4" fmla="*/ 11 w 617"/>
                <a:gd name="T5" fmla="*/ 19 h 615"/>
                <a:gd name="T6" fmla="*/ 125 w 617"/>
                <a:gd name="T7" fmla="*/ 132 h 615"/>
                <a:gd name="T8" fmla="*/ 125 w 617"/>
                <a:gd name="T9" fmla="*/ 132 h 615"/>
                <a:gd name="T10" fmla="*/ 132 w 617"/>
                <a:gd name="T11" fmla="*/ 139 h 615"/>
                <a:gd name="T12" fmla="*/ 153 w 617"/>
                <a:gd name="T13" fmla="*/ 160 h 615"/>
                <a:gd name="T14" fmla="*/ 160 w 617"/>
                <a:gd name="T15" fmla="*/ 168 h 615"/>
                <a:gd name="T16" fmla="*/ 174 w 617"/>
                <a:gd name="T17" fmla="*/ 182 h 615"/>
                <a:gd name="T18" fmla="*/ 174 w 617"/>
                <a:gd name="T19" fmla="*/ 182 h 615"/>
                <a:gd name="T20" fmla="*/ 186 w 617"/>
                <a:gd name="T21" fmla="*/ 193 h 615"/>
                <a:gd name="T22" fmla="*/ 200 w 617"/>
                <a:gd name="T23" fmla="*/ 208 h 615"/>
                <a:gd name="T24" fmla="*/ 200 w 617"/>
                <a:gd name="T25" fmla="*/ 208 h 615"/>
                <a:gd name="T26" fmla="*/ 207 w 617"/>
                <a:gd name="T27" fmla="*/ 215 h 615"/>
                <a:gd name="T28" fmla="*/ 231 w 617"/>
                <a:gd name="T29" fmla="*/ 238 h 615"/>
                <a:gd name="T30" fmla="*/ 235 w 617"/>
                <a:gd name="T31" fmla="*/ 243 h 615"/>
                <a:gd name="T32" fmla="*/ 249 w 617"/>
                <a:gd name="T33" fmla="*/ 257 h 615"/>
                <a:gd name="T34" fmla="*/ 249 w 617"/>
                <a:gd name="T35" fmla="*/ 257 h 615"/>
                <a:gd name="T36" fmla="*/ 259 w 617"/>
                <a:gd name="T37" fmla="*/ 269 h 615"/>
                <a:gd name="T38" fmla="*/ 282 w 617"/>
                <a:gd name="T39" fmla="*/ 290 h 615"/>
                <a:gd name="T40" fmla="*/ 285 w 617"/>
                <a:gd name="T41" fmla="*/ 292 h 615"/>
                <a:gd name="T42" fmla="*/ 304 w 617"/>
                <a:gd name="T43" fmla="*/ 311 h 615"/>
                <a:gd name="T44" fmla="*/ 308 w 617"/>
                <a:gd name="T45" fmla="*/ 318 h 615"/>
                <a:gd name="T46" fmla="*/ 348 w 617"/>
                <a:gd name="T47" fmla="*/ 356 h 615"/>
                <a:gd name="T48" fmla="*/ 348 w 617"/>
                <a:gd name="T49" fmla="*/ 356 h 615"/>
                <a:gd name="T50" fmla="*/ 360 w 617"/>
                <a:gd name="T51" fmla="*/ 368 h 615"/>
                <a:gd name="T52" fmla="*/ 384 w 617"/>
                <a:gd name="T53" fmla="*/ 391 h 615"/>
                <a:gd name="T54" fmla="*/ 384 w 617"/>
                <a:gd name="T55" fmla="*/ 391 h 615"/>
                <a:gd name="T56" fmla="*/ 398 w 617"/>
                <a:gd name="T57" fmla="*/ 405 h 615"/>
                <a:gd name="T58" fmla="*/ 405 w 617"/>
                <a:gd name="T59" fmla="*/ 412 h 615"/>
                <a:gd name="T60" fmla="*/ 433 w 617"/>
                <a:gd name="T61" fmla="*/ 441 h 615"/>
                <a:gd name="T62" fmla="*/ 433 w 617"/>
                <a:gd name="T63" fmla="*/ 441 h 615"/>
                <a:gd name="T64" fmla="*/ 473 w 617"/>
                <a:gd name="T65" fmla="*/ 481 h 615"/>
                <a:gd name="T66" fmla="*/ 473 w 617"/>
                <a:gd name="T67" fmla="*/ 481 h 615"/>
                <a:gd name="T68" fmla="*/ 476 w 617"/>
                <a:gd name="T69" fmla="*/ 483 h 615"/>
                <a:gd name="T70" fmla="*/ 497 w 617"/>
                <a:gd name="T71" fmla="*/ 504 h 615"/>
                <a:gd name="T72" fmla="*/ 497 w 617"/>
                <a:gd name="T73" fmla="*/ 504 h 615"/>
                <a:gd name="T74" fmla="*/ 504 w 617"/>
                <a:gd name="T75" fmla="*/ 511 h 615"/>
                <a:gd name="T76" fmla="*/ 523 w 617"/>
                <a:gd name="T77" fmla="*/ 530 h 615"/>
                <a:gd name="T78" fmla="*/ 523 w 617"/>
                <a:gd name="T79" fmla="*/ 530 h 615"/>
                <a:gd name="T80" fmla="*/ 528 w 617"/>
                <a:gd name="T81" fmla="*/ 535 h 615"/>
                <a:gd name="T82" fmla="*/ 608 w 617"/>
                <a:gd name="T83" fmla="*/ 615 h 615"/>
                <a:gd name="T84" fmla="*/ 617 w 617"/>
                <a:gd name="T85" fmla="*/ 605 h 615"/>
                <a:gd name="T86" fmla="*/ 9 w 617"/>
                <a:gd name="T8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7" h="615">
                  <a:moveTo>
                    <a:pt x="9" y="0"/>
                  </a:moveTo>
                  <a:lnTo>
                    <a:pt x="0" y="10"/>
                  </a:lnTo>
                  <a:lnTo>
                    <a:pt x="11" y="19"/>
                  </a:lnTo>
                  <a:lnTo>
                    <a:pt x="125" y="132"/>
                  </a:lnTo>
                  <a:lnTo>
                    <a:pt x="125" y="132"/>
                  </a:lnTo>
                  <a:lnTo>
                    <a:pt x="132" y="139"/>
                  </a:lnTo>
                  <a:lnTo>
                    <a:pt x="153" y="160"/>
                  </a:lnTo>
                  <a:lnTo>
                    <a:pt x="160" y="168"/>
                  </a:lnTo>
                  <a:lnTo>
                    <a:pt x="174" y="182"/>
                  </a:lnTo>
                  <a:lnTo>
                    <a:pt x="174" y="182"/>
                  </a:lnTo>
                  <a:lnTo>
                    <a:pt x="186" y="193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7" y="215"/>
                  </a:lnTo>
                  <a:lnTo>
                    <a:pt x="231" y="238"/>
                  </a:lnTo>
                  <a:lnTo>
                    <a:pt x="235" y="243"/>
                  </a:lnTo>
                  <a:lnTo>
                    <a:pt x="249" y="257"/>
                  </a:lnTo>
                  <a:lnTo>
                    <a:pt x="249" y="257"/>
                  </a:lnTo>
                  <a:lnTo>
                    <a:pt x="259" y="269"/>
                  </a:lnTo>
                  <a:lnTo>
                    <a:pt x="282" y="290"/>
                  </a:lnTo>
                  <a:lnTo>
                    <a:pt x="285" y="292"/>
                  </a:lnTo>
                  <a:lnTo>
                    <a:pt x="304" y="311"/>
                  </a:lnTo>
                  <a:lnTo>
                    <a:pt x="308" y="318"/>
                  </a:lnTo>
                  <a:lnTo>
                    <a:pt x="348" y="356"/>
                  </a:lnTo>
                  <a:lnTo>
                    <a:pt x="348" y="356"/>
                  </a:lnTo>
                  <a:lnTo>
                    <a:pt x="360" y="368"/>
                  </a:lnTo>
                  <a:lnTo>
                    <a:pt x="384" y="391"/>
                  </a:lnTo>
                  <a:lnTo>
                    <a:pt x="384" y="391"/>
                  </a:lnTo>
                  <a:lnTo>
                    <a:pt x="398" y="405"/>
                  </a:lnTo>
                  <a:lnTo>
                    <a:pt x="405" y="412"/>
                  </a:lnTo>
                  <a:lnTo>
                    <a:pt x="433" y="441"/>
                  </a:lnTo>
                  <a:lnTo>
                    <a:pt x="433" y="441"/>
                  </a:lnTo>
                  <a:lnTo>
                    <a:pt x="473" y="481"/>
                  </a:lnTo>
                  <a:lnTo>
                    <a:pt x="473" y="481"/>
                  </a:lnTo>
                  <a:lnTo>
                    <a:pt x="476" y="483"/>
                  </a:lnTo>
                  <a:lnTo>
                    <a:pt x="497" y="504"/>
                  </a:lnTo>
                  <a:lnTo>
                    <a:pt x="497" y="504"/>
                  </a:lnTo>
                  <a:lnTo>
                    <a:pt x="504" y="511"/>
                  </a:lnTo>
                  <a:lnTo>
                    <a:pt x="523" y="530"/>
                  </a:lnTo>
                  <a:lnTo>
                    <a:pt x="523" y="530"/>
                  </a:lnTo>
                  <a:lnTo>
                    <a:pt x="528" y="535"/>
                  </a:lnTo>
                  <a:lnTo>
                    <a:pt x="608" y="615"/>
                  </a:lnTo>
                  <a:lnTo>
                    <a:pt x="617" y="605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810" y="2484"/>
              <a:ext cx="11" cy="9"/>
            </a:xfrm>
            <a:custGeom>
              <a:avLst/>
              <a:gdLst>
                <a:gd name="T0" fmla="*/ 0 w 11"/>
                <a:gd name="T1" fmla="*/ 0 h 9"/>
                <a:gd name="T2" fmla="*/ 11 w 11"/>
                <a:gd name="T3" fmla="*/ 9 h 9"/>
                <a:gd name="T4" fmla="*/ 11 w 11"/>
                <a:gd name="T5" fmla="*/ 9 h 9"/>
                <a:gd name="T6" fmla="*/ 0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lnTo>
                    <a:pt x="11" y="9"/>
                  </a:lnTo>
                  <a:lnTo>
                    <a:pt x="1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5810" y="2484"/>
              <a:ext cx="11" cy="9"/>
            </a:xfrm>
            <a:custGeom>
              <a:avLst/>
              <a:gdLst>
                <a:gd name="T0" fmla="*/ 0 w 11"/>
                <a:gd name="T1" fmla="*/ 0 h 9"/>
                <a:gd name="T2" fmla="*/ 11 w 11"/>
                <a:gd name="T3" fmla="*/ 9 h 9"/>
                <a:gd name="T4" fmla="*/ 11 w 11"/>
                <a:gd name="T5" fmla="*/ 9 h 9"/>
                <a:gd name="T6" fmla="*/ 0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lnTo>
                    <a:pt x="11" y="9"/>
                  </a:lnTo>
                  <a:lnTo>
                    <a:pt x="11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963" y="2634"/>
              <a:ext cx="7" cy="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7 w 7"/>
                <a:gd name="T5" fmla="*/ 8 h 8"/>
                <a:gd name="T6" fmla="*/ 0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5963" y="2634"/>
              <a:ext cx="7" cy="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7 w 7"/>
                <a:gd name="T5" fmla="*/ 8 h 8"/>
                <a:gd name="T6" fmla="*/ 0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auto">
            <a:xfrm>
              <a:off x="5984" y="2656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12 w 12"/>
                <a:gd name="T5" fmla="*/ 11 h 11"/>
                <a:gd name="T6" fmla="*/ 12 w 12"/>
                <a:gd name="T7" fmla="*/ 11 h 11"/>
                <a:gd name="T8" fmla="*/ 0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5984" y="2656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12 w 12"/>
                <a:gd name="T5" fmla="*/ 11 h 11"/>
                <a:gd name="T6" fmla="*/ 12 w 12"/>
                <a:gd name="T7" fmla="*/ 11 h 11"/>
                <a:gd name="T8" fmla="*/ 0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6041" y="2712"/>
              <a:ext cx="4" cy="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4 w 4"/>
                <a:gd name="T5" fmla="*/ 5 h 5"/>
                <a:gd name="T6" fmla="*/ 0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6041" y="2712"/>
              <a:ext cx="4" cy="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4 w 4"/>
                <a:gd name="T5" fmla="*/ 5 h 5"/>
                <a:gd name="T6" fmla="*/ 0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auto">
            <a:xfrm>
              <a:off x="6059" y="2731"/>
              <a:ext cx="10" cy="12"/>
            </a:xfrm>
            <a:custGeom>
              <a:avLst/>
              <a:gdLst>
                <a:gd name="T0" fmla="*/ 0 w 10"/>
                <a:gd name="T1" fmla="*/ 0 h 12"/>
                <a:gd name="T2" fmla="*/ 0 w 10"/>
                <a:gd name="T3" fmla="*/ 0 h 12"/>
                <a:gd name="T4" fmla="*/ 10 w 10"/>
                <a:gd name="T5" fmla="*/ 12 h 12"/>
                <a:gd name="T6" fmla="*/ 10 w 10"/>
                <a:gd name="T7" fmla="*/ 12 h 12"/>
                <a:gd name="T8" fmla="*/ 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0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auto">
            <a:xfrm>
              <a:off x="6059" y="2731"/>
              <a:ext cx="10" cy="12"/>
            </a:xfrm>
            <a:custGeom>
              <a:avLst/>
              <a:gdLst>
                <a:gd name="T0" fmla="*/ 0 w 10"/>
                <a:gd name="T1" fmla="*/ 0 h 12"/>
                <a:gd name="T2" fmla="*/ 0 w 10"/>
                <a:gd name="T3" fmla="*/ 0 h 12"/>
                <a:gd name="T4" fmla="*/ 10 w 10"/>
                <a:gd name="T5" fmla="*/ 12 h 12"/>
                <a:gd name="T6" fmla="*/ 10 w 10"/>
                <a:gd name="T7" fmla="*/ 12 h 12"/>
                <a:gd name="T8" fmla="*/ 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0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6092" y="2764"/>
              <a:ext cx="3" cy="2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auto">
            <a:xfrm>
              <a:off x="6092" y="2764"/>
              <a:ext cx="3" cy="2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6114" y="2785"/>
              <a:ext cx="4" cy="7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7 h 7"/>
                <a:gd name="T4" fmla="*/ 4 w 4"/>
                <a:gd name="T5" fmla="*/ 7 h 7"/>
                <a:gd name="T6" fmla="*/ 0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114" y="2785"/>
              <a:ext cx="4" cy="7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7 h 7"/>
                <a:gd name="T4" fmla="*/ 4 w 4"/>
                <a:gd name="T5" fmla="*/ 7 h 7"/>
                <a:gd name="T6" fmla="*/ 0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6158" y="2830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12 w 12"/>
                <a:gd name="T7" fmla="*/ 12 h 12"/>
                <a:gd name="T8" fmla="*/ 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158" y="2830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12 w 12"/>
                <a:gd name="T7" fmla="*/ 12 h 12"/>
                <a:gd name="T8" fmla="*/ 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5899" y="2905"/>
              <a:ext cx="344" cy="344"/>
            </a:xfrm>
            <a:custGeom>
              <a:avLst/>
              <a:gdLst>
                <a:gd name="T0" fmla="*/ 335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44 w 344"/>
                <a:gd name="T9" fmla="*/ 10 h 344"/>
                <a:gd name="T10" fmla="*/ 335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5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44" y="1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5899" y="2905"/>
              <a:ext cx="344" cy="344"/>
            </a:xfrm>
            <a:custGeom>
              <a:avLst/>
              <a:gdLst>
                <a:gd name="T0" fmla="*/ 335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44 w 344"/>
                <a:gd name="T9" fmla="*/ 10 h 344"/>
                <a:gd name="T10" fmla="*/ 335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5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44" y="10"/>
                  </a:lnTo>
                  <a:lnTo>
                    <a:pt x="3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6243" y="2915"/>
              <a:ext cx="1" cy="1"/>
            </a:xfrm>
            <a:prstGeom prst="rect">
              <a:avLst/>
            </a:pr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243" y="29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5925" y="2929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7 w 344"/>
                <a:gd name="T5" fmla="*/ 339 h 343"/>
                <a:gd name="T6" fmla="*/ 10 w 344"/>
                <a:gd name="T7" fmla="*/ 343 h 343"/>
                <a:gd name="T8" fmla="*/ 344 w 344"/>
                <a:gd name="T9" fmla="*/ 12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7" y="339"/>
                  </a:lnTo>
                  <a:lnTo>
                    <a:pt x="10" y="343"/>
                  </a:lnTo>
                  <a:lnTo>
                    <a:pt x="344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5925" y="2929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7 w 344"/>
                <a:gd name="T5" fmla="*/ 339 h 343"/>
                <a:gd name="T6" fmla="*/ 10 w 344"/>
                <a:gd name="T7" fmla="*/ 343 h 343"/>
                <a:gd name="T8" fmla="*/ 344 w 344"/>
                <a:gd name="T9" fmla="*/ 12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7" y="339"/>
                  </a:lnTo>
                  <a:lnTo>
                    <a:pt x="10" y="343"/>
                  </a:lnTo>
                  <a:lnTo>
                    <a:pt x="344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5949" y="2955"/>
              <a:ext cx="344" cy="343"/>
            </a:xfrm>
            <a:custGeom>
              <a:avLst/>
              <a:gdLst>
                <a:gd name="T0" fmla="*/ 334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11 h 343"/>
                <a:gd name="T8" fmla="*/ 337 w 344"/>
                <a:gd name="T9" fmla="*/ 2 h 343"/>
                <a:gd name="T10" fmla="*/ 334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4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11"/>
                  </a:lnTo>
                  <a:lnTo>
                    <a:pt x="337" y="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5949" y="2955"/>
              <a:ext cx="344" cy="343"/>
            </a:xfrm>
            <a:custGeom>
              <a:avLst/>
              <a:gdLst>
                <a:gd name="T0" fmla="*/ 334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11 h 343"/>
                <a:gd name="T8" fmla="*/ 337 w 344"/>
                <a:gd name="T9" fmla="*/ 2 h 343"/>
                <a:gd name="T10" fmla="*/ 334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4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11"/>
                  </a:lnTo>
                  <a:lnTo>
                    <a:pt x="337" y="2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5975" y="2978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4 h 344"/>
                <a:gd name="T4" fmla="*/ 11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4"/>
                  </a:lnTo>
                  <a:lnTo>
                    <a:pt x="11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5975" y="2978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4 h 344"/>
                <a:gd name="T4" fmla="*/ 11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4"/>
                  </a:lnTo>
                  <a:lnTo>
                    <a:pt x="11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6001" y="3004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6001" y="3004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024" y="3030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32 w 344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024" y="3030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32 w 344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6050" y="3054"/>
              <a:ext cx="342" cy="343"/>
            </a:xfrm>
            <a:custGeom>
              <a:avLst/>
              <a:gdLst>
                <a:gd name="T0" fmla="*/ 332 w 342"/>
                <a:gd name="T1" fmla="*/ 0 h 343"/>
                <a:gd name="T2" fmla="*/ 0 w 342"/>
                <a:gd name="T3" fmla="*/ 331 h 343"/>
                <a:gd name="T4" fmla="*/ 9 w 342"/>
                <a:gd name="T5" fmla="*/ 343 h 343"/>
                <a:gd name="T6" fmla="*/ 342 w 342"/>
                <a:gd name="T7" fmla="*/ 11 h 343"/>
                <a:gd name="T8" fmla="*/ 332 w 342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3">
                  <a:moveTo>
                    <a:pt x="332" y="0"/>
                  </a:moveTo>
                  <a:lnTo>
                    <a:pt x="0" y="331"/>
                  </a:lnTo>
                  <a:lnTo>
                    <a:pt x="9" y="343"/>
                  </a:lnTo>
                  <a:lnTo>
                    <a:pt x="342" y="1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6050" y="3054"/>
              <a:ext cx="342" cy="343"/>
            </a:xfrm>
            <a:custGeom>
              <a:avLst/>
              <a:gdLst>
                <a:gd name="T0" fmla="*/ 332 w 342"/>
                <a:gd name="T1" fmla="*/ 0 h 343"/>
                <a:gd name="T2" fmla="*/ 0 w 342"/>
                <a:gd name="T3" fmla="*/ 331 h 343"/>
                <a:gd name="T4" fmla="*/ 9 w 342"/>
                <a:gd name="T5" fmla="*/ 343 h 343"/>
                <a:gd name="T6" fmla="*/ 342 w 342"/>
                <a:gd name="T7" fmla="*/ 11 h 343"/>
                <a:gd name="T8" fmla="*/ 332 w 342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3">
                  <a:moveTo>
                    <a:pt x="332" y="0"/>
                  </a:moveTo>
                  <a:lnTo>
                    <a:pt x="0" y="331"/>
                  </a:lnTo>
                  <a:lnTo>
                    <a:pt x="9" y="343"/>
                  </a:lnTo>
                  <a:lnTo>
                    <a:pt x="342" y="11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6074" y="30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1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1" y="344"/>
                  </a:lnTo>
                  <a:lnTo>
                    <a:pt x="344" y="1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6074" y="30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1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1" y="344"/>
                  </a:lnTo>
                  <a:lnTo>
                    <a:pt x="344" y="10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6074" y="3411"/>
              <a:ext cx="11" cy="12"/>
            </a:xfrm>
            <a:custGeom>
              <a:avLst/>
              <a:gdLst>
                <a:gd name="T0" fmla="*/ 0 w 11"/>
                <a:gd name="T1" fmla="*/ 0 h 12"/>
                <a:gd name="T2" fmla="*/ 0 w 11"/>
                <a:gd name="T3" fmla="*/ 0 h 12"/>
                <a:gd name="T4" fmla="*/ 11 w 11"/>
                <a:gd name="T5" fmla="*/ 12 h 12"/>
                <a:gd name="T6" fmla="*/ 0 w 1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lnTo>
                    <a:pt x="0" y="0"/>
                  </a:lnTo>
                  <a:lnTo>
                    <a:pt x="1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6074" y="3411"/>
              <a:ext cx="11" cy="12"/>
            </a:xfrm>
            <a:custGeom>
              <a:avLst/>
              <a:gdLst>
                <a:gd name="T0" fmla="*/ 0 w 11"/>
                <a:gd name="T1" fmla="*/ 0 h 12"/>
                <a:gd name="T2" fmla="*/ 0 w 11"/>
                <a:gd name="T3" fmla="*/ 0 h 12"/>
                <a:gd name="T4" fmla="*/ 11 w 11"/>
                <a:gd name="T5" fmla="*/ 12 h 12"/>
                <a:gd name="T6" fmla="*/ 0 w 1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lnTo>
                    <a:pt x="0" y="0"/>
                  </a:lnTo>
                  <a:lnTo>
                    <a:pt x="11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2904" y="3852"/>
              <a:ext cx="1657" cy="621"/>
            </a:xfrm>
            <a:custGeom>
              <a:avLst/>
              <a:gdLst>
                <a:gd name="T0" fmla="*/ 703 w 703"/>
                <a:gd name="T1" fmla="*/ 0 h 264"/>
                <a:gd name="T2" fmla="*/ 447 w 703"/>
                <a:gd name="T3" fmla="*/ 151 h 264"/>
                <a:gd name="T4" fmla="*/ 123 w 703"/>
                <a:gd name="T5" fmla="*/ 163 h 264"/>
                <a:gd name="T6" fmla="*/ 0 w 703"/>
                <a:gd name="T7" fmla="*/ 264 h 264"/>
                <a:gd name="T8" fmla="*/ 464 w 703"/>
                <a:gd name="T9" fmla="*/ 234 h 264"/>
                <a:gd name="T10" fmla="*/ 703 w 70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3" h="264">
                  <a:moveTo>
                    <a:pt x="703" y="0"/>
                  </a:moveTo>
                  <a:cubicBezTo>
                    <a:pt x="703" y="0"/>
                    <a:pt x="481" y="152"/>
                    <a:pt x="447" y="151"/>
                  </a:cubicBezTo>
                  <a:cubicBezTo>
                    <a:pt x="413" y="149"/>
                    <a:pt x="155" y="154"/>
                    <a:pt x="123" y="163"/>
                  </a:cubicBezTo>
                  <a:cubicBezTo>
                    <a:pt x="91" y="172"/>
                    <a:pt x="0" y="264"/>
                    <a:pt x="0" y="264"/>
                  </a:cubicBezTo>
                  <a:cubicBezTo>
                    <a:pt x="464" y="234"/>
                    <a:pt x="464" y="234"/>
                    <a:pt x="464" y="234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2904" y="3425"/>
              <a:ext cx="2239" cy="1048"/>
            </a:xfrm>
            <a:custGeom>
              <a:avLst/>
              <a:gdLst>
                <a:gd name="T0" fmla="*/ 950 w 950"/>
                <a:gd name="T1" fmla="*/ 0 h 445"/>
                <a:gd name="T2" fmla="*/ 618 w 950"/>
                <a:gd name="T3" fmla="*/ 237 h 445"/>
                <a:gd name="T4" fmla="*/ 439 w 950"/>
                <a:gd name="T5" fmla="*/ 352 h 445"/>
                <a:gd name="T6" fmla="*/ 119 w 950"/>
                <a:gd name="T7" fmla="*/ 359 h 445"/>
                <a:gd name="T8" fmla="*/ 0 w 950"/>
                <a:gd name="T9" fmla="*/ 445 h 445"/>
                <a:gd name="T10" fmla="*/ 449 w 950"/>
                <a:gd name="T11" fmla="*/ 429 h 445"/>
                <a:gd name="T12" fmla="*/ 816 w 950"/>
                <a:gd name="T13" fmla="*/ 166 h 445"/>
                <a:gd name="T14" fmla="*/ 950 w 950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45">
                  <a:moveTo>
                    <a:pt x="950" y="0"/>
                  </a:moveTo>
                  <a:cubicBezTo>
                    <a:pt x="950" y="0"/>
                    <a:pt x="660" y="218"/>
                    <a:pt x="618" y="237"/>
                  </a:cubicBezTo>
                  <a:cubicBezTo>
                    <a:pt x="618" y="237"/>
                    <a:pt x="477" y="349"/>
                    <a:pt x="439" y="352"/>
                  </a:cubicBezTo>
                  <a:cubicBezTo>
                    <a:pt x="400" y="355"/>
                    <a:pt x="150" y="350"/>
                    <a:pt x="119" y="359"/>
                  </a:cubicBezTo>
                  <a:cubicBezTo>
                    <a:pt x="88" y="367"/>
                    <a:pt x="0" y="445"/>
                    <a:pt x="0" y="445"/>
                  </a:cubicBezTo>
                  <a:cubicBezTo>
                    <a:pt x="449" y="429"/>
                    <a:pt x="449" y="429"/>
                    <a:pt x="449" y="429"/>
                  </a:cubicBezTo>
                  <a:cubicBezTo>
                    <a:pt x="816" y="166"/>
                    <a:pt x="816" y="166"/>
                    <a:pt x="816" y="166"/>
                  </a:cubicBezTo>
                  <a:lnTo>
                    <a:pt x="95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2904" y="3753"/>
              <a:ext cx="1890" cy="1358"/>
            </a:xfrm>
            <a:custGeom>
              <a:avLst/>
              <a:gdLst>
                <a:gd name="T0" fmla="*/ 802 w 802"/>
                <a:gd name="T1" fmla="*/ 13 h 577"/>
                <a:gd name="T2" fmla="*/ 788 w 802"/>
                <a:gd name="T3" fmla="*/ 0 h 577"/>
                <a:gd name="T4" fmla="*/ 634 w 802"/>
                <a:gd name="T5" fmla="*/ 106 h 577"/>
                <a:gd name="T6" fmla="*/ 641 w 802"/>
                <a:gd name="T7" fmla="*/ 113 h 577"/>
                <a:gd name="T8" fmla="*/ 538 w 802"/>
                <a:gd name="T9" fmla="*/ 193 h 577"/>
                <a:gd name="T10" fmla="*/ 443 w 802"/>
                <a:gd name="T11" fmla="*/ 234 h 577"/>
                <a:gd name="T12" fmla="*/ 119 w 802"/>
                <a:gd name="T13" fmla="*/ 237 h 577"/>
                <a:gd name="T14" fmla="*/ 0 w 802"/>
                <a:gd name="T15" fmla="*/ 306 h 577"/>
                <a:gd name="T16" fmla="*/ 182 w 802"/>
                <a:gd name="T17" fmla="*/ 577 h 577"/>
                <a:gd name="T18" fmla="*/ 351 w 802"/>
                <a:gd name="T19" fmla="*/ 476 h 577"/>
                <a:gd name="T20" fmla="*/ 802 w 802"/>
                <a:gd name="T21" fmla="*/ 13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2" h="577">
                  <a:moveTo>
                    <a:pt x="802" y="13"/>
                  </a:moveTo>
                  <a:cubicBezTo>
                    <a:pt x="788" y="0"/>
                    <a:pt x="788" y="0"/>
                    <a:pt x="788" y="0"/>
                  </a:cubicBezTo>
                  <a:cubicBezTo>
                    <a:pt x="634" y="106"/>
                    <a:pt x="634" y="106"/>
                    <a:pt x="634" y="106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538" y="193"/>
                    <a:pt x="538" y="193"/>
                    <a:pt x="538" y="193"/>
                  </a:cubicBezTo>
                  <a:cubicBezTo>
                    <a:pt x="443" y="234"/>
                    <a:pt x="443" y="234"/>
                    <a:pt x="443" y="234"/>
                  </a:cubicBezTo>
                  <a:cubicBezTo>
                    <a:pt x="443" y="234"/>
                    <a:pt x="166" y="226"/>
                    <a:pt x="119" y="237"/>
                  </a:cubicBezTo>
                  <a:cubicBezTo>
                    <a:pt x="72" y="248"/>
                    <a:pt x="37" y="273"/>
                    <a:pt x="0" y="306"/>
                  </a:cubicBezTo>
                  <a:cubicBezTo>
                    <a:pt x="182" y="577"/>
                    <a:pt x="182" y="577"/>
                    <a:pt x="182" y="577"/>
                  </a:cubicBezTo>
                  <a:cubicBezTo>
                    <a:pt x="351" y="476"/>
                    <a:pt x="351" y="476"/>
                    <a:pt x="351" y="476"/>
                  </a:cubicBezTo>
                  <a:lnTo>
                    <a:pt x="802" y="1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28"/>
            <p:cNvSpPr>
              <a:spLocks/>
            </p:cNvSpPr>
            <p:nvPr/>
          </p:nvSpPr>
          <p:spPr bwMode="auto">
            <a:xfrm>
              <a:off x="2981" y="4367"/>
              <a:ext cx="639" cy="615"/>
            </a:xfrm>
            <a:custGeom>
              <a:avLst/>
              <a:gdLst>
                <a:gd name="T0" fmla="*/ 242 w 271"/>
                <a:gd name="T1" fmla="*/ 261 h 261"/>
                <a:gd name="T2" fmla="*/ 271 w 271"/>
                <a:gd name="T3" fmla="*/ 244 h 261"/>
                <a:gd name="T4" fmla="*/ 27 w 271"/>
                <a:gd name="T5" fmla="*/ 0 h 261"/>
                <a:gd name="T6" fmla="*/ 0 w 271"/>
                <a:gd name="T7" fmla="*/ 18 h 261"/>
                <a:gd name="T8" fmla="*/ 242 w 271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61">
                  <a:moveTo>
                    <a:pt x="242" y="261"/>
                  </a:moveTo>
                  <a:cubicBezTo>
                    <a:pt x="271" y="244"/>
                    <a:pt x="271" y="244"/>
                    <a:pt x="271" y="24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5"/>
                    <a:pt x="9" y="11"/>
                    <a:pt x="0" y="18"/>
                  </a:cubicBezTo>
                  <a:lnTo>
                    <a:pt x="242" y="2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auto">
            <a:xfrm>
              <a:off x="4424" y="4337"/>
              <a:ext cx="624" cy="1657"/>
            </a:xfrm>
            <a:custGeom>
              <a:avLst/>
              <a:gdLst>
                <a:gd name="T0" fmla="*/ 265 w 265"/>
                <a:gd name="T1" fmla="*/ 0 h 704"/>
                <a:gd name="T2" fmla="*/ 114 w 265"/>
                <a:gd name="T3" fmla="*/ 257 h 704"/>
                <a:gd name="T4" fmla="*/ 102 w 265"/>
                <a:gd name="T5" fmla="*/ 581 h 704"/>
                <a:gd name="T6" fmla="*/ 0 w 265"/>
                <a:gd name="T7" fmla="*/ 704 h 704"/>
                <a:gd name="T8" fmla="*/ 31 w 265"/>
                <a:gd name="T9" fmla="*/ 240 h 704"/>
                <a:gd name="T10" fmla="*/ 265 w 265"/>
                <a:gd name="T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704">
                  <a:moveTo>
                    <a:pt x="265" y="0"/>
                  </a:moveTo>
                  <a:cubicBezTo>
                    <a:pt x="265" y="0"/>
                    <a:pt x="113" y="222"/>
                    <a:pt x="114" y="257"/>
                  </a:cubicBezTo>
                  <a:cubicBezTo>
                    <a:pt x="115" y="291"/>
                    <a:pt x="111" y="549"/>
                    <a:pt x="102" y="581"/>
                  </a:cubicBezTo>
                  <a:cubicBezTo>
                    <a:pt x="92" y="613"/>
                    <a:pt x="0" y="704"/>
                    <a:pt x="0" y="704"/>
                  </a:cubicBezTo>
                  <a:cubicBezTo>
                    <a:pt x="31" y="240"/>
                    <a:pt x="31" y="240"/>
                    <a:pt x="31" y="24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30"/>
            <p:cNvSpPr>
              <a:spLocks/>
            </p:cNvSpPr>
            <p:nvPr/>
          </p:nvSpPr>
          <p:spPr bwMode="auto">
            <a:xfrm>
              <a:off x="4424" y="3755"/>
              <a:ext cx="1049" cy="2239"/>
            </a:xfrm>
            <a:custGeom>
              <a:avLst/>
              <a:gdLst>
                <a:gd name="T0" fmla="*/ 445 w 445"/>
                <a:gd name="T1" fmla="*/ 0 h 951"/>
                <a:gd name="T2" fmla="*/ 209 w 445"/>
                <a:gd name="T3" fmla="*/ 332 h 951"/>
                <a:gd name="T4" fmla="*/ 93 w 445"/>
                <a:gd name="T5" fmla="*/ 512 h 951"/>
                <a:gd name="T6" fmla="*/ 87 w 445"/>
                <a:gd name="T7" fmla="*/ 832 h 951"/>
                <a:gd name="T8" fmla="*/ 0 w 445"/>
                <a:gd name="T9" fmla="*/ 951 h 951"/>
                <a:gd name="T10" fmla="*/ 16 w 445"/>
                <a:gd name="T11" fmla="*/ 501 h 951"/>
                <a:gd name="T12" fmla="*/ 280 w 445"/>
                <a:gd name="T13" fmla="*/ 135 h 951"/>
                <a:gd name="T14" fmla="*/ 445 w 445"/>
                <a:gd name="T15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951">
                  <a:moveTo>
                    <a:pt x="445" y="0"/>
                  </a:moveTo>
                  <a:cubicBezTo>
                    <a:pt x="445" y="0"/>
                    <a:pt x="227" y="291"/>
                    <a:pt x="209" y="332"/>
                  </a:cubicBezTo>
                  <a:cubicBezTo>
                    <a:pt x="209" y="332"/>
                    <a:pt x="96" y="474"/>
                    <a:pt x="93" y="512"/>
                  </a:cubicBezTo>
                  <a:cubicBezTo>
                    <a:pt x="90" y="550"/>
                    <a:pt x="95" y="801"/>
                    <a:pt x="87" y="832"/>
                  </a:cubicBezTo>
                  <a:cubicBezTo>
                    <a:pt x="79" y="863"/>
                    <a:pt x="0" y="951"/>
                    <a:pt x="0" y="951"/>
                  </a:cubicBezTo>
                  <a:cubicBezTo>
                    <a:pt x="16" y="501"/>
                    <a:pt x="16" y="501"/>
                    <a:pt x="16" y="501"/>
                  </a:cubicBezTo>
                  <a:cubicBezTo>
                    <a:pt x="280" y="135"/>
                    <a:pt x="280" y="135"/>
                    <a:pt x="280" y="135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auto">
            <a:xfrm>
              <a:off x="3785" y="4106"/>
              <a:ext cx="1362" cy="1888"/>
            </a:xfrm>
            <a:custGeom>
              <a:avLst/>
              <a:gdLst>
                <a:gd name="T0" fmla="*/ 564 w 578"/>
                <a:gd name="T1" fmla="*/ 0 h 802"/>
                <a:gd name="T2" fmla="*/ 578 w 578"/>
                <a:gd name="T3" fmla="*/ 13 h 802"/>
                <a:gd name="T4" fmla="*/ 471 w 578"/>
                <a:gd name="T5" fmla="*/ 168 h 802"/>
                <a:gd name="T6" fmla="*/ 465 w 578"/>
                <a:gd name="T7" fmla="*/ 161 h 802"/>
                <a:gd name="T8" fmla="*/ 385 w 578"/>
                <a:gd name="T9" fmla="*/ 263 h 802"/>
                <a:gd name="T10" fmla="*/ 344 w 578"/>
                <a:gd name="T11" fmla="*/ 359 h 802"/>
                <a:gd name="T12" fmla="*/ 341 w 578"/>
                <a:gd name="T13" fmla="*/ 683 h 802"/>
                <a:gd name="T14" fmla="*/ 271 w 578"/>
                <a:gd name="T15" fmla="*/ 802 h 802"/>
                <a:gd name="T16" fmla="*/ 0 w 578"/>
                <a:gd name="T17" fmla="*/ 620 h 802"/>
                <a:gd name="T18" fmla="*/ 101 w 578"/>
                <a:gd name="T19" fmla="*/ 450 h 802"/>
                <a:gd name="T20" fmla="*/ 564 w 578"/>
                <a:gd name="T21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02">
                  <a:moveTo>
                    <a:pt x="564" y="0"/>
                  </a:moveTo>
                  <a:cubicBezTo>
                    <a:pt x="578" y="13"/>
                    <a:pt x="578" y="13"/>
                    <a:pt x="578" y="13"/>
                  </a:cubicBezTo>
                  <a:cubicBezTo>
                    <a:pt x="471" y="168"/>
                    <a:pt x="471" y="168"/>
                    <a:pt x="471" y="168"/>
                  </a:cubicBezTo>
                  <a:cubicBezTo>
                    <a:pt x="465" y="161"/>
                    <a:pt x="465" y="161"/>
                    <a:pt x="465" y="161"/>
                  </a:cubicBezTo>
                  <a:cubicBezTo>
                    <a:pt x="385" y="263"/>
                    <a:pt x="385" y="263"/>
                    <a:pt x="385" y="263"/>
                  </a:cubicBezTo>
                  <a:cubicBezTo>
                    <a:pt x="344" y="359"/>
                    <a:pt x="344" y="359"/>
                    <a:pt x="344" y="359"/>
                  </a:cubicBezTo>
                  <a:cubicBezTo>
                    <a:pt x="344" y="359"/>
                    <a:pt x="352" y="635"/>
                    <a:pt x="341" y="683"/>
                  </a:cubicBezTo>
                  <a:cubicBezTo>
                    <a:pt x="330" y="730"/>
                    <a:pt x="305" y="764"/>
                    <a:pt x="271" y="802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01" y="450"/>
                    <a:pt x="101" y="450"/>
                    <a:pt x="101" y="450"/>
                  </a:cubicBezTo>
                  <a:lnTo>
                    <a:pt x="56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32"/>
            <p:cNvSpPr>
              <a:spLocks/>
            </p:cNvSpPr>
            <p:nvPr/>
          </p:nvSpPr>
          <p:spPr bwMode="auto">
            <a:xfrm>
              <a:off x="3917" y="5278"/>
              <a:ext cx="615" cy="638"/>
            </a:xfrm>
            <a:custGeom>
              <a:avLst/>
              <a:gdLst>
                <a:gd name="T0" fmla="*/ 0 w 261"/>
                <a:gd name="T1" fmla="*/ 28 h 271"/>
                <a:gd name="T2" fmla="*/ 17 w 261"/>
                <a:gd name="T3" fmla="*/ 0 h 271"/>
                <a:gd name="T4" fmla="*/ 261 w 261"/>
                <a:gd name="T5" fmla="*/ 244 h 271"/>
                <a:gd name="T6" fmla="*/ 243 w 261"/>
                <a:gd name="T7" fmla="*/ 271 h 271"/>
                <a:gd name="T8" fmla="*/ 0 w 261"/>
                <a:gd name="T9" fmla="*/ 2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71">
                  <a:moveTo>
                    <a:pt x="0" y="2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61" y="244"/>
                    <a:pt x="261" y="244"/>
                    <a:pt x="261" y="244"/>
                  </a:cubicBezTo>
                  <a:cubicBezTo>
                    <a:pt x="256" y="253"/>
                    <a:pt x="249" y="262"/>
                    <a:pt x="243" y="271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5136" y="3148"/>
              <a:ext cx="617" cy="616"/>
            </a:xfrm>
            <a:custGeom>
              <a:avLst/>
              <a:gdLst>
                <a:gd name="T0" fmla="*/ 250 w 262"/>
                <a:gd name="T1" fmla="*/ 12 h 262"/>
                <a:gd name="T2" fmla="*/ 250 w 262"/>
                <a:gd name="T3" fmla="*/ 12 h 262"/>
                <a:gd name="T4" fmla="*/ 0 w 262"/>
                <a:gd name="T5" fmla="*/ 122 h 262"/>
                <a:gd name="T6" fmla="*/ 98 w 262"/>
                <a:gd name="T7" fmla="*/ 164 h 262"/>
                <a:gd name="T8" fmla="*/ 98 w 262"/>
                <a:gd name="T9" fmla="*/ 164 h 262"/>
                <a:gd name="T10" fmla="*/ 140 w 262"/>
                <a:gd name="T11" fmla="*/ 262 h 262"/>
                <a:gd name="T12" fmla="*/ 250 w 262"/>
                <a:gd name="T13" fmla="*/ 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262">
                  <a:moveTo>
                    <a:pt x="250" y="12"/>
                  </a:moveTo>
                  <a:cubicBezTo>
                    <a:pt x="250" y="12"/>
                    <a:pt x="250" y="12"/>
                    <a:pt x="250" y="12"/>
                  </a:cubicBezTo>
                  <a:cubicBezTo>
                    <a:pt x="117" y="0"/>
                    <a:pt x="0" y="122"/>
                    <a:pt x="0" y="122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140" y="262"/>
                    <a:pt x="140" y="262"/>
                    <a:pt x="140" y="262"/>
                  </a:cubicBezTo>
                  <a:cubicBezTo>
                    <a:pt x="140" y="262"/>
                    <a:pt x="262" y="145"/>
                    <a:pt x="250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4"/>
            <p:cNvSpPr>
              <a:spLocks/>
            </p:cNvSpPr>
            <p:nvPr/>
          </p:nvSpPr>
          <p:spPr bwMode="auto">
            <a:xfrm>
              <a:off x="3406" y="3298"/>
              <a:ext cx="2196" cy="2192"/>
            </a:xfrm>
            <a:custGeom>
              <a:avLst/>
              <a:gdLst>
                <a:gd name="T0" fmla="*/ 932 w 932"/>
                <a:gd name="T1" fmla="*/ 109 h 931"/>
                <a:gd name="T2" fmla="*/ 877 w 932"/>
                <a:gd name="T3" fmla="*/ 55 h 931"/>
                <a:gd name="T4" fmla="*/ 822 w 932"/>
                <a:gd name="T5" fmla="*/ 0 h 931"/>
                <a:gd name="T6" fmla="*/ 728 w 932"/>
                <a:gd name="T7" fmla="*/ 64 h 931"/>
                <a:gd name="T8" fmla="*/ 0 w 932"/>
                <a:gd name="T9" fmla="*/ 792 h 931"/>
                <a:gd name="T10" fmla="*/ 67 w 932"/>
                <a:gd name="T11" fmla="*/ 864 h 931"/>
                <a:gd name="T12" fmla="*/ 140 w 932"/>
                <a:gd name="T13" fmla="*/ 931 h 931"/>
                <a:gd name="T14" fmla="*/ 867 w 932"/>
                <a:gd name="T15" fmla="*/ 204 h 931"/>
                <a:gd name="T16" fmla="*/ 932 w 932"/>
                <a:gd name="T17" fmla="*/ 10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2" h="931">
                  <a:moveTo>
                    <a:pt x="932" y="109"/>
                  </a:moveTo>
                  <a:cubicBezTo>
                    <a:pt x="877" y="55"/>
                    <a:pt x="877" y="55"/>
                    <a:pt x="877" y="55"/>
                  </a:cubicBezTo>
                  <a:cubicBezTo>
                    <a:pt x="822" y="0"/>
                    <a:pt x="822" y="0"/>
                    <a:pt x="822" y="0"/>
                  </a:cubicBezTo>
                  <a:cubicBezTo>
                    <a:pt x="822" y="0"/>
                    <a:pt x="754" y="38"/>
                    <a:pt x="728" y="64"/>
                  </a:cubicBezTo>
                  <a:cubicBezTo>
                    <a:pt x="701" y="91"/>
                    <a:pt x="0" y="792"/>
                    <a:pt x="0" y="792"/>
                  </a:cubicBezTo>
                  <a:cubicBezTo>
                    <a:pt x="67" y="864"/>
                    <a:pt x="67" y="864"/>
                    <a:pt x="67" y="864"/>
                  </a:cubicBezTo>
                  <a:cubicBezTo>
                    <a:pt x="140" y="931"/>
                    <a:pt x="140" y="931"/>
                    <a:pt x="140" y="931"/>
                  </a:cubicBezTo>
                  <a:cubicBezTo>
                    <a:pt x="140" y="931"/>
                    <a:pt x="841" y="230"/>
                    <a:pt x="867" y="204"/>
                  </a:cubicBezTo>
                  <a:cubicBezTo>
                    <a:pt x="894" y="178"/>
                    <a:pt x="932" y="109"/>
                    <a:pt x="932" y="109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auto">
            <a:xfrm>
              <a:off x="3201" y="5083"/>
              <a:ext cx="148" cy="148"/>
            </a:xfrm>
            <a:custGeom>
              <a:avLst/>
              <a:gdLst>
                <a:gd name="T0" fmla="*/ 35 w 148"/>
                <a:gd name="T1" fmla="*/ 148 h 148"/>
                <a:gd name="T2" fmla="*/ 0 w 148"/>
                <a:gd name="T3" fmla="*/ 115 h 148"/>
                <a:gd name="T4" fmla="*/ 113 w 148"/>
                <a:gd name="T5" fmla="*/ 0 h 148"/>
                <a:gd name="T6" fmla="*/ 148 w 148"/>
                <a:gd name="T7" fmla="*/ 35 h 148"/>
                <a:gd name="T8" fmla="*/ 35 w 148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35" y="148"/>
                  </a:moveTo>
                  <a:lnTo>
                    <a:pt x="0" y="115"/>
                  </a:lnTo>
                  <a:lnTo>
                    <a:pt x="113" y="0"/>
                  </a:lnTo>
                  <a:lnTo>
                    <a:pt x="148" y="35"/>
                  </a:lnTo>
                  <a:lnTo>
                    <a:pt x="35" y="148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6"/>
            <p:cNvSpPr>
              <a:spLocks/>
            </p:cNvSpPr>
            <p:nvPr/>
          </p:nvSpPr>
          <p:spPr bwMode="auto">
            <a:xfrm>
              <a:off x="3106" y="5099"/>
              <a:ext cx="460" cy="377"/>
            </a:xfrm>
            <a:custGeom>
              <a:avLst/>
              <a:gdLst>
                <a:gd name="T0" fmla="*/ 57 w 195"/>
                <a:gd name="T1" fmla="*/ 49 h 160"/>
                <a:gd name="T2" fmla="*/ 129 w 195"/>
                <a:gd name="T3" fmla="*/ 160 h 160"/>
                <a:gd name="T4" fmla="*/ 195 w 195"/>
                <a:gd name="T5" fmla="*/ 95 h 160"/>
                <a:gd name="T6" fmla="*/ 100 w 195"/>
                <a:gd name="T7" fmla="*/ 0 h 160"/>
                <a:gd name="T8" fmla="*/ 57 w 195"/>
                <a:gd name="T9" fmla="*/ 4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60">
                  <a:moveTo>
                    <a:pt x="57" y="49"/>
                  </a:moveTo>
                  <a:cubicBezTo>
                    <a:pt x="57" y="49"/>
                    <a:pt x="0" y="139"/>
                    <a:pt x="129" y="160"/>
                  </a:cubicBezTo>
                  <a:cubicBezTo>
                    <a:pt x="195" y="95"/>
                    <a:pt x="195" y="95"/>
                    <a:pt x="195" y="95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57" y="4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94" y="5252"/>
              <a:ext cx="242" cy="224"/>
            </a:xfrm>
            <a:custGeom>
              <a:avLst/>
              <a:gdLst>
                <a:gd name="T0" fmla="*/ 101 w 103"/>
                <a:gd name="T1" fmla="*/ 23 h 95"/>
                <a:gd name="T2" fmla="*/ 86 w 103"/>
                <a:gd name="T3" fmla="*/ 3 h 95"/>
                <a:gd name="T4" fmla="*/ 8 w 103"/>
                <a:gd name="T5" fmla="*/ 22 h 95"/>
                <a:gd name="T6" fmla="*/ 21 w 103"/>
                <a:gd name="T7" fmla="*/ 67 h 95"/>
                <a:gd name="T8" fmla="*/ 60 w 103"/>
                <a:gd name="T9" fmla="*/ 92 h 95"/>
                <a:gd name="T10" fmla="*/ 101 w 103"/>
                <a:gd name="T11" fmla="*/ 2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95">
                  <a:moveTo>
                    <a:pt x="101" y="23"/>
                  </a:moveTo>
                  <a:cubicBezTo>
                    <a:pt x="99" y="18"/>
                    <a:pt x="90" y="6"/>
                    <a:pt x="86" y="3"/>
                  </a:cubicBezTo>
                  <a:cubicBezTo>
                    <a:pt x="82" y="0"/>
                    <a:pt x="16" y="5"/>
                    <a:pt x="8" y="22"/>
                  </a:cubicBezTo>
                  <a:cubicBezTo>
                    <a:pt x="0" y="39"/>
                    <a:pt x="21" y="67"/>
                    <a:pt x="21" y="67"/>
                  </a:cubicBezTo>
                  <a:cubicBezTo>
                    <a:pt x="21" y="67"/>
                    <a:pt x="42" y="95"/>
                    <a:pt x="60" y="92"/>
                  </a:cubicBezTo>
                  <a:cubicBezTo>
                    <a:pt x="79" y="89"/>
                    <a:pt x="103" y="28"/>
                    <a:pt x="101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138"/>
            <p:cNvSpPr>
              <a:spLocks/>
            </p:cNvSpPr>
            <p:nvPr/>
          </p:nvSpPr>
          <p:spPr bwMode="auto">
            <a:xfrm>
              <a:off x="3210" y="5311"/>
              <a:ext cx="123" cy="156"/>
            </a:xfrm>
            <a:custGeom>
              <a:avLst/>
              <a:gdLst>
                <a:gd name="T0" fmla="*/ 49 w 52"/>
                <a:gd name="T1" fmla="*/ 64 h 66"/>
                <a:gd name="T2" fmla="*/ 20 w 52"/>
                <a:gd name="T3" fmla="*/ 38 h 66"/>
                <a:gd name="T4" fmla="*/ 3 w 52"/>
                <a:gd name="T5" fmla="*/ 3 h 66"/>
                <a:gd name="T6" fmla="*/ 32 w 52"/>
                <a:gd name="T7" fmla="*/ 29 h 66"/>
                <a:gd name="T8" fmla="*/ 49 w 52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6">
                  <a:moveTo>
                    <a:pt x="49" y="64"/>
                  </a:moveTo>
                  <a:cubicBezTo>
                    <a:pt x="46" y="66"/>
                    <a:pt x="33" y="55"/>
                    <a:pt x="20" y="38"/>
                  </a:cubicBezTo>
                  <a:cubicBezTo>
                    <a:pt x="8" y="21"/>
                    <a:pt x="0" y="5"/>
                    <a:pt x="3" y="3"/>
                  </a:cubicBezTo>
                  <a:cubicBezTo>
                    <a:pt x="7" y="0"/>
                    <a:pt x="20" y="12"/>
                    <a:pt x="32" y="29"/>
                  </a:cubicBezTo>
                  <a:cubicBezTo>
                    <a:pt x="45" y="46"/>
                    <a:pt x="52" y="62"/>
                    <a:pt x="49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39"/>
            <p:cNvSpPr>
              <a:spLocks/>
            </p:cNvSpPr>
            <p:nvPr/>
          </p:nvSpPr>
          <p:spPr bwMode="auto">
            <a:xfrm>
              <a:off x="3260" y="5217"/>
              <a:ext cx="122" cy="111"/>
            </a:xfrm>
            <a:custGeom>
              <a:avLst/>
              <a:gdLst>
                <a:gd name="T0" fmla="*/ 51 w 52"/>
                <a:gd name="T1" fmla="*/ 16 h 47"/>
                <a:gd name="T2" fmla="*/ 46 w 52"/>
                <a:gd name="T3" fmla="*/ 5 h 47"/>
                <a:gd name="T4" fmla="*/ 6 w 52"/>
                <a:gd name="T5" fmla="*/ 7 h 47"/>
                <a:gd name="T6" fmla="*/ 8 w 52"/>
                <a:gd name="T7" fmla="*/ 30 h 47"/>
                <a:gd name="T8" fmla="*/ 25 w 52"/>
                <a:gd name="T9" fmla="*/ 47 h 47"/>
                <a:gd name="T10" fmla="*/ 51 w 52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7">
                  <a:moveTo>
                    <a:pt x="51" y="16"/>
                  </a:moveTo>
                  <a:cubicBezTo>
                    <a:pt x="50" y="14"/>
                    <a:pt x="47" y="7"/>
                    <a:pt x="46" y="5"/>
                  </a:cubicBezTo>
                  <a:cubicBezTo>
                    <a:pt x="44" y="3"/>
                    <a:pt x="11" y="0"/>
                    <a:pt x="6" y="7"/>
                  </a:cubicBezTo>
                  <a:cubicBezTo>
                    <a:pt x="0" y="15"/>
                    <a:pt x="8" y="30"/>
                    <a:pt x="8" y="30"/>
                  </a:cubicBezTo>
                  <a:cubicBezTo>
                    <a:pt x="8" y="30"/>
                    <a:pt x="15" y="46"/>
                    <a:pt x="25" y="47"/>
                  </a:cubicBezTo>
                  <a:cubicBezTo>
                    <a:pt x="34" y="47"/>
                    <a:pt x="52" y="19"/>
                    <a:pt x="51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40"/>
            <p:cNvSpPr>
              <a:spLocks/>
            </p:cNvSpPr>
            <p:nvPr/>
          </p:nvSpPr>
          <p:spPr bwMode="auto">
            <a:xfrm>
              <a:off x="3269" y="5241"/>
              <a:ext cx="49" cy="84"/>
            </a:xfrm>
            <a:custGeom>
              <a:avLst/>
              <a:gdLst>
                <a:gd name="T0" fmla="*/ 19 w 21"/>
                <a:gd name="T1" fmla="*/ 35 h 36"/>
                <a:gd name="T2" fmla="*/ 7 w 21"/>
                <a:gd name="T3" fmla="*/ 19 h 36"/>
                <a:gd name="T4" fmla="*/ 2 w 21"/>
                <a:gd name="T5" fmla="*/ 0 h 36"/>
                <a:gd name="T6" fmla="*/ 14 w 21"/>
                <a:gd name="T7" fmla="*/ 16 h 36"/>
                <a:gd name="T8" fmla="*/ 19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9" y="35"/>
                  </a:moveTo>
                  <a:cubicBezTo>
                    <a:pt x="17" y="36"/>
                    <a:pt x="12" y="29"/>
                    <a:pt x="7" y="19"/>
                  </a:cubicBezTo>
                  <a:cubicBezTo>
                    <a:pt x="3" y="10"/>
                    <a:pt x="0" y="1"/>
                    <a:pt x="2" y="0"/>
                  </a:cubicBezTo>
                  <a:cubicBezTo>
                    <a:pt x="4" y="0"/>
                    <a:pt x="9" y="7"/>
                    <a:pt x="14" y="16"/>
                  </a:cubicBezTo>
                  <a:cubicBezTo>
                    <a:pt x="18" y="25"/>
                    <a:pt x="21" y="34"/>
                    <a:pt x="19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351" y="5302"/>
              <a:ext cx="220" cy="181"/>
            </a:xfrm>
            <a:custGeom>
              <a:avLst/>
              <a:gdLst>
                <a:gd name="T0" fmla="*/ 93 w 93"/>
                <a:gd name="T1" fmla="*/ 11 h 77"/>
                <a:gd name="T2" fmla="*/ 84 w 93"/>
                <a:gd name="T3" fmla="*/ 3 h 77"/>
                <a:gd name="T4" fmla="*/ 6 w 93"/>
                <a:gd name="T5" fmla="*/ 34 h 77"/>
                <a:gd name="T6" fmla="*/ 26 w 93"/>
                <a:gd name="T7" fmla="*/ 77 h 77"/>
                <a:gd name="T8" fmla="*/ 93 w 93"/>
                <a:gd name="T9" fmla="*/ 1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7">
                  <a:moveTo>
                    <a:pt x="93" y="11"/>
                  </a:moveTo>
                  <a:cubicBezTo>
                    <a:pt x="90" y="7"/>
                    <a:pt x="86" y="4"/>
                    <a:pt x="84" y="3"/>
                  </a:cubicBezTo>
                  <a:cubicBezTo>
                    <a:pt x="79" y="0"/>
                    <a:pt x="12" y="15"/>
                    <a:pt x="6" y="34"/>
                  </a:cubicBezTo>
                  <a:cubicBezTo>
                    <a:pt x="0" y="51"/>
                    <a:pt x="24" y="76"/>
                    <a:pt x="26" y="77"/>
                  </a:cubicBezTo>
                  <a:lnTo>
                    <a:pt x="93" y="1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142"/>
            <p:cNvSpPr>
              <a:spLocks/>
            </p:cNvSpPr>
            <p:nvPr/>
          </p:nvSpPr>
          <p:spPr bwMode="auto">
            <a:xfrm>
              <a:off x="3366" y="5386"/>
              <a:ext cx="84" cy="85"/>
            </a:xfrm>
            <a:custGeom>
              <a:avLst/>
              <a:gdLst>
                <a:gd name="T0" fmla="*/ 36 w 36"/>
                <a:gd name="T1" fmla="*/ 25 h 36"/>
                <a:gd name="T2" fmla="*/ 3 w 36"/>
                <a:gd name="T3" fmla="*/ 3 h 36"/>
                <a:gd name="T4" fmla="*/ 25 w 36"/>
                <a:gd name="T5" fmla="*/ 36 h 36"/>
                <a:gd name="T6" fmla="*/ 36 w 36"/>
                <a:gd name="T7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25"/>
                  </a:moveTo>
                  <a:cubicBezTo>
                    <a:pt x="21" y="10"/>
                    <a:pt x="6" y="0"/>
                    <a:pt x="3" y="3"/>
                  </a:cubicBezTo>
                  <a:cubicBezTo>
                    <a:pt x="0" y="6"/>
                    <a:pt x="10" y="21"/>
                    <a:pt x="25" y="36"/>
                  </a:cubicBezTo>
                  <a:lnTo>
                    <a:pt x="36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auto">
            <a:xfrm>
              <a:off x="3283" y="5142"/>
              <a:ext cx="283" cy="263"/>
            </a:xfrm>
            <a:custGeom>
              <a:avLst/>
              <a:gdLst>
                <a:gd name="T0" fmla="*/ 43 w 120"/>
                <a:gd name="T1" fmla="*/ 0 h 112"/>
                <a:gd name="T2" fmla="*/ 85 w 120"/>
                <a:gd name="T3" fmla="*/ 112 h 112"/>
                <a:gd name="T4" fmla="*/ 120 w 120"/>
                <a:gd name="T5" fmla="*/ 77 h 112"/>
                <a:gd name="T6" fmla="*/ 43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43" y="0"/>
                  </a:moveTo>
                  <a:cubicBezTo>
                    <a:pt x="43" y="0"/>
                    <a:pt x="0" y="38"/>
                    <a:pt x="85" y="112"/>
                  </a:cubicBezTo>
                  <a:cubicBezTo>
                    <a:pt x="120" y="77"/>
                    <a:pt x="120" y="77"/>
                    <a:pt x="120" y="77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5242" y="3501"/>
              <a:ext cx="89" cy="82"/>
            </a:xfrm>
            <a:custGeom>
              <a:avLst/>
              <a:gdLst>
                <a:gd name="T0" fmla="*/ 89 w 89"/>
                <a:gd name="T1" fmla="*/ 23 h 82"/>
                <a:gd name="T2" fmla="*/ 18 w 89"/>
                <a:gd name="T3" fmla="*/ 0 h 82"/>
                <a:gd name="T4" fmla="*/ 0 w 89"/>
                <a:gd name="T5" fmla="*/ 54 h 82"/>
                <a:gd name="T6" fmla="*/ 30 w 89"/>
                <a:gd name="T7" fmla="*/ 82 h 82"/>
                <a:gd name="T8" fmla="*/ 89 w 89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2">
                  <a:moveTo>
                    <a:pt x="89" y="23"/>
                  </a:moveTo>
                  <a:lnTo>
                    <a:pt x="18" y="0"/>
                  </a:lnTo>
                  <a:lnTo>
                    <a:pt x="0" y="54"/>
                  </a:lnTo>
                  <a:lnTo>
                    <a:pt x="30" y="82"/>
                  </a:lnTo>
                  <a:lnTo>
                    <a:pt x="89" y="23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auto">
            <a:xfrm>
              <a:off x="5534" y="3254"/>
              <a:ext cx="52" cy="51"/>
            </a:xfrm>
            <a:custGeom>
              <a:avLst/>
              <a:gdLst>
                <a:gd name="T0" fmla="*/ 16 w 22"/>
                <a:gd name="T1" fmla="*/ 16 h 22"/>
                <a:gd name="T2" fmla="*/ 3 w 22"/>
                <a:gd name="T3" fmla="*/ 19 h 22"/>
                <a:gd name="T4" fmla="*/ 6 w 22"/>
                <a:gd name="T5" fmla="*/ 6 h 22"/>
                <a:gd name="T6" fmla="*/ 20 w 22"/>
                <a:gd name="T7" fmla="*/ 2 h 22"/>
                <a:gd name="T8" fmla="*/ 16 w 2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6" y="16"/>
                  </a:moveTo>
                  <a:cubicBezTo>
                    <a:pt x="12" y="20"/>
                    <a:pt x="6" y="22"/>
                    <a:pt x="3" y="19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1" y="1"/>
                    <a:pt x="17" y="0"/>
                    <a:pt x="20" y="2"/>
                  </a:cubicBezTo>
                  <a:cubicBezTo>
                    <a:pt x="22" y="5"/>
                    <a:pt x="21" y="11"/>
                    <a:pt x="16" y="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6"/>
            <p:cNvSpPr>
              <a:spLocks/>
            </p:cNvSpPr>
            <p:nvPr/>
          </p:nvSpPr>
          <p:spPr bwMode="auto">
            <a:xfrm>
              <a:off x="5458" y="3357"/>
              <a:ext cx="24" cy="24"/>
            </a:xfrm>
            <a:custGeom>
              <a:avLst/>
              <a:gdLst>
                <a:gd name="T0" fmla="*/ 8 w 10"/>
                <a:gd name="T1" fmla="*/ 8 h 10"/>
                <a:gd name="T2" fmla="*/ 2 w 10"/>
                <a:gd name="T3" fmla="*/ 8 h 10"/>
                <a:gd name="T4" fmla="*/ 2 w 10"/>
                <a:gd name="T5" fmla="*/ 2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3"/>
                    <a:pt x="2" y="2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0" y="3"/>
                    <a:pt x="10" y="7"/>
                    <a:pt x="8" y="8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5178" y="3482"/>
              <a:ext cx="73" cy="68"/>
            </a:xfrm>
            <a:custGeom>
              <a:avLst/>
              <a:gdLst>
                <a:gd name="T0" fmla="*/ 73 w 73"/>
                <a:gd name="T1" fmla="*/ 16 h 68"/>
                <a:gd name="T2" fmla="*/ 57 w 73"/>
                <a:gd name="T3" fmla="*/ 68 h 68"/>
                <a:gd name="T4" fmla="*/ 12 w 73"/>
                <a:gd name="T5" fmla="*/ 59 h 68"/>
                <a:gd name="T6" fmla="*/ 0 w 73"/>
                <a:gd name="T7" fmla="*/ 0 h 68"/>
                <a:gd name="T8" fmla="*/ 73 w 73"/>
                <a:gd name="T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8">
                  <a:moveTo>
                    <a:pt x="73" y="16"/>
                  </a:moveTo>
                  <a:lnTo>
                    <a:pt x="57" y="68"/>
                  </a:lnTo>
                  <a:lnTo>
                    <a:pt x="12" y="59"/>
                  </a:lnTo>
                  <a:lnTo>
                    <a:pt x="0" y="0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48"/>
            <p:cNvSpPr>
              <a:spLocks/>
            </p:cNvSpPr>
            <p:nvPr/>
          </p:nvSpPr>
          <p:spPr bwMode="auto">
            <a:xfrm>
              <a:off x="5107" y="3489"/>
              <a:ext cx="76" cy="89"/>
            </a:xfrm>
            <a:custGeom>
              <a:avLst/>
              <a:gdLst>
                <a:gd name="T0" fmla="*/ 22 w 32"/>
                <a:gd name="T1" fmla="*/ 0 h 38"/>
                <a:gd name="T2" fmla="*/ 32 w 32"/>
                <a:gd name="T3" fmla="*/ 24 h 38"/>
                <a:gd name="T4" fmla="*/ 18 w 32"/>
                <a:gd name="T5" fmla="*/ 38 h 38"/>
                <a:gd name="T6" fmla="*/ 1 w 32"/>
                <a:gd name="T7" fmla="*/ 21 h 38"/>
                <a:gd name="T8" fmla="*/ 22 w 32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22" y="0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0" y="29"/>
                    <a:pt x="1" y="21"/>
                  </a:cubicBezTo>
                  <a:cubicBezTo>
                    <a:pt x="2" y="13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5126" y="3562"/>
              <a:ext cx="134" cy="129"/>
            </a:xfrm>
            <a:custGeom>
              <a:avLst/>
              <a:gdLst>
                <a:gd name="T0" fmla="*/ 24 w 57"/>
                <a:gd name="T1" fmla="*/ 55 h 55"/>
                <a:gd name="T2" fmla="*/ 57 w 57"/>
                <a:gd name="T3" fmla="*/ 22 h 55"/>
                <a:gd name="T4" fmla="*/ 34 w 57"/>
                <a:gd name="T5" fmla="*/ 0 h 55"/>
                <a:gd name="T6" fmla="*/ 0 w 57"/>
                <a:gd name="T7" fmla="*/ 34 h 55"/>
                <a:gd name="T8" fmla="*/ 0 w 57"/>
                <a:gd name="T9" fmla="*/ 36 h 55"/>
                <a:gd name="T10" fmla="*/ 2 w 57"/>
                <a:gd name="T11" fmla="*/ 36 h 55"/>
                <a:gd name="T12" fmla="*/ 34 w 57"/>
                <a:gd name="T13" fmla="*/ 4 h 55"/>
                <a:gd name="T14" fmla="*/ 53 w 57"/>
                <a:gd name="T15" fmla="*/ 22 h 55"/>
                <a:gd name="T16" fmla="*/ 22 w 57"/>
                <a:gd name="T17" fmla="*/ 52 h 55"/>
                <a:gd name="T18" fmla="*/ 22 w 57"/>
                <a:gd name="T19" fmla="*/ 55 h 55"/>
                <a:gd name="T20" fmla="*/ 24 w 57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5">
                  <a:moveTo>
                    <a:pt x="24" y="55"/>
                  </a:moveTo>
                  <a:cubicBezTo>
                    <a:pt x="57" y="22"/>
                    <a:pt x="57" y="22"/>
                    <a:pt x="57" y="2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1" y="36"/>
                    <a:pt x="2" y="36"/>
                    <a:pt x="2" y="3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2" y="54"/>
                    <a:pt x="22" y="55"/>
                  </a:cubicBezTo>
                  <a:cubicBezTo>
                    <a:pt x="23" y="55"/>
                    <a:pt x="24" y="55"/>
                    <a:pt x="24" y="55"/>
                  </a:cubicBez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auto">
            <a:xfrm>
              <a:off x="5070" y="3663"/>
              <a:ext cx="87" cy="87"/>
            </a:xfrm>
            <a:custGeom>
              <a:avLst/>
              <a:gdLst>
                <a:gd name="T0" fmla="*/ 2 w 37"/>
                <a:gd name="T1" fmla="*/ 15 h 37"/>
                <a:gd name="T2" fmla="*/ 2 w 37"/>
                <a:gd name="T3" fmla="*/ 23 h 37"/>
                <a:gd name="T4" fmla="*/ 14 w 37"/>
                <a:gd name="T5" fmla="*/ 35 h 37"/>
                <a:gd name="T6" fmla="*/ 23 w 37"/>
                <a:gd name="T7" fmla="*/ 35 h 37"/>
                <a:gd name="T8" fmla="*/ 35 w 37"/>
                <a:gd name="T9" fmla="*/ 23 h 37"/>
                <a:gd name="T10" fmla="*/ 35 w 37"/>
                <a:gd name="T11" fmla="*/ 15 h 37"/>
                <a:gd name="T12" fmla="*/ 23 w 37"/>
                <a:gd name="T13" fmla="*/ 3 h 37"/>
                <a:gd name="T14" fmla="*/ 14 w 37"/>
                <a:gd name="T15" fmla="*/ 3 h 37"/>
                <a:gd name="T16" fmla="*/ 2 w 37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7">
                  <a:moveTo>
                    <a:pt x="2" y="15"/>
                  </a:moveTo>
                  <a:cubicBezTo>
                    <a:pt x="0" y="17"/>
                    <a:pt x="0" y="21"/>
                    <a:pt x="2" y="2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7" y="37"/>
                    <a:pt x="20" y="37"/>
                    <a:pt x="23" y="3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1"/>
                    <a:pt x="37" y="17"/>
                    <a:pt x="35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0"/>
                    <a:pt x="17" y="0"/>
                    <a:pt x="14" y="3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3304" y="4817"/>
              <a:ext cx="538" cy="485"/>
            </a:xfrm>
            <a:custGeom>
              <a:avLst/>
              <a:gdLst>
                <a:gd name="T0" fmla="*/ 88 w 228"/>
                <a:gd name="T1" fmla="*/ 206 h 206"/>
                <a:gd name="T2" fmla="*/ 176 w 228"/>
                <a:gd name="T3" fmla="*/ 118 h 206"/>
                <a:gd name="T4" fmla="*/ 204 w 228"/>
                <a:gd name="T5" fmla="*/ 39 h 206"/>
                <a:gd name="T6" fmla="*/ 88 w 228"/>
                <a:gd name="T7" fmla="*/ 30 h 206"/>
                <a:gd name="T8" fmla="*/ 0 w 228"/>
                <a:gd name="T9" fmla="*/ 118 h 206"/>
                <a:gd name="T10" fmla="*/ 88 w 228"/>
                <a:gd name="T11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06">
                  <a:moveTo>
                    <a:pt x="88" y="206"/>
                  </a:moveTo>
                  <a:cubicBezTo>
                    <a:pt x="176" y="118"/>
                    <a:pt x="176" y="118"/>
                    <a:pt x="176" y="118"/>
                  </a:cubicBezTo>
                  <a:cubicBezTo>
                    <a:pt x="205" y="89"/>
                    <a:pt x="228" y="64"/>
                    <a:pt x="204" y="39"/>
                  </a:cubicBezTo>
                  <a:cubicBezTo>
                    <a:pt x="179" y="15"/>
                    <a:pt x="117" y="0"/>
                    <a:pt x="88" y="30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88" y="20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auto">
            <a:xfrm>
              <a:off x="3830" y="3786"/>
              <a:ext cx="1282" cy="1278"/>
            </a:xfrm>
            <a:custGeom>
              <a:avLst/>
              <a:gdLst>
                <a:gd name="T0" fmla="*/ 1280 w 1282"/>
                <a:gd name="T1" fmla="*/ 0 h 1278"/>
                <a:gd name="T2" fmla="*/ 0 w 1282"/>
                <a:gd name="T3" fmla="*/ 1278 h 1278"/>
                <a:gd name="T4" fmla="*/ 2 w 1282"/>
                <a:gd name="T5" fmla="*/ 1278 h 1278"/>
                <a:gd name="T6" fmla="*/ 1282 w 1282"/>
                <a:gd name="T7" fmla="*/ 2 h 1278"/>
                <a:gd name="T8" fmla="*/ 1280 w 1282"/>
                <a:gd name="T9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2" h="1278">
                  <a:moveTo>
                    <a:pt x="1280" y="0"/>
                  </a:moveTo>
                  <a:lnTo>
                    <a:pt x="0" y="1278"/>
                  </a:lnTo>
                  <a:lnTo>
                    <a:pt x="2" y="1278"/>
                  </a:lnTo>
                  <a:lnTo>
                    <a:pt x="1282" y="2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3"/>
            <p:cNvSpPr>
              <a:spLocks/>
            </p:cNvSpPr>
            <p:nvPr/>
          </p:nvSpPr>
          <p:spPr bwMode="auto">
            <a:xfrm>
              <a:off x="3326" y="5000"/>
              <a:ext cx="238" cy="208"/>
            </a:xfrm>
            <a:custGeom>
              <a:avLst/>
              <a:gdLst>
                <a:gd name="T0" fmla="*/ 2 w 101"/>
                <a:gd name="T1" fmla="*/ 52 h 88"/>
                <a:gd name="T2" fmla="*/ 8 w 101"/>
                <a:gd name="T3" fmla="*/ 44 h 88"/>
                <a:gd name="T4" fmla="*/ 31 w 101"/>
                <a:gd name="T5" fmla="*/ 19 h 88"/>
                <a:gd name="T6" fmla="*/ 42 w 101"/>
                <a:gd name="T7" fmla="*/ 8 h 88"/>
                <a:gd name="T8" fmla="*/ 51 w 101"/>
                <a:gd name="T9" fmla="*/ 3 h 88"/>
                <a:gd name="T10" fmla="*/ 53 w 101"/>
                <a:gd name="T11" fmla="*/ 3 h 88"/>
                <a:gd name="T12" fmla="*/ 81 w 101"/>
                <a:gd name="T13" fmla="*/ 11 h 88"/>
                <a:gd name="T14" fmla="*/ 94 w 101"/>
                <a:gd name="T15" fmla="*/ 17 h 88"/>
                <a:gd name="T16" fmla="*/ 97 w 101"/>
                <a:gd name="T17" fmla="*/ 21 h 88"/>
                <a:gd name="T18" fmla="*/ 98 w 101"/>
                <a:gd name="T19" fmla="*/ 23 h 88"/>
                <a:gd name="T20" fmla="*/ 98 w 101"/>
                <a:gd name="T21" fmla="*/ 24 h 88"/>
                <a:gd name="T22" fmla="*/ 94 w 101"/>
                <a:gd name="T23" fmla="*/ 30 h 88"/>
                <a:gd name="T24" fmla="*/ 60 w 101"/>
                <a:gd name="T25" fmla="*/ 64 h 88"/>
                <a:gd name="T26" fmla="*/ 44 w 101"/>
                <a:gd name="T27" fmla="*/ 79 h 88"/>
                <a:gd name="T28" fmla="*/ 37 w 101"/>
                <a:gd name="T29" fmla="*/ 86 h 88"/>
                <a:gd name="T30" fmla="*/ 38 w 101"/>
                <a:gd name="T31" fmla="*/ 88 h 88"/>
                <a:gd name="T32" fmla="*/ 68 w 101"/>
                <a:gd name="T33" fmla="*/ 61 h 88"/>
                <a:gd name="T34" fmla="*/ 89 w 101"/>
                <a:gd name="T35" fmla="*/ 40 h 88"/>
                <a:gd name="T36" fmla="*/ 97 w 101"/>
                <a:gd name="T37" fmla="*/ 32 h 88"/>
                <a:gd name="T38" fmla="*/ 101 w 101"/>
                <a:gd name="T39" fmla="*/ 26 h 88"/>
                <a:gd name="T40" fmla="*/ 101 w 101"/>
                <a:gd name="T41" fmla="*/ 23 h 88"/>
                <a:gd name="T42" fmla="*/ 100 w 101"/>
                <a:gd name="T43" fmla="*/ 19 h 88"/>
                <a:gd name="T44" fmla="*/ 91 w 101"/>
                <a:gd name="T45" fmla="*/ 12 h 88"/>
                <a:gd name="T46" fmla="*/ 72 w 101"/>
                <a:gd name="T47" fmla="*/ 4 h 88"/>
                <a:gd name="T48" fmla="*/ 53 w 101"/>
                <a:gd name="T49" fmla="*/ 0 h 88"/>
                <a:gd name="T50" fmla="*/ 50 w 101"/>
                <a:gd name="T51" fmla="*/ 1 h 88"/>
                <a:gd name="T52" fmla="*/ 44 w 101"/>
                <a:gd name="T53" fmla="*/ 4 h 88"/>
                <a:gd name="T54" fmla="*/ 16 w 101"/>
                <a:gd name="T55" fmla="*/ 31 h 88"/>
                <a:gd name="T56" fmla="*/ 0 w 101"/>
                <a:gd name="T57" fmla="*/ 50 h 88"/>
                <a:gd name="T58" fmla="*/ 2 w 101"/>
                <a:gd name="T59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88">
                  <a:moveTo>
                    <a:pt x="2" y="52"/>
                  </a:moveTo>
                  <a:cubicBezTo>
                    <a:pt x="2" y="52"/>
                    <a:pt x="5" y="49"/>
                    <a:pt x="8" y="44"/>
                  </a:cubicBezTo>
                  <a:cubicBezTo>
                    <a:pt x="14" y="38"/>
                    <a:pt x="22" y="28"/>
                    <a:pt x="31" y="19"/>
                  </a:cubicBezTo>
                  <a:cubicBezTo>
                    <a:pt x="35" y="15"/>
                    <a:pt x="39" y="11"/>
                    <a:pt x="42" y="8"/>
                  </a:cubicBezTo>
                  <a:cubicBezTo>
                    <a:pt x="46" y="6"/>
                    <a:pt x="49" y="4"/>
                    <a:pt x="51" y="3"/>
                  </a:cubicBezTo>
                  <a:cubicBezTo>
                    <a:pt x="52" y="3"/>
                    <a:pt x="52" y="3"/>
                    <a:pt x="53" y="3"/>
                  </a:cubicBezTo>
                  <a:cubicBezTo>
                    <a:pt x="60" y="3"/>
                    <a:pt x="71" y="6"/>
                    <a:pt x="81" y="11"/>
                  </a:cubicBezTo>
                  <a:cubicBezTo>
                    <a:pt x="86" y="13"/>
                    <a:pt x="91" y="15"/>
                    <a:pt x="94" y="17"/>
                  </a:cubicBezTo>
                  <a:cubicBezTo>
                    <a:pt x="95" y="19"/>
                    <a:pt x="96" y="20"/>
                    <a:pt x="97" y="21"/>
                  </a:cubicBezTo>
                  <a:cubicBezTo>
                    <a:pt x="98" y="22"/>
                    <a:pt x="98" y="23"/>
                    <a:pt x="98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5"/>
                    <a:pt x="96" y="27"/>
                    <a:pt x="94" y="30"/>
                  </a:cubicBezTo>
                  <a:cubicBezTo>
                    <a:pt x="87" y="38"/>
                    <a:pt x="73" y="52"/>
                    <a:pt x="60" y="64"/>
                  </a:cubicBezTo>
                  <a:cubicBezTo>
                    <a:pt x="54" y="70"/>
                    <a:pt x="48" y="75"/>
                    <a:pt x="44" y="79"/>
                  </a:cubicBezTo>
                  <a:cubicBezTo>
                    <a:pt x="39" y="83"/>
                    <a:pt x="37" y="86"/>
                    <a:pt x="37" y="8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9" y="88"/>
                    <a:pt x="53" y="75"/>
                    <a:pt x="68" y="61"/>
                  </a:cubicBezTo>
                  <a:cubicBezTo>
                    <a:pt x="75" y="54"/>
                    <a:pt x="83" y="46"/>
                    <a:pt x="89" y="40"/>
                  </a:cubicBezTo>
                  <a:cubicBezTo>
                    <a:pt x="92" y="37"/>
                    <a:pt x="94" y="34"/>
                    <a:pt x="97" y="32"/>
                  </a:cubicBezTo>
                  <a:cubicBezTo>
                    <a:pt x="99" y="29"/>
                    <a:pt x="100" y="27"/>
                    <a:pt x="101" y="26"/>
                  </a:cubicBezTo>
                  <a:cubicBezTo>
                    <a:pt x="101" y="25"/>
                    <a:pt x="101" y="24"/>
                    <a:pt x="101" y="23"/>
                  </a:cubicBezTo>
                  <a:cubicBezTo>
                    <a:pt x="101" y="22"/>
                    <a:pt x="101" y="20"/>
                    <a:pt x="100" y="19"/>
                  </a:cubicBezTo>
                  <a:cubicBezTo>
                    <a:pt x="98" y="17"/>
                    <a:pt x="95" y="14"/>
                    <a:pt x="91" y="12"/>
                  </a:cubicBezTo>
                  <a:cubicBezTo>
                    <a:pt x="86" y="9"/>
                    <a:pt x="79" y="6"/>
                    <a:pt x="72" y="4"/>
                  </a:cubicBezTo>
                  <a:cubicBezTo>
                    <a:pt x="65" y="2"/>
                    <a:pt x="58" y="0"/>
                    <a:pt x="53" y="0"/>
                  </a:cubicBezTo>
                  <a:cubicBezTo>
                    <a:pt x="52" y="0"/>
                    <a:pt x="51" y="0"/>
                    <a:pt x="50" y="1"/>
                  </a:cubicBezTo>
                  <a:cubicBezTo>
                    <a:pt x="48" y="1"/>
                    <a:pt x="46" y="2"/>
                    <a:pt x="44" y="4"/>
                  </a:cubicBezTo>
                  <a:cubicBezTo>
                    <a:pt x="36" y="9"/>
                    <a:pt x="25" y="20"/>
                    <a:pt x="16" y="31"/>
                  </a:cubicBezTo>
                  <a:cubicBezTo>
                    <a:pt x="7" y="41"/>
                    <a:pt x="0" y="50"/>
                    <a:pt x="0" y="50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4"/>
            <p:cNvSpPr>
              <a:spLocks/>
            </p:cNvSpPr>
            <p:nvPr/>
          </p:nvSpPr>
          <p:spPr bwMode="auto">
            <a:xfrm>
              <a:off x="5605" y="3171"/>
              <a:ext cx="122" cy="123"/>
            </a:xfrm>
            <a:custGeom>
              <a:avLst/>
              <a:gdLst>
                <a:gd name="T0" fmla="*/ 51 w 52"/>
                <a:gd name="T1" fmla="*/ 2 h 52"/>
                <a:gd name="T2" fmla="*/ 0 w 52"/>
                <a:gd name="T3" fmla="*/ 3 h 52"/>
                <a:gd name="T4" fmla="*/ 25 w 52"/>
                <a:gd name="T5" fmla="*/ 28 h 52"/>
                <a:gd name="T6" fmla="*/ 50 w 52"/>
                <a:gd name="T7" fmla="*/ 52 h 52"/>
                <a:gd name="T8" fmla="*/ 51 w 52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1" y="2"/>
                  </a:moveTo>
                  <a:cubicBezTo>
                    <a:pt x="34" y="0"/>
                    <a:pt x="17" y="1"/>
                    <a:pt x="0" y="3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36"/>
                    <a:pt x="52" y="19"/>
                    <a:pt x="51" y="2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5"/>
            <p:cNvSpPr>
              <a:spLocks/>
            </p:cNvSpPr>
            <p:nvPr/>
          </p:nvSpPr>
          <p:spPr bwMode="auto">
            <a:xfrm>
              <a:off x="3665" y="5549"/>
              <a:ext cx="148" cy="148"/>
            </a:xfrm>
            <a:custGeom>
              <a:avLst/>
              <a:gdLst>
                <a:gd name="T0" fmla="*/ 0 w 148"/>
                <a:gd name="T1" fmla="*/ 113 h 148"/>
                <a:gd name="T2" fmla="*/ 35 w 148"/>
                <a:gd name="T3" fmla="*/ 148 h 148"/>
                <a:gd name="T4" fmla="*/ 148 w 148"/>
                <a:gd name="T5" fmla="*/ 33 h 148"/>
                <a:gd name="T6" fmla="*/ 115 w 148"/>
                <a:gd name="T7" fmla="*/ 0 h 148"/>
                <a:gd name="T8" fmla="*/ 0 w 148"/>
                <a:gd name="T9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0" y="113"/>
                  </a:moveTo>
                  <a:lnTo>
                    <a:pt x="35" y="148"/>
                  </a:lnTo>
                  <a:lnTo>
                    <a:pt x="148" y="33"/>
                  </a:lnTo>
                  <a:lnTo>
                    <a:pt x="115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auto">
            <a:xfrm>
              <a:off x="3420" y="5332"/>
              <a:ext cx="379" cy="459"/>
            </a:xfrm>
            <a:custGeom>
              <a:avLst/>
              <a:gdLst>
                <a:gd name="T0" fmla="*/ 111 w 161"/>
                <a:gd name="T1" fmla="*/ 138 h 195"/>
                <a:gd name="T2" fmla="*/ 0 w 161"/>
                <a:gd name="T3" fmla="*/ 65 h 195"/>
                <a:gd name="T4" fmla="*/ 66 w 161"/>
                <a:gd name="T5" fmla="*/ 0 h 195"/>
                <a:gd name="T6" fmla="*/ 161 w 161"/>
                <a:gd name="T7" fmla="*/ 95 h 195"/>
                <a:gd name="T8" fmla="*/ 111 w 161"/>
                <a:gd name="T9" fmla="*/ 13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95">
                  <a:moveTo>
                    <a:pt x="111" y="138"/>
                  </a:moveTo>
                  <a:cubicBezTo>
                    <a:pt x="111" y="138"/>
                    <a:pt x="22" y="195"/>
                    <a:pt x="0" y="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61" y="95"/>
                    <a:pt x="161" y="95"/>
                    <a:pt x="161" y="95"/>
                  </a:cubicBezTo>
                  <a:lnTo>
                    <a:pt x="111" y="13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auto">
            <a:xfrm>
              <a:off x="3420" y="5462"/>
              <a:ext cx="226" cy="242"/>
            </a:xfrm>
            <a:custGeom>
              <a:avLst/>
              <a:gdLst>
                <a:gd name="T0" fmla="*/ 73 w 96"/>
                <a:gd name="T1" fmla="*/ 2 h 103"/>
                <a:gd name="T2" fmla="*/ 93 w 96"/>
                <a:gd name="T3" fmla="*/ 16 h 103"/>
                <a:gd name="T4" fmla="*/ 74 w 96"/>
                <a:gd name="T5" fmla="*/ 94 h 103"/>
                <a:gd name="T6" fmla="*/ 29 w 96"/>
                <a:gd name="T7" fmla="*/ 81 h 103"/>
                <a:gd name="T8" fmla="*/ 4 w 96"/>
                <a:gd name="T9" fmla="*/ 42 h 103"/>
                <a:gd name="T10" fmla="*/ 73 w 96"/>
                <a:gd name="T11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03">
                  <a:moveTo>
                    <a:pt x="73" y="2"/>
                  </a:moveTo>
                  <a:cubicBezTo>
                    <a:pt x="78" y="4"/>
                    <a:pt x="89" y="12"/>
                    <a:pt x="93" y="16"/>
                  </a:cubicBezTo>
                  <a:cubicBezTo>
                    <a:pt x="96" y="20"/>
                    <a:pt x="90" y="86"/>
                    <a:pt x="74" y="94"/>
                  </a:cubicBezTo>
                  <a:cubicBezTo>
                    <a:pt x="57" y="103"/>
                    <a:pt x="29" y="81"/>
                    <a:pt x="29" y="81"/>
                  </a:cubicBezTo>
                  <a:cubicBezTo>
                    <a:pt x="29" y="81"/>
                    <a:pt x="0" y="61"/>
                    <a:pt x="4" y="42"/>
                  </a:cubicBezTo>
                  <a:cubicBezTo>
                    <a:pt x="7" y="24"/>
                    <a:pt x="68" y="0"/>
                    <a:pt x="73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3429" y="5563"/>
              <a:ext cx="156" cy="122"/>
            </a:xfrm>
            <a:custGeom>
              <a:avLst/>
              <a:gdLst>
                <a:gd name="T0" fmla="*/ 3 w 66"/>
                <a:gd name="T1" fmla="*/ 4 h 52"/>
                <a:gd name="T2" fmla="*/ 29 w 66"/>
                <a:gd name="T3" fmla="*/ 32 h 52"/>
                <a:gd name="T4" fmla="*/ 64 w 66"/>
                <a:gd name="T5" fmla="*/ 49 h 52"/>
                <a:gd name="T6" fmla="*/ 38 w 66"/>
                <a:gd name="T7" fmla="*/ 20 h 52"/>
                <a:gd name="T8" fmla="*/ 3 w 66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2">
                  <a:moveTo>
                    <a:pt x="3" y="4"/>
                  </a:moveTo>
                  <a:cubicBezTo>
                    <a:pt x="0" y="7"/>
                    <a:pt x="12" y="20"/>
                    <a:pt x="29" y="32"/>
                  </a:cubicBezTo>
                  <a:cubicBezTo>
                    <a:pt x="46" y="45"/>
                    <a:pt x="61" y="52"/>
                    <a:pt x="64" y="49"/>
                  </a:cubicBezTo>
                  <a:cubicBezTo>
                    <a:pt x="66" y="46"/>
                    <a:pt x="55" y="33"/>
                    <a:pt x="38" y="20"/>
                  </a:cubicBezTo>
                  <a:cubicBezTo>
                    <a:pt x="21" y="8"/>
                    <a:pt x="5" y="0"/>
                    <a:pt x="3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3571" y="5516"/>
              <a:ext cx="110" cy="122"/>
            </a:xfrm>
            <a:custGeom>
              <a:avLst/>
              <a:gdLst>
                <a:gd name="T0" fmla="*/ 30 w 47"/>
                <a:gd name="T1" fmla="*/ 1 h 52"/>
                <a:gd name="T2" fmla="*/ 41 w 47"/>
                <a:gd name="T3" fmla="*/ 6 h 52"/>
                <a:gd name="T4" fmla="*/ 39 w 47"/>
                <a:gd name="T5" fmla="*/ 46 h 52"/>
                <a:gd name="T6" fmla="*/ 16 w 47"/>
                <a:gd name="T7" fmla="*/ 44 h 52"/>
                <a:gd name="T8" fmla="*/ 0 w 47"/>
                <a:gd name="T9" fmla="*/ 27 h 52"/>
                <a:gd name="T10" fmla="*/ 30 w 47"/>
                <a:gd name="T1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2">
                  <a:moveTo>
                    <a:pt x="30" y="1"/>
                  </a:moveTo>
                  <a:cubicBezTo>
                    <a:pt x="33" y="1"/>
                    <a:pt x="39" y="4"/>
                    <a:pt x="41" y="6"/>
                  </a:cubicBezTo>
                  <a:cubicBezTo>
                    <a:pt x="43" y="8"/>
                    <a:pt x="47" y="40"/>
                    <a:pt x="39" y="46"/>
                  </a:cubicBezTo>
                  <a:cubicBezTo>
                    <a:pt x="32" y="52"/>
                    <a:pt x="16" y="44"/>
                    <a:pt x="16" y="44"/>
                  </a:cubicBezTo>
                  <a:cubicBezTo>
                    <a:pt x="16" y="44"/>
                    <a:pt x="0" y="36"/>
                    <a:pt x="0" y="27"/>
                  </a:cubicBezTo>
                  <a:cubicBezTo>
                    <a:pt x="0" y="18"/>
                    <a:pt x="28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3573" y="5580"/>
              <a:ext cx="85" cy="47"/>
            </a:xfrm>
            <a:custGeom>
              <a:avLst/>
              <a:gdLst>
                <a:gd name="T0" fmla="*/ 1 w 36"/>
                <a:gd name="T1" fmla="*/ 2 h 20"/>
                <a:gd name="T2" fmla="*/ 16 w 36"/>
                <a:gd name="T3" fmla="*/ 13 h 20"/>
                <a:gd name="T4" fmla="*/ 35 w 36"/>
                <a:gd name="T5" fmla="*/ 18 h 20"/>
                <a:gd name="T6" fmla="*/ 20 w 36"/>
                <a:gd name="T7" fmla="*/ 7 h 20"/>
                <a:gd name="T8" fmla="*/ 1 w 36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1" y="2"/>
                  </a:moveTo>
                  <a:cubicBezTo>
                    <a:pt x="0" y="4"/>
                    <a:pt x="7" y="9"/>
                    <a:pt x="16" y="13"/>
                  </a:cubicBezTo>
                  <a:cubicBezTo>
                    <a:pt x="26" y="18"/>
                    <a:pt x="34" y="20"/>
                    <a:pt x="35" y="18"/>
                  </a:cubicBezTo>
                  <a:cubicBezTo>
                    <a:pt x="36" y="17"/>
                    <a:pt x="29" y="11"/>
                    <a:pt x="20" y="7"/>
                  </a:cubicBezTo>
                  <a:cubicBezTo>
                    <a:pt x="10" y="2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3413" y="5328"/>
              <a:ext cx="184" cy="216"/>
            </a:xfrm>
            <a:custGeom>
              <a:avLst/>
              <a:gdLst>
                <a:gd name="T0" fmla="*/ 67 w 78"/>
                <a:gd name="T1" fmla="*/ 0 h 92"/>
                <a:gd name="T2" fmla="*/ 75 w 78"/>
                <a:gd name="T3" fmla="*/ 9 h 92"/>
                <a:gd name="T4" fmla="*/ 44 w 78"/>
                <a:gd name="T5" fmla="*/ 86 h 92"/>
                <a:gd name="T6" fmla="*/ 0 w 78"/>
                <a:gd name="T7" fmla="*/ 66 h 92"/>
                <a:gd name="T8" fmla="*/ 67 w 78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2">
                  <a:moveTo>
                    <a:pt x="67" y="0"/>
                  </a:moveTo>
                  <a:cubicBezTo>
                    <a:pt x="70" y="3"/>
                    <a:pt x="74" y="7"/>
                    <a:pt x="75" y="9"/>
                  </a:cubicBezTo>
                  <a:cubicBezTo>
                    <a:pt x="78" y="14"/>
                    <a:pt x="63" y="80"/>
                    <a:pt x="44" y="86"/>
                  </a:cubicBezTo>
                  <a:cubicBezTo>
                    <a:pt x="26" y="92"/>
                    <a:pt x="2" y="68"/>
                    <a:pt x="0" y="6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3425" y="5445"/>
              <a:ext cx="84" cy="85"/>
            </a:xfrm>
            <a:custGeom>
              <a:avLst/>
              <a:gdLst>
                <a:gd name="T0" fmla="*/ 11 w 36"/>
                <a:gd name="T1" fmla="*/ 0 h 36"/>
                <a:gd name="T2" fmla="*/ 33 w 36"/>
                <a:gd name="T3" fmla="*/ 33 h 36"/>
                <a:gd name="T4" fmla="*/ 0 w 36"/>
                <a:gd name="T5" fmla="*/ 11 h 36"/>
                <a:gd name="T6" fmla="*/ 11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1" y="0"/>
                  </a:moveTo>
                  <a:cubicBezTo>
                    <a:pt x="26" y="16"/>
                    <a:pt x="36" y="30"/>
                    <a:pt x="33" y="33"/>
                  </a:cubicBezTo>
                  <a:cubicBezTo>
                    <a:pt x="30" y="36"/>
                    <a:pt x="16" y="26"/>
                    <a:pt x="0" y="1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3493" y="5332"/>
              <a:ext cx="264" cy="280"/>
            </a:xfrm>
            <a:custGeom>
              <a:avLst/>
              <a:gdLst>
                <a:gd name="T0" fmla="*/ 112 w 112"/>
                <a:gd name="T1" fmla="*/ 77 h 119"/>
                <a:gd name="T2" fmla="*/ 0 w 112"/>
                <a:gd name="T3" fmla="*/ 35 h 119"/>
                <a:gd name="T4" fmla="*/ 35 w 112"/>
                <a:gd name="T5" fmla="*/ 0 h 119"/>
                <a:gd name="T6" fmla="*/ 112 w 112"/>
                <a:gd name="T7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9">
                  <a:moveTo>
                    <a:pt x="112" y="77"/>
                  </a:moveTo>
                  <a:cubicBezTo>
                    <a:pt x="112" y="77"/>
                    <a:pt x="73" y="119"/>
                    <a:pt x="0" y="35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112" y="7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5315" y="3569"/>
              <a:ext cx="85" cy="87"/>
            </a:xfrm>
            <a:custGeom>
              <a:avLst/>
              <a:gdLst>
                <a:gd name="T0" fmla="*/ 59 w 85"/>
                <a:gd name="T1" fmla="*/ 0 h 87"/>
                <a:gd name="T2" fmla="*/ 85 w 85"/>
                <a:gd name="T3" fmla="*/ 71 h 87"/>
                <a:gd name="T4" fmla="*/ 30 w 85"/>
                <a:gd name="T5" fmla="*/ 87 h 87"/>
                <a:gd name="T6" fmla="*/ 0 w 85"/>
                <a:gd name="T7" fmla="*/ 59 h 87"/>
                <a:gd name="T8" fmla="*/ 59 w 85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7">
                  <a:moveTo>
                    <a:pt x="59" y="0"/>
                  </a:moveTo>
                  <a:lnTo>
                    <a:pt x="85" y="71"/>
                  </a:lnTo>
                  <a:lnTo>
                    <a:pt x="30" y="87"/>
                  </a:lnTo>
                  <a:lnTo>
                    <a:pt x="0" y="5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5565" y="3282"/>
              <a:ext cx="51" cy="54"/>
            </a:xfrm>
            <a:custGeom>
              <a:avLst/>
              <a:gdLst>
                <a:gd name="T0" fmla="*/ 20 w 22"/>
                <a:gd name="T1" fmla="*/ 3 h 23"/>
                <a:gd name="T2" fmla="*/ 6 w 22"/>
                <a:gd name="T3" fmla="*/ 7 h 23"/>
                <a:gd name="T4" fmla="*/ 3 w 22"/>
                <a:gd name="T5" fmla="*/ 20 h 23"/>
                <a:gd name="T6" fmla="*/ 16 w 22"/>
                <a:gd name="T7" fmla="*/ 16 h 23"/>
                <a:gd name="T8" fmla="*/ 20 w 22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20" y="3"/>
                  </a:moveTo>
                  <a:cubicBezTo>
                    <a:pt x="17" y="0"/>
                    <a:pt x="11" y="2"/>
                    <a:pt x="6" y="7"/>
                  </a:cubicBezTo>
                  <a:cubicBezTo>
                    <a:pt x="1" y="11"/>
                    <a:pt x="0" y="17"/>
                    <a:pt x="3" y="20"/>
                  </a:cubicBezTo>
                  <a:cubicBezTo>
                    <a:pt x="5" y="23"/>
                    <a:pt x="11" y="21"/>
                    <a:pt x="16" y="16"/>
                  </a:cubicBezTo>
                  <a:cubicBezTo>
                    <a:pt x="21" y="12"/>
                    <a:pt x="22" y="6"/>
                    <a:pt x="20" y="3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5595" y="3312"/>
              <a:ext cx="52" cy="52"/>
            </a:xfrm>
            <a:custGeom>
              <a:avLst/>
              <a:gdLst>
                <a:gd name="T0" fmla="*/ 6 w 22"/>
                <a:gd name="T1" fmla="*/ 6 h 22"/>
                <a:gd name="T2" fmla="*/ 2 w 22"/>
                <a:gd name="T3" fmla="*/ 20 h 22"/>
                <a:gd name="T4" fmla="*/ 16 w 22"/>
                <a:gd name="T5" fmla="*/ 16 h 22"/>
                <a:gd name="T6" fmla="*/ 19 w 22"/>
                <a:gd name="T7" fmla="*/ 3 h 22"/>
                <a:gd name="T8" fmla="*/ 6 w 22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6" y="6"/>
                  </a:moveTo>
                  <a:cubicBezTo>
                    <a:pt x="1" y="11"/>
                    <a:pt x="0" y="17"/>
                    <a:pt x="2" y="20"/>
                  </a:cubicBezTo>
                  <a:cubicBezTo>
                    <a:pt x="5" y="22"/>
                    <a:pt x="11" y="21"/>
                    <a:pt x="16" y="16"/>
                  </a:cubicBezTo>
                  <a:cubicBezTo>
                    <a:pt x="20" y="12"/>
                    <a:pt x="22" y="6"/>
                    <a:pt x="19" y="3"/>
                  </a:cubicBezTo>
                  <a:cubicBezTo>
                    <a:pt x="17" y="0"/>
                    <a:pt x="11" y="2"/>
                    <a:pt x="6" y="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5517" y="3416"/>
              <a:ext cx="26" cy="26"/>
            </a:xfrm>
            <a:custGeom>
              <a:avLst/>
              <a:gdLst>
                <a:gd name="T0" fmla="*/ 2 w 11"/>
                <a:gd name="T1" fmla="*/ 2 h 11"/>
                <a:gd name="T2" fmla="*/ 2 w 11"/>
                <a:gd name="T3" fmla="*/ 9 h 11"/>
                <a:gd name="T4" fmla="*/ 9 w 11"/>
                <a:gd name="T5" fmla="*/ 9 h 11"/>
                <a:gd name="T6" fmla="*/ 9 w 11"/>
                <a:gd name="T7" fmla="*/ 2 h 11"/>
                <a:gd name="T8" fmla="*/ 2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9" y="9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5489" y="3385"/>
              <a:ext cx="24" cy="26"/>
            </a:xfrm>
            <a:custGeom>
              <a:avLst/>
              <a:gdLst>
                <a:gd name="T0" fmla="*/ 8 w 10"/>
                <a:gd name="T1" fmla="*/ 2 h 11"/>
                <a:gd name="T2" fmla="*/ 1 w 10"/>
                <a:gd name="T3" fmla="*/ 2 h 11"/>
                <a:gd name="T4" fmla="*/ 1 w 10"/>
                <a:gd name="T5" fmla="*/ 9 h 11"/>
                <a:gd name="T6" fmla="*/ 8 w 10"/>
                <a:gd name="T7" fmla="*/ 9 h 11"/>
                <a:gd name="T8" fmla="*/ 8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8" y="2"/>
                  </a:move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7"/>
                    <a:pt x="1" y="9"/>
                  </a:cubicBezTo>
                  <a:cubicBezTo>
                    <a:pt x="3" y="11"/>
                    <a:pt x="6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5385" y="3237"/>
              <a:ext cx="279" cy="276"/>
            </a:xfrm>
            <a:custGeom>
              <a:avLst/>
              <a:gdLst>
                <a:gd name="T0" fmla="*/ 215 w 279"/>
                <a:gd name="T1" fmla="*/ 276 h 276"/>
                <a:gd name="T2" fmla="*/ 279 w 279"/>
                <a:gd name="T3" fmla="*/ 167 h 276"/>
                <a:gd name="T4" fmla="*/ 243 w 279"/>
                <a:gd name="T5" fmla="*/ 132 h 276"/>
                <a:gd name="T6" fmla="*/ 227 w 279"/>
                <a:gd name="T7" fmla="*/ 148 h 276"/>
                <a:gd name="T8" fmla="*/ 180 w 279"/>
                <a:gd name="T9" fmla="*/ 99 h 276"/>
                <a:gd name="T10" fmla="*/ 130 w 279"/>
                <a:gd name="T11" fmla="*/ 50 h 276"/>
                <a:gd name="T12" fmla="*/ 147 w 279"/>
                <a:gd name="T13" fmla="*/ 35 h 276"/>
                <a:gd name="T14" fmla="*/ 109 w 279"/>
                <a:gd name="T15" fmla="*/ 0 h 276"/>
                <a:gd name="T16" fmla="*/ 0 w 279"/>
                <a:gd name="T17" fmla="*/ 64 h 276"/>
                <a:gd name="T18" fmla="*/ 62 w 279"/>
                <a:gd name="T19" fmla="*/ 125 h 276"/>
                <a:gd name="T20" fmla="*/ 90 w 279"/>
                <a:gd name="T21" fmla="*/ 97 h 276"/>
                <a:gd name="T22" fmla="*/ 135 w 279"/>
                <a:gd name="T23" fmla="*/ 141 h 276"/>
                <a:gd name="T24" fmla="*/ 182 w 279"/>
                <a:gd name="T25" fmla="*/ 188 h 276"/>
                <a:gd name="T26" fmla="*/ 154 w 279"/>
                <a:gd name="T27" fmla="*/ 214 h 276"/>
                <a:gd name="T28" fmla="*/ 215 w 279"/>
                <a:gd name="T2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" h="276">
                  <a:moveTo>
                    <a:pt x="215" y="276"/>
                  </a:moveTo>
                  <a:lnTo>
                    <a:pt x="279" y="167"/>
                  </a:lnTo>
                  <a:lnTo>
                    <a:pt x="243" y="132"/>
                  </a:lnTo>
                  <a:lnTo>
                    <a:pt x="227" y="148"/>
                  </a:lnTo>
                  <a:lnTo>
                    <a:pt x="180" y="99"/>
                  </a:lnTo>
                  <a:lnTo>
                    <a:pt x="130" y="50"/>
                  </a:lnTo>
                  <a:lnTo>
                    <a:pt x="147" y="35"/>
                  </a:lnTo>
                  <a:lnTo>
                    <a:pt x="109" y="0"/>
                  </a:lnTo>
                  <a:lnTo>
                    <a:pt x="0" y="64"/>
                  </a:lnTo>
                  <a:lnTo>
                    <a:pt x="62" y="125"/>
                  </a:lnTo>
                  <a:lnTo>
                    <a:pt x="90" y="97"/>
                  </a:lnTo>
                  <a:lnTo>
                    <a:pt x="135" y="141"/>
                  </a:lnTo>
                  <a:lnTo>
                    <a:pt x="182" y="188"/>
                  </a:lnTo>
                  <a:lnTo>
                    <a:pt x="154" y="214"/>
                  </a:lnTo>
                  <a:lnTo>
                    <a:pt x="215" y="276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71"/>
            <p:cNvSpPr>
              <a:spLocks/>
            </p:cNvSpPr>
            <p:nvPr/>
          </p:nvSpPr>
          <p:spPr bwMode="auto">
            <a:xfrm>
              <a:off x="5348" y="3647"/>
              <a:ext cx="68" cy="75"/>
            </a:xfrm>
            <a:custGeom>
              <a:avLst/>
              <a:gdLst>
                <a:gd name="T0" fmla="*/ 54 w 68"/>
                <a:gd name="T1" fmla="*/ 0 h 75"/>
                <a:gd name="T2" fmla="*/ 0 w 68"/>
                <a:gd name="T3" fmla="*/ 16 h 75"/>
                <a:gd name="T4" fmla="*/ 11 w 68"/>
                <a:gd name="T5" fmla="*/ 63 h 75"/>
                <a:gd name="T6" fmla="*/ 68 w 68"/>
                <a:gd name="T7" fmla="*/ 75 h 75"/>
                <a:gd name="T8" fmla="*/ 54 w 6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5">
                  <a:moveTo>
                    <a:pt x="54" y="0"/>
                  </a:moveTo>
                  <a:lnTo>
                    <a:pt x="0" y="16"/>
                  </a:lnTo>
                  <a:lnTo>
                    <a:pt x="11" y="63"/>
                  </a:lnTo>
                  <a:lnTo>
                    <a:pt x="68" y="7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72"/>
            <p:cNvSpPr>
              <a:spLocks/>
            </p:cNvSpPr>
            <p:nvPr/>
          </p:nvSpPr>
          <p:spPr bwMode="auto">
            <a:xfrm>
              <a:off x="5322" y="3717"/>
              <a:ext cx="89" cy="73"/>
            </a:xfrm>
            <a:custGeom>
              <a:avLst/>
              <a:gdLst>
                <a:gd name="T0" fmla="*/ 38 w 38"/>
                <a:gd name="T1" fmla="*/ 9 h 31"/>
                <a:gd name="T2" fmla="*/ 14 w 38"/>
                <a:gd name="T3" fmla="*/ 0 h 31"/>
                <a:gd name="T4" fmla="*/ 0 w 38"/>
                <a:gd name="T5" fmla="*/ 14 h 31"/>
                <a:gd name="T6" fmla="*/ 17 w 38"/>
                <a:gd name="T7" fmla="*/ 30 h 31"/>
                <a:gd name="T8" fmla="*/ 38 w 38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9" y="31"/>
                    <a:pt x="17" y="30"/>
                  </a:cubicBezTo>
                  <a:cubicBezTo>
                    <a:pt x="24" y="29"/>
                    <a:pt x="38" y="9"/>
                    <a:pt x="38" y="9"/>
                  </a:cubicBez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73"/>
            <p:cNvSpPr>
              <a:spLocks/>
            </p:cNvSpPr>
            <p:nvPr/>
          </p:nvSpPr>
          <p:spPr bwMode="auto">
            <a:xfrm>
              <a:off x="5206" y="3640"/>
              <a:ext cx="132" cy="134"/>
            </a:xfrm>
            <a:custGeom>
              <a:avLst/>
              <a:gdLst>
                <a:gd name="T0" fmla="*/ 3 w 56"/>
                <a:gd name="T1" fmla="*/ 34 h 57"/>
                <a:gd name="T2" fmla="*/ 33 w 56"/>
                <a:gd name="T3" fmla="*/ 4 h 57"/>
                <a:gd name="T4" fmla="*/ 52 w 56"/>
                <a:gd name="T5" fmla="*/ 22 h 57"/>
                <a:gd name="T6" fmla="*/ 20 w 56"/>
                <a:gd name="T7" fmla="*/ 54 h 57"/>
                <a:gd name="T8" fmla="*/ 20 w 56"/>
                <a:gd name="T9" fmla="*/ 56 h 57"/>
                <a:gd name="T10" fmla="*/ 22 w 56"/>
                <a:gd name="T11" fmla="*/ 56 h 57"/>
                <a:gd name="T12" fmla="*/ 56 w 56"/>
                <a:gd name="T13" fmla="*/ 22 h 57"/>
                <a:gd name="T14" fmla="*/ 33 w 56"/>
                <a:gd name="T15" fmla="*/ 0 h 57"/>
                <a:gd name="T16" fmla="*/ 1 w 56"/>
                <a:gd name="T17" fmla="*/ 32 h 57"/>
                <a:gd name="T18" fmla="*/ 1 w 56"/>
                <a:gd name="T19" fmla="*/ 34 h 57"/>
                <a:gd name="T20" fmla="*/ 3 w 56"/>
                <a:gd name="T21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7">
                  <a:moveTo>
                    <a:pt x="3" y="3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5"/>
                    <a:pt x="19" y="56"/>
                    <a:pt x="20" y="56"/>
                  </a:cubicBezTo>
                  <a:cubicBezTo>
                    <a:pt x="20" y="57"/>
                    <a:pt x="21" y="57"/>
                    <a:pt x="22" y="56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1" y="34"/>
                  </a:cubicBezTo>
                  <a:cubicBezTo>
                    <a:pt x="2" y="35"/>
                    <a:pt x="3" y="35"/>
                    <a:pt x="3" y="34"/>
                  </a:cubicBez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4"/>
            <p:cNvSpPr>
              <a:spLocks/>
            </p:cNvSpPr>
            <p:nvPr/>
          </p:nvSpPr>
          <p:spPr bwMode="auto">
            <a:xfrm>
              <a:off x="5147" y="3741"/>
              <a:ext cx="88" cy="89"/>
            </a:xfrm>
            <a:custGeom>
              <a:avLst/>
              <a:gdLst>
                <a:gd name="T0" fmla="*/ 23 w 37"/>
                <a:gd name="T1" fmla="*/ 35 h 38"/>
                <a:gd name="T2" fmla="*/ 15 w 37"/>
                <a:gd name="T3" fmla="*/ 35 h 38"/>
                <a:gd name="T4" fmla="*/ 3 w 37"/>
                <a:gd name="T5" fmla="*/ 23 h 38"/>
                <a:gd name="T6" fmla="*/ 3 w 37"/>
                <a:gd name="T7" fmla="*/ 15 h 38"/>
                <a:gd name="T8" fmla="*/ 15 w 37"/>
                <a:gd name="T9" fmla="*/ 3 h 38"/>
                <a:gd name="T10" fmla="*/ 23 w 37"/>
                <a:gd name="T11" fmla="*/ 3 h 38"/>
                <a:gd name="T12" fmla="*/ 35 w 37"/>
                <a:gd name="T13" fmla="*/ 15 h 38"/>
                <a:gd name="T14" fmla="*/ 35 w 37"/>
                <a:gd name="T15" fmla="*/ 23 h 38"/>
                <a:gd name="T16" fmla="*/ 23 w 37"/>
                <a:gd name="T1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23" y="35"/>
                  </a:moveTo>
                  <a:cubicBezTo>
                    <a:pt x="21" y="38"/>
                    <a:pt x="17" y="38"/>
                    <a:pt x="15" y="3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7" y="17"/>
                    <a:pt x="37" y="21"/>
                    <a:pt x="35" y="23"/>
                  </a:cubicBezTo>
                  <a:lnTo>
                    <a:pt x="23" y="35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5"/>
            <p:cNvSpPr>
              <a:spLocks/>
            </p:cNvSpPr>
            <p:nvPr/>
          </p:nvSpPr>
          <p:spPr bwMode="auto">
            <a:xfrm>
              <a:off x="3594" y="5057"/>
              <a:ext cx="486" cy="537"/>
            </a:xfrm>
            <a:custGeom>
              <a:avLst/>
              <a:gdLst>
                <a:gd name="T0" fmla="*/ 0 w 206"/>
                <a:gd name="T1" fmla="*/ 140 h 228"/>
                <a:gd name="T2" fmla="*/ 89 w 206"/>
                <a:gd name="T3" fmla="*/ 51 h 228"/>
                <a:gd name="T4" fmla="*/ 167 w 206"/>
                <a:gd name="T5" fmla="*/ 24 h 228"/>
                <a:gd name="T6" fmla="*/ 177 w 206"/>
                <a:gd name="T7" fmla="*/ 140 h 228"/>
                <a:gd name="T8" fmla="*/ 88 w 206"/>
                <a:gd name="T9" fmla="*/ 228 h 228"/>
                <a:gd name="T10" fmla="*/ 0 w 206"/>
                <a:gd name="T11" fmla="*/ 14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228">
                  <a:moveTo>
                    <a:pt x="0" y="140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118" y="22"/>
                    <a:pt x="143" y="0"/>
                    <a:pt x="167" y="24"/>
                  </a:cubicBezTo>
                  <a:cubicBezTo>
                    <a:pt x="192" y="48"/>
                    <a:pt x="206" y="110"/>
                    <a:pt x="177" y="140"/>
                  </a:cubicBezTo>
                  <a:cubicBezTo>
                    <a:pt x="88" y="228"/>
                    <a:pt x="88" y="228"/>
                    <a:pt x="88" y="228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6"/>
            <p:cNvSpPr>
              <a:spLocks/>
            </p:cNvSpPr>
            <p:nvPr/>
          </p:nvSpPr>
          <p:spPr bwMode="auto">
            <a:xfrm>
              <a:off x="3726" y="3623"/>
              <a:ext cx="1551" cy="1549"/>
            </a:xfrm>
            <a:custGeom>
              <a:avLst/>
              <a:gdLst>
                <a:gd name="T0" fmla="*/ 1546 w 1551"/>
                <a:gd name="T1" fmla="*/ 332 h 1549"/>
                <a:gd name="T2" fmla="*/ 1551 w 1551"/>
                <a:gd name="T3" fmla="*/ 327 h 1549"/>
                <a:gd name="T4" fmla="*/ 1388 w 1551"/>
                <a:gd name="T5" fmla="*/ 165 h 1549"/>
                <a:gd name="T6" fmla="*/ 1386 w 1551"/>
                <a:gd name="T7" fmla="*/ 165 h 1549"/>
                <a:gd name="T8" fmla="*/ 1221 w 1551"/>
                <a:gd name="T9" fmla="*/ 0 h 1549"/>
                <a:gd name="T10" fmla="*/ 1219 w 1551"/>
                <a:gd name="T11" fmla="*/ 3 h 1549"/>
                <a:gd name="T12" fmla="*/ 1381 w 1551"/>
                <a:gd name="T13" fmla="*/ 167 h 1549"/>
                <a:gd name="T14" fmla="*/ 1080 w 1551"/>
                <a:gd name="T15" fmla="*/ 469 h 1549"/>
                <a:gd name="T16" fmla="*/ 915 w 1551"/>
                <a:gd name="T17" fmla="*/ 304 h 1549"/>
                <a:gd name="T18" fmla="*/ 912 w 1551"/>
                <a:gd name="T19" fmla="*/ 309 h 1549"/>
                <a:gd name="T20" fmla="*/ 1077 w 1551"/>
                <a:gd name="T21" fmla="*/ 473 h 1549"/>
                <a:gd name="T22" fmla="*/ 776 w 1551"/>
                <a:gd name="T23" fmla="*/ 775 h 1549"/>
                <a:gd name="T24" fmla="*/ 611 w 1551"/>
                <a:gd name="T25" fmla="*/ 610 h 1549"/>
                <a:gd name="T26" fmla="*/ 606 w 1551"/>
                <a:gd name="T27" fmla="*/ 615 h 1549"/>
                <a:gd name="T28" fmla="*/ 771 w 1551"/>
                <a:gd name="T29" fmla="*/ 779 h 1549"/>
                <a:gd name="T30" fmla="*/ 469 w 1551"/>
                <a:gd name="T31" fmla="*/ 1081 h 1549"/>
                <a:gd name="T32" fmla="*/ 304 w 1551"/>
                <a:gd name="T33" fmla="*/ 916 h 1549"/>
                <a:gd name="T34" fmla="*/ 300 w 1551"/>
                <a:gd name="T35" fmla="*/ 918 h 1549"/>
                <a:gd name="T36" fmla="*/ 464 w 1551"/>
                <a:gd name="T37" fmla="*/ 1083 h 1549"/>
                <a:gd name="T38" fmla="*/ 168 w 1551"/>
                <a:gd name="T39" fmla="*/ 1380 h 1549"/>
                <a:gd name="T40" fmla="*/ 3 w 1551"/>
                <a:gd name="T41" fmla="*/ 1215 h 1549"/>
                <a:gd name="T42" fmla="*/ 0 w 1551"/>
                <a:gd name="T43" fmla="*/ 1220 h 1549"/>
                <a:gd name="T44" fmla="*/ 165 w 1551"/>
                <a:gd name="T45" fmla="*/ 1384 h 1549"/>
                <a:gd name="T46" fmla="*/ 106 w 1551"/>
                <a:gd name="T47" fmla="*/ 1441 h 1549"/>
                <a:gd name="T48" fmla="*/ 109 w 1551"/>
                <a:gd name="T49" fmla="*/ 1443 h 1549"/>
                <a:gd name="T50" fmla="*/ 165 w 1551"/>
                <a:gd name="T51" fmla="*/ 1387 h 1549"/>
                <a:gd name="T52" fmla="*/ 330 w 1551"/>
                <a:gd name="T53" fmla="*/ 1549 h 1549"/>
                <a:gd name="T54" fmla="*/ 332 w 1551"/>
                <a:gd name="T55" fmla="*/ 1545 h 1549"/>
                <a:gd name="T56" fmla="*/ 170 w 1551"/>
                <a:gd name="T57" fmla="*/ 1382 h 1549"/>
                <a:gd name="T58" fmla="*/ 467 w 1551"/>
                <a:gd name="T59" fmla="*/ 1085 h 1549"/>
                <a:gd name="T60" fmla="*/ 629 w 1551"/>
                <a:gd name="T61" fmla="*/ 1248 h 1549"/>
                <a:gd name="T62" fmla="*/ 634 w 1551"/>
                <a:gd name="T63" fmla="*/ 1246 h 1549"/>
                <a:gd name="T64" fmla="*/ 472 w 1551"/>
                <a:gd name="T65" fmla="*/ 1083 h 1549"/>
                <a:gd name="T66" fmla="*/ 773 w 1551"/>
                <a:gd name="T67" fmla="*/ 779 h 1549"/>
                <a:gd name="T68" fmla="*/ 936 w 1551"/>
                <a:gd name="T69" fmla="*/ 944 h 1549"/>
                <a:gd name="T70" fmla="*/ 941 w 1551"/>
                <a:gd name="T71" fmla="*/ 940 h 1549"/>
                <a:gd name="T72" fmla="*/ 776 w 1551"/>
                <a:gd name="T73" fmla="*/ 777 h 1549"/>
                <a:gd name="T74" fmla="*/ 1080 w 1551"/>
                <a:gd name="T75" fmla="*/ 476 h 1549"/>
                <a:gd name="T76" fmla="*/ 1242 w 1551"/>
                <a:gd name="T77" fmla="*/ 638 h 1549"/>
                <a:gd name="T78" fmla="*/ 1245 w 1551"/>
                <a:gd name="T79" fmla="*/ 633 h 1549"/>
                <a:gd name="T80" fmla="*/ 1082 w 1551"/>
                <a:gd name="T81" fmla="*/ 471 h 1549"/>
                <a:gd name="T82" fmla="*/ 1384 w 1551"/>
                <a:gd name="T83" fmla="*/ 170 h 1549"/>
                <a:gd name="T84" fmla="*/ 1546 w 1551"/>
                <a:gd name="T85" fmla="*/ 332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51" h="1549">
                  <a:moveTo>
                    <a:pt x="1546" y="332"/>
                  </a:moveTo>
                  <a:lnTo>
                    <a:pt x="1551" y="327"/>
                  </a:lnTo>
                  <a:lnTo>
                    <a:pt x="1388" y="165"/>
                  </a:lnTo>
                  <a:lnTo>
                    <a:pt x="1386" y="165"/>
                  </a:lnTo>
                  <a:lnTo>
                    <a:pt x="1221" y="0"/>
                  </a:lnTo>
                  <a:lnTo>
                    <a:pt x="1219" y="3"/>
                  </a:lnTo>
                  <a:lnTo>
                    <a:pt x="1381" y="167"/>
                  </a:lnTo>
                  <a:lnTo>
                    <a:pt x="1080" y="469"/>
                  </a:lnTo>
                  <a:lnTo>
                    <a:pt x="915" y="304"/>
                  </a:lnTo>
                  <a:lnTo>
                    <a:pt x="912" y="309"/>
                  </a:lnTo>
                  <a:lnTo>
                    <a:pt x="1077" y="473"/>
                  </a:lnTo>
                  <a:lnTo>
                    <a:pt x="776" y="775"/>
                  </a:lnTo>
                  <a:lnTo>
                    <a:pt x="611" y="610"/>
                  </a:lnTo>
                  <a:lnTo>
                    <a:pt x="606" y="615"/>
                  </a:lnTo>
                  <a:lnTo>
                    <a:pt x="771" y="779"/>
                  </a:lnTo>
                  <a:lnTo>
                    <a:pt x="469" y="1081"/>
                  </a:lnTo>
                  <a:lnTo>
                    <a:pt x="304" y="916"/>
                  </a:lnTo>
                  <a:lnTo>
                    <a:pt x="300" y="918"/>
                  </a:lnTo>
                  <a:lnTo>
                    <a:pt x="464" y="1083"/>
                  </a:lnTo>
                  <a:lnTo>
                    <a:pt x="168" y="1380"/>
                  </a:lnTo>
                  <a:lnTo>
                    <a:pt x="3" y="1215"/>
                  </a:lnTo>
                  <a:lnTo>
                    <a:pt x="0" y="1220"/>
                  </a:lnTo>
                  <a:lnTo>
                    <a:pt x="165" y="1384"/>
                  </a:lnTo>
                  <a:lnTo>
                    <a:pt x="106" y="1441"/>
                  </a:lnTo>
                  <a:lnTo>
                    <a:pt x="109" y="1443"/>
                  </a:lnTo>
                  <a:lnTo>
                    <a:pt x="165" y="1387"/>
                  </a:lnTo>
                  <a:lnTo>
                    <a:pt x="330" y="1549"/>
                  </a:lnTo>
                  <a:lnTo>
                    <a:pt x="332" y="1545"/>
                  </a:lnTo>
                  <a:lnTo>
                    <a:pt x="170" y="1382"/>
                  </a:lnTo>
                  <a:lnTo>
                    <a:pt x="467" y="1085"/>
                  </a:lnTo>
                  <a:lnTo>
                    <a:pt x="629" y="1248"/>
                  </a:lnTo>
                  <a:lnTo>
                    <a:pt x="634" y="1246"/>
                  </a:lnTo>
                  <a:lnTo>
                    <a:pt x="472" y="1083"/>
                  </a:lnTo>
                  <a:lnTo>
                    <a:pt x="773" y="779"/>
                  </a:lnTo>
                  <a:lnTo>
                    <a:pt x="936" y="944"/>
                  </a:lnTo>
                  <a:lnTo>
                    <a:pt x="941" y="940"/>
                  </a:lnTo>
                  <a:lnTo>
                    <a:pt x="776" y="777"/>
                  </a:lnTo>
                  <a:lnTo>
                    <a:pt x="1080" y="476"/>
                  </a:lnTo>
                  <a:lnTo>
                    <a:pt x="1242" y="638"/>
                  </a:lnTo>
                  <a:lnTo>
                    <a:pt x="1245" y="633"/>
                  </a:lnTo>
                  <a:lnTo>
                    <a:pt x="1082" y="471"/>
                  </a:lnTo>
                  <a:lnTo>
                    <a:pt x="1384" y="170"/>
                  </a:lnTo>
                  <a:lnTo>
                    <a:pt x="1546" y="33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7"/>
            <p:cNvSpPr>
              <a:spLocks/>
            </p:cNvSpPr>
            <p:nvPr/>
          </p:nvSpPr>
          <p:spPr bwMode="auto">
            <a:xfrm>
              <a:off x="3194" y="5005"/>
              <a:ext cx="700" cy="697"/>
            </a:xfrm>
            <a:custGeom>
              <a:avLst/>
              <a:gdLst>
                <a:gd name="T0" fmla="*/ 293 w 297"/>
                <a:gd name="T1" fmla="*/ 3 h 296"/>
                <a:gd name="T2" fmla="*/ 136 w 297"/>
                <a:gd name="T3" fmla="*/ 135 h 296"/>
                <a:gd name="T4" fmla="*/ 4 w 297"/>
                <a:gd name="T5" fmla="*/ 292 h 296"/>
                <a:gd name="T6" fmla="*/ 162 w 297"/>
                <a:gd name="T7" fmla="*/ 161 h 296"/>
                <a:gd name="T8" fmla="*/ 293 w 297"/>
                <a:gd name="T9" fmla="*/ 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6">
                  <a:moveTo>
                    <a:pt x="293" y="3"/>
                  </a:moveTo>
                  <a:cubicBezTo>
                    <a:pt x="282" y="0"/>
                    <a:pt x="213" y="57"/>
                    <a:pt x="136" y="135"/>
                  </a:cubicBezTo>
                  <a:cubicBezTo>
                    <a:pt x="58" y="212"/>
                    <a:pt x="0" y="281"/>
                    <a:pt x="4" y="292"/>
                  </a:cubicBezTo>
                  <a:cubicBezTo>
                    <a:pt x="15" y="296"/>
                    <a:pt x="84" y="239"/>
                    <a:pt x="162" y="161"/>
                  </a:cubicBezTo>
                  <a:cubicBezTo>
                    <a:pt x="240" y="83"/>
                    <a:pt x="297" y="14"/>
                    <a:pt x="293" y="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8"/>
            <p:cNvSpPr>
              <a:spLocks/>
            </p:cNvSpPr>
            <p:nvPr/>
          </p:nvSpPr>
          <p:spPr bwMode="auto">
            <a:xfrm>
              <a:off x="3255" y="5064"/>
              <a:ext cx="577" cy="577"/>
            </a:xfrm>
            <a:custGeom>
              <a:avLst/>
              <a:gdLst>
                <a:gd name="T0" fmla="*/ 245 w 245"/>
                <a:gd name="T1" fmla="*/ 0 h 245"/>
                <a:gd name="T2" fmla="*/ 115 w 245"/>
                <a:gd name="T3" fmla="*/ 115 h 245"/>
                <a:gd name="T4" fmla="*/ 0 w 245"/>
                <a:gd name="T5" fmla="*/ 245 h 245"/>
                <a:gd name="T6" fmla="*/ 130 w 245"/>
                <a:gd name="T7" fmla="*/ 131 h 245"/>
                <a:gd name="T8" fmla="*/ 245 w 245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5">
                  <a:moveTo>
                    <a:pt x="245" y="0"/>
                  </a:moveTo>
                  <a:cubicBezTo>
                    <a:pt x="236" y="1"/>
                    <a:pt x="180" y="51"/>
                    <a:pt x="115" y="115"/>
                  </a:cubicBezTo>
                  <a:cubicBezTo>
                    <a:pt x="50" y="180"/>
                    <a:pt x="1" y="236"/>
                    <a:pt x="0" y="245"/>
                  </a:cubicBezTo>
                  <a:cubicBezTo>
                    <a:pt x="9" y="245"/>
                    <a:pt x="66" y="195"/>
                    <a:pt x="130" y="131"/>
                  </a:cubicBezTo>
                  <a:cubicBezTo>
                    <a:pt x="195" y="66"/>
                    <a:pt x="245" y="10"/>
                    <a:pt x="24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79"/>
            <p:cNvSpPr>
              <a:spLocks/>
            </p:cNvSpPr>
            <p:nvPr/>
          </p:nvSpPr>
          <p:spPr bwMode="auto">
            <a:xfrm>
              <a:off x="3688" y="5332"/>
              <a:ext cx="208" cy="240"/>
            </a:xfrm>
            <a:custGeom>
              <a:avLst/>
              <a:gdLst>
                <a:gd name="T0" fmla="*/ 39 w 88"/>
                <a:gd name="T1" fmla="*/ 102 h 102"/>
                <a:gd name="T2" fmla="*/ 62 w 88"/>
                <a:gd name="T3" fmla="*/ 81 h 102"/>
                <a:gd name="T4" fmla="*/ 79 w 88"/>
                <a:gd name="T5" fmla="*/ 65 h 102"/>
                <a:gd name="T6" fmla="*/ 85 w 88"/>
                <a:gd name="T7" fmla="*/ 57 h 102"/>
                <a:gd name="T8" fmla="*/ 88 w 88"/>
                <a:gd name="T9" fmla="*/ 51 h 102"/>
                <a:gd name="T10" fmla="*/ 88 w 88"/>
                <a:gd name="T11" fmla="*/ 48 h 102"/>
                <a:gd name="T12" fmla="*/ 81 w 88"/>
                <a:gd name="T13" fmla="*/ 19 h 102"/>
                <a:gd name="T14" fmla="*/ 74 w 88"/>
                <a:gd name="T15" fmla="*/ 6 h 102"/>
                <a:gd name="T16" fmla="*/ 70 w 88"/>
                <a:gd name="T17" fmla="*/ 2 h 102"/>
                <a:gd name="T18" fmla="*/ 65 w 88"/>
                <a:gd name="T19" fmla="*/ 0 h 102"/>
                <a:gd name="T20" fmla="*/ 63 w 88"/>
                <a:gd name="T21" fmla="*/ 1 h 102"/>
                <a:gd name="T22" fmla="*/ 57 w 88"/>
                <a:gd name="T23" fmla="*/ 5 h 102"/>
                <a:gd name="T24" fmla="*/ 23 w 88"/>
                <a:gd name="T25" fmla="*/ 39 h 102"/>
                <a:gd name="T26" fmla="*/ 0 w 88"/>
                <a:gd name="T27" fmla="*/ 63 h 102"/>
                <a:gd name="T28" fmla="*/ 3 w 88"/>
                <a:gd name="T29" fmla="*/ 65 h 102"/>
                <a:gd name="T30" fmla="*/ 11 w 88"/>
                <a:gd name="T31" fmla="*/ 56 h 102"/>
                <a:gd name="T32" fmla="*/ 41 w 88"/>
                <a:gd name="T33" fmla="*/ 25 h 102"/>
                <a:gd name="T34" fmla="*/ 55 w 88"/>
                <a:gd name="T35" fmla="*/ 11 h 102"/>
                <a:gd name="T36" fmla="*/ 64 w 88"/>
                <a:gd name="T37" fmla="*/ 3 h 102"/>
                <a:gd name="T38" fmla="*/ 65 w 88"/>
                <a:gd name="T39" fmla="*/ 3 h 102"/>
                <a:gd name="T40" fmla="*/ 68 w 88"/>
                <a:gd name="T41" fmla="*/ 4 h 102"/>
                <a:gd name="T42" fmla="*/ 74 w 88"/>
                <a:gd name="T43" fmla="*/ 12 h 102"/>
                <a:gd name="T44" fmla="*/ 82 w 88"/>
                <a:gd name="T45" fmla="*/ 31 h 102"/>
                <a:gd name="T46" fmla="*/ 85 w 88"/>
                <a:gd name="T47" fmla="*/ 48 h 102"/>
                <a:gd name="T48" fmla="*/ 85 w 88"/>
                <a:gd name="T49" fmla="*/ 51 h 102"/>
                <a:gd name="T50" fmla="*/ 83 w 88"/>
                <a:gd name="T51" fmla="*/ 56 h 102"/>
                <a:gd name="T52" fmla="*/ 56 w 88"/>
                <a:gd name="T53" fmla="*/ 83 h 102"/>
                <a:gd name="T54" fmla="*/ 43 w 88"/>
                <a:gd name="T55" fmla="*/ 95 h 102"/>
                <a:gd name="T56" fmla="*/ 37 w 88"/>
                <a:gd name="T57" fmla="*/ 99 h 102"/>
                <a:gd name="T58" fmla="*/ 39 w 88"/>
                <a:gd name="T5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8" h="102">
                  <a:moveTo>
                    <a:pt x="39" y="102"/>
                  </a:moveTo>
                  <a:cubicBezTo>
                    <a:pt x="39" y="102"/>
                    <a:pt x="50" y="92"/>
                    <a:pt x="62" y="81"/>
                  </a:cubicBezTo>
                  <a:cubicBezTo>
                    <a:pt x="68" y="76"/>
                    <a:pt x="74" y="70"/>
                    <a:pt x="79" y="65"/>
                  </a:cubicBezTo>
                  <a:cubicBezTo>
                    <a:pt x="81" y="62"/>
                    <a:pt x="84" y="60"/>
                    <a:pt x="85" y="57"/>
                  </a:cubicBezTo>
                  <a:cubicBezTo>
                    <a:pt x="87" y="55"/>
                    <a:pt x="88" y="53"/>
                    <a:pt x="88" y="51"/>
                  </a:cubicBezTo>
                  <a:cubicBezTo>
                    <a:pt x="88" y="50"/>
                    <a:pt x="88" y="49"/>
                    <a:pt x="88" y="48"/>
                  </a:cubicBezTo>
                  <a:cubicBezTo>
                    <a:pt x="88" y="41"/>
                    <a:pt x="85" y="29"/>
                    <a:pt x="81" y="19"/>
                  </a:cubicBezTo>
                  <a:cubicBezTo>
                    <a:pt x="79" y="14"/>
                    <a:pt x="76" y="10"/>
                    <a:pt x="74" y="6"/>
                  </a:cubicBezTo>
                  <a:cubicBezTo>
                    <a:pt x="72" y="4"/>
                    <a:pt x="71" y="3"/>
                    <a:pt x="70" y="2"/>
                  </a:cubicBezTo>
                  <a:cubicBezTo>
                    <a:pt x="68" y="1"/>
                    <a:pt x="67" y="0"/>
                    <a:pt x="65" y="0"/>
                  </a:cubicBezTo>
                  <a:cubicBezTo>
                    <a:pt x="64" y="0"/>
                    <a:pt x="64" y="0"/>
                    <a:pt x="63" y="1"/>
                  </a:cubicBezTo>
                  <a:cubicBezTo>
                    <a:pt x="61" y="2"/>
                    <a:pt x="59" y="3"/>
                    <a:pt x="57" y="5"/>
                  </a:cubicBezTo>
                  <a:cubicBezTo>
                    <a:pt x="49" y="12"/>
                    <a:pt x="35" y="27"/>
                    <a:pt x="23" y="39"/>
                  </a:cubicBezTo>
                  <a:cubicBezTo>
                    <a:pt x="10" y="52"/>
                    <a:pt x="0" y="63"/>
                    <a:pt x="0" y="63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6" y="62"/>
                    <a:pt x="11" y="56"/>
                  </a:cubicBezTo>
                  <a:cubicBezTo>
                    <a:pt x="18" y="48"/>
                    <a:pt x="30" y="36"/>
                    <a:pt x="41" y="25"/>
                  </a:cubicBezTo>
                  <a:cubicBezTo>
                    <a:pt x="46" y="20"/>
                    <a:pt x="51" y="15"/>
                    <a:pt x="55" y="11"/>
                  </a:cubicBezTo>
                  <a:cubicBezTo>
                    <a:pt x="59" y="7"/>
                    <a:pt x="63" y="4"/>
                    <a:pt x="64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6" y="3"/>
                    <a:pt x="67" y="4"/>
                    <a:pt x="68" y="4"/>
                  </a:cubicBezTo>
                  <a:cubicBezTo>
                    <a:pt x="70" y="6"/>
                    <a:pt x="72" y="8"/>
                    <a:pt x="74" y="12"/>
                  </a:cubicBezTo>
                  <a:cubicBezTo>
                    <a:pt x="77" y="17"/>
                    <a:pt x="80" y="24"/>
                    <a:pt x="82" y="31"/>
                  </a:cubicBezTo>
                  <a:cubicBezTo>
                    <a:pt x="84" y="38"/>
                    <a:pt x="85" y="44"/>
                    <a:pt x="85" y="48"/>
                  </a:cubicBezTo>
                  <a:cubicBezTo>
                    <a:pt x="85" y="49"/>
                    <a:pt x="85" y="50"/>
                    <a:pt x="85" y="51"/>
                  </a:cubicBezTo>
                  <a:cubicBezTo>
                    <a:pt x="85" y="52"/>
                    <a:pt x="84" y="54"/>
                    <a:pt x="83" y="56"/>
                  </a:cubicBezTo>
                  <a:cubicBezTo>
                    <a:pt x="78" y="63"/>
                    <a:pt x="66" y="74"/>
                    <a:pt x="56" y="83"/>
                  </a:cubicBezTo>
                  <a:cubicBezTo>
                    <a:pt x="51" y="88"/>
                    <a:pt x="46" y="92"/>
                    <a:pt x="43" y="95"/>
                  </a:cubicBezTo>
                  <a:cubicBezTo>
                    <a:pt x="39" y="98"/>
                    <a:pt x="37" y="99"/>
                    <a:pt x="37" y="99"/>
                  </a:cubicBezTo>
                  <a:lnTo>
                    <a:pt x="39" y="102"/>
                  </a:ln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80"/>
            <p:cNvSpPr>
              <a:spLocks/>
            </p:cNvSpPr>
            <p:nvPr/>
          </p:nvSpPr>
          <p:spPr bwMode="auto">
            <a:xfrm>
              <a:off x="735" y="3720"/>
              <a:ext cx="674" cy="673"/>
            </a:xfrm>
            <a:custGeom>
              <a:avLst/>
              <a:gdLst>
                <a:gd name="T0" fmla="*/ 199 w 286"/>
                <a:gd name="T1" fmla="*/ 31 h 286"/>
                <a:gd name="T2" fmla="*/ 256 w 286"/>
                <a:gd name="T3" fmla="*/ 198 h 286"/>
                <a:gd name="T4" fmla="*/ 88 w 286"/>
                <a:gd name="T5" fmla="*/ 255 h 286"/>
                <a:gd name="T6" fmla="*/ 31 w 286"/>
                <a:gd name="T7" fmla="*/ 87 h 286"/>
                <a:gd name="T8" fmla="*/ 199 w 286"/>
                <a:gd name="T9" fmla="*/ 3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86">
                  <a:moveTo>
                    <a:pt x="199" y="31"/>
                  </a:moveTo>
                  <a:cubicBezTo>
                    <a:pt x="261" y="61"/>
                    <a:pt x="286" y="136"/>
                    <a:pt x="256" y="198"/>
                  </a:cubicBezTo>
                  <a:cubicBezTo>
                    <a:pt x="225" y="260"/>
                    <a:pt x="150" y="286"/>
                    <a:pt x="88" y="255"/>
                  </a:cubicBezTo>
                  <a:cubicBezTo>
                    <a:pt x="26" y="225"/>
                    <a:pt x="0" y="149"/>
                    <a:pt x="31" y="87"/>
                  </a:cubicBezTo>
                  <a:cubicBezTo>
                    <a:pt x="62" y="25"/>
                    <a:pt x="137" y="0"/>
                    <a:pt x="199" y="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81"/>
            <p:cNvSpPr>
              <a:spLocks/>
            </p:cNvSpPr>
            <p:nvPr/>
          </p:nvSpPr>
          <p:spPr bwMode="auto">
            <a:xfrm>
              <a:off x="629" y="3251"/>
              <a:ext cx="901" cy="1615"/>
            </a:xfrm>
            <a:custGeom>
              <a:avLst/>
              <a:gdLst>
                <a:gd name="T0" fmla="*/ 183 w 382"/>
                <a:gd name="T1" fmla="*/ 217 h 686"/>
                <a:gd name="T2" fmla="*/ 225 w 382"/>
                <a:gd name="T3" fmla="*/ 222 h 686"/>
                <a:gd name="T4" fmla="*/ 280 w 382"/>
                <a:gd name="T5" fmla="*/ 133 h 686"/>
                <a:gd name="T6" fmla="*/ 315 w 382"/>
                <a:gd name="T7" fmla="*/ 86 h 686"/>
                <a:gd name="T8" fmla="*/ 299 w 382"/>
                <a:gd name="T9" fmla="*/ 142 h 686"/>
                <a:gd name="T10" fmla="*/ 210 w 382"/>
                <a:gd name="T11" fmla="*/ 353 h 686"/>
                <a:gd name="T12" fmla="*/ 97 w 382"/>
                <a:gd name="T13" fmla="*/ 551 h 686"/>
                <a:gd name="T14" fmla="*/ 62 w 382"/>
                <a:gd name="T15" fmla="*/ 598 h 686"/>
                <a:gd name="T16" fmla="*/ 78 w 382"/>
                <a:gd name="T17" fmla="*/ 541 h 686"/>
                <a:gd name="T18" fmla="*/ 116 w 382"/>
                <a:gd name="T19" fmla="*/ 442 h 686"/>
                <a:gd name="T20" fmla="*/ 86 w 382"/>
                <a:gd name="T21" fmla="*/ 412 h 686"/>
                <a:gd name="T22" fmla="*/ 26 w 382"/>
                <a:gd name="T23" fmla="*/ 671 h 686"/>
                <a:gd name="T24" fmla="*/ 245 w 382"/>
                <a:gd name="T25" fmla="*/ 370 h 686"/>
                <a:gd name="T26" fmla="*/ 351 w 382"/>
                <a:gd name="T27" fmla="*/ 13 h 686"/>
                <a:gd name="T28" fmla="*/ 183 w 382"/>
                <a:gd name="T29" fmla="*/ 217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686">
                  <a:moveTo>
                    <a:pt x="183" y="217"/>
                  </a:moveTo>
                  <a:cubicBezTo>
                    <a:pt x="206" y="216"/>
                    <a:pt x="213" y="220"/>
                    <a:pt x="225" y="222"/>
                  </a:cubicBezTo>
                  <a:cubicBezTo>
                    <a:pt x="244" y="189"/>
                    <a:pt x="262" y="159"/>
                    <a:pt x="280" y="133"/>
                  </a:cubicBezTo>
                  <a:cubicBezTo>
                    <a:pt x="294" y="113"/>
                    <a:pt x="305" y="98"/>
                    <a:pt x="315" y="86"/>
                  </a:cubicBezTo>
                  <a:cubicBezTo>
                    <a:pt x="311" y="101"/>
                    <a:pt x="306" y="119"/>
                    <a:pt x="299" y="142"/>
                  </a:cubicBezTo>
                  <a:cubicBezTo>
                    <a:pt x="278" y="204"/>
                    <a:pt x="247" y="278"/>
                    <a:pt x="210" y="353"/>
                  </a:cubicBezTo>
                  <a:cubicBezTo>
                    <a:pt x="173" y="427"/>
                    <a:pt x="133" y="497"/>
                    <a:pt x="97" y="551"/>
                  </a:cubicBezTo>
                  <a:cubicBezTo>
                    <a:pt x="83" y="571"/>
                    <a:pt x="72" y="586"/>
                    <a:pt x="62" y="598"/>
                  </a:cubicBezTo>
                  <a:cubicBezTo>
                    <a:pt x="66" y="583"/>
                    <a:pt x="71" y="564"/>
                    <a:pt x="78" y="541"/>
                  </a:cubicBezTo>
                  <a:cubicBezTo>
                    <a:pt x="88" y="511"/>
                    <a:pt x="101" y="478"/>
                    <a:pt x="116" y="442"/>
                  </a:cubicBezTo>
                  <a:cubicBezTo>
                    <a:pt x="104" y="437"/>
                    <a:pt x="93" y="425"/>
                    <a:pt x="86" y="412"/>
                  </a:cubicBezTo>
                  <a:cubicBezTo>
                    <a:pt x="27" y="550"/>
                    <a:pt x="0" y="658"/>
                    <a:pt x="26" y="671"/>
                  </a:cubicBezTo>
                  <a:cubicBezTo>
                    <a:pt x="57" y="686"/>
                    <a:pt x="155" y="552"/>
                    <a:pt x="245" y="370"/>
                  </a:cubicBezTo>
                  <a:cubicBezTo>
                    <a:pt x="335" y="188"/>
                    <a:pt x="382" y="28"/>
                    <a:pt x="351" y="13"/>
                  </a:cubicBezTo>
                  <a:cubicBezTo>
                    <a:pt x="325" y="0"/>
                    <a:pt x="182" y="217"/>
                    <a:pt x="183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90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20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97" y="375348"/>
            <a:ext cx="6566704" cy="49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Josefin slab</vt:lpstr>
      <vt:lpstr>Josefin slab</vt:lpstr>
      <vt:lpstr>Lato</vt:lpstr>
      <vt:lpstr>Open Sans Condensed Light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iconos.be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Rypens Aidan</dc:creator>
  <cp:lastModifiedBy>Rypens Aidan</cp:lastModifiedBy>
  <cp:revision>41</cp:revision>
  <dcterms:created xsi:type="dcterms:W3CDTF">2017-08-09T13:11:47Z</dcterms:created>
  <dcterms:modified xsi:type="dcterms:W3CDTF">2017-08-18T07:47:49Z</dcterms:modified>
</cp:coreProperties>
</file>