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0b64056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0b64056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fd0dc40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fd0dc40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fd0dc40d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fd0dc40d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fd0dc40d4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fd0dc40d4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fd0dc40d4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fd0dc40d4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d0dc40d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fd0dc40d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0e3cab7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0e3cab7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fd0dc40d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fd0dc40d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2304.092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Image Recognition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Julian Blanco, Diego Vazquez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Image Recognition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Feeds </a:t>
            </a:r>
            <a:r>
              <a:rPr lang="en" sz="2000"/>
              <a:t>pixel</a:t>
            </a:r>
            <a:r>
              <a:rPr lang="en" sz="2000"/>
              <a:t> data into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comprised of Convolutional layers and fully connected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Convolutional layers finds similarities in </a:t>
            </a:r>
            <a:r>
              <a:rPr lang="en" sz="2000"/>
              <a:t>pixel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Connected uses pixel data to make guesses</a:t>
            </a:r>
            <a:endParaRPr sz="20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5" y="2002200"/>
            <a:ext cx="3761750" cy="14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ybrid Quantum Neural Network (HQNN)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</a:t>
            </a:r>
            <a:r>
              <a:rPr lang="en" sz="2000"/>
              <a:t>ombine classical &amp; deep learning architectures with QML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PQC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Process large datasets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Shown promise in healthcare, finance, chemical, &amp; aerospace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HQNN-Parallel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483400" y="2136250"/>
            <a:ext cx="4400700" cy="27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Classical classification, quantum fully connected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Quantum filters into classical dense layers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Quantum layers composed of Parameterized Quantum Circuits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3 main parts: Embedding, variational gates, and measurement</a:t>
            </a:r>
            <a:endParaRPr sz="20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75" y="402375"/>
            <a:ext cx="4791426" cy="15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 features from previous fully connected layer, divided into c parts, with each part being a vector of q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Rotate qubit around X-axis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Encodes the input vector into quantum space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resulting quantum state represents the input data</a:t>
            </a:r>
            <a:endParaRPr sz="2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950" y="3061600"/>
            <a:ext cx="3846299" cy="2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Gates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Rotations with trainable parameters and subsequent CNOT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Transform data according to parameters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CNOT entangle qubits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392575" y="500925"/>
            <a:ext cx="4751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– Create classical model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– Create HQNN-Parallel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– Train models on </a:t>
            </a:r>
            <a:r>
              <a:rPr lang="en" sz="2000"/>
              <a:t>CIFAR 100</a:t>
            </a:r>
            <a:r>
              <a:rPr lang="en" sz="2000"/>
              <a:t> dataset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– Improve </a:t>
            </a:r>
            <a:r>
              <a:rPr lang="en" sz="2000"/>
              <a:t>accuracy</a:t>
            </a:r>
            <a:r>
              <a:rPr lang="en" sz="2000"/>
              <a:t> based on training results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– Compare accuracy, speed and total parameters</a:t>
            </a:r>
            <a:endParaRPr sz="20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180950"/>
            <a:ext cx="3579049" cy="35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20725" y="4739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Method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0" y="542075"/>
            <a:ext cx="41823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tensorflow to build classical machine learning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Trained to reach accuracy of about 95% on CIFAR 100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model, we want to implement our own quantum keras layer right after the flatten layer</a:t>
            </a:r>
            <a:endParaRPr sz="20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8" y="1093225"/>
            <a:ext cx="4074574" cy="390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234775" y="1079450"/>
            <a:ext cx="70389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https://arxiv.org/pdf/2304.09224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