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641475-BC39-4DD2-8F76-E1D6F21A2777}">
  <a:tblStyle styleId="{31641475-BC39-4DD2-8F76-E1D6F21A27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5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1dad8617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1dad8617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1dad8617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1dad8617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1dad8617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1dad8617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1dad8617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1dad8617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1dad8617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f1dad8617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1dad8617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1dad8617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1dad8617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1dad8617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1dad8617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1dad8617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23e390b7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23e390b7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1dad8617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1dad8617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1dad8617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1dad8617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1dad8617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1dad8617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1dad8617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1dad8617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23e390b7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23e390b7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Image Recognition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Julian Blanco, Diego Vazquez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Layer Qiskit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900" y="1743473"/>
            <a:ext cx="5383075" cy="30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 Circuit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38" y="1341824"/>
            <a:ext cx="8391124" cy="30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and Accuracy</a:t>
            </a:r>
            <a:endParaRPr/>
          </a:p>
        </p:txBody>
      </p:sp>
      <p:graphicFrame>
        <p:nvGraphicFramePr>
          <p:cNvPr id="138" name="Google Shape;138;p25"/>
          <p:cNvGraphicFramePr/>
          <p:nvPr/>
        </p:nvGraphicFramePr>
        <p:xfrm>
          <a:off x="1042100" y="188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{31641475-BC39-4DD2-8F76-E1D6F21A2777}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Classical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Hybrid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2.4282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4" name="Google Shape;144;p2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Quantum layers not up to par with classical yet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work needed to </a:t>
            </a:r>
            <a:r>
              <a:rPr lang="en"/>
              <a:t>integrate</a:t>
            </a:r>
            <a:r>
              <a:rPr lang="en"/>
              <a:t> quantum into classical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 Image Recognition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take and image and f</a:t>
            </a:r>
            <a:r>
              <a:rPr lang="en"/>
              <a:t>eed pixel data into a Machine Learning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comprised of Convolutional and fully connected layers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Convolutional layers find similarities in pixel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Fully Connected layers uses pixel data to make guesses on image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ML models on large datasets takes a large amount of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Want to see if Quantum Mechanics can increase training time and increase 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Can try to help with the classification of incredibly large images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Methodology/Solution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Quantum Neural Network (HQNN)</a:t>
            </a:r>
            <a:endParaRPr/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</a:t>
            </a:r>
            <a:r>
              <a:rPr lang="en"/>
              <a:t>ombines classical &amp; deep learning architectures with QML algorithms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uses a Parameterized Quantum Circuit to process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able to process large datasets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Shown promise in healthcare, finance, chemical, &amp; aerospace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00" y="2820700"/>
            <a:ext cx="4213488" cy="12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</a:t>
            </a:r>
            <a:endParaRPr/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/>
              <a:t>Encodes the input into quantum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/>
              <a:t>Resulting quantum state represents the input data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Gates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Rotations with trainable parameters and subsequent CNOT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 data according to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CNOT entangle qubits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Layer</a:t>
            </a:r>
            <a:endParaRPr/>
          </a:p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classification using quantum circuit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CIFAR10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layer to classical model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uses classical optimizer and loss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Adam optimizer &amp; C</a:t>
            </a:r>
            <a:r>
              <a:rPr lang="en"/>
              <a:t>ross Entropy</a:t>
            </a:r>
            <a:r>
              <a:rPr lang="en"/>
              <a:t> loss function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