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8579F-DCD9-4AB1-B23C-131B2801F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C2F09E-FFBC-4775-AAC6-2F09E5A55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0F5DE3-1813-4255-BD91-0815115D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CD51-0911-4037-825B-D7EBB7A99FA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9381FE-268A-41B8-8743-0A9F6C3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963D0A-AA63-4CFD-8908-CA9C82E8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5177-F59E-4191-AEA3-40B88BD7B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77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79F84-D02A-4F4B-8DB9-D039423A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E43426-C3F2-4547-876B-763374F1E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477B49-6C54-4C08-AD3C-679D8FAD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CD51-0911-4037-825B-D7EBB7A99FA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B49FD7-65D0-4127-A85F-57110B6C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422119-EDD8-4F67-94E6-BAB7AD7B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5177-F59E-4191-AEA3-40B88BD7B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5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B428D3-64B8-446C-BA56-1F4CC347B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D9D193-60FB-4505-85A2-D0C1486B5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172D8D-D244-48B8-BB24-94B30966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CD51-0911-4037-825B-D7EBB7A99FA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A73D8-5359-44CC-9824-B6FFDB1F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9C8E1E-5CBB-422F-A795-A0D06C4A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5177-F59E-4191-AEA3-40B88BD7B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03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00372-C126-4EA9-B527-B2B44606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3B853-574B-4748-8201-B3F1DDB1B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E11961-36CA-4AB6-8763-A3614CBB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CD51-0911-4037-825B-D7EBB7A99FA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843551-24E2-4683-BA81-CE6C996C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06A968-0EBC-401C-9D3F-DE4445C8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5177-F59E-4191-AEA3-40B88BD7B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15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02CBB-322D-41A1-8008-340A4990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BCF79-8D79-431D-9B52-5FAF0435C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19082E-6B3B-4724-BB89-185C63C0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CD51-0911-4037-825B-D7EBB7A99FA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E52BA1-8DC1-46F0-9175-B2F758C1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C161D2-27EF-49B1-A15C-87B18A23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5177-F59E-4191-AEA3-40B88BD7B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34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4F225-BFE8-4DB7-B48D-F4ED2CE1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AB0F82-58D3-49A5-86F6-E27BE3FD1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D675ED-B04B-4D5A-AEC6-F45DA6606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846D85-4392-4173-86FD-C783B720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CD51-0911-4037-825B-D7EBB7A99FA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035BE8-E266-4B44-BB29-5D00797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E9AAD8-8392-45F0-92B9-07D51311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5177-F59E-4191-AEA3-40B88BD7B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33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B0858-3096-4737-A021-533F323F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BFB71B-5149-4213-BDF7-DBCC33A18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67114A-4E97-4091-97AB-BCE344F1E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402F23-69C6-41B1-941E-BFD949C40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208681-2116-4B2A-A972-9C0BE1F7E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6DE817-8CC6-4347-8C1C-96DEFB8B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CD51-0911-4037-825B-D7EBB7A99FA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218684-2763-46A7-BA84-FD94F309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D58CB5-BBD2-4E27-A8D9-BC89DD33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5177-F59E-4191-AEA3-40B88BD7B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84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7DC0B-1346-4CB8-9CFC-F35BA8DA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729F3B-010A-4717-8753-EF78EE6D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CD51-0911-4037-825B-D7EBB7A99FA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61DD49-C442-495F-93A3-D7BC4025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6E0ABA-A61B-43DC-9F67-0D699510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5177-F59E-4191-AEA3-40B88BD7B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97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D49661-09C2-44FB-9CEC-4634EDBC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CD51-0911-4037-825B-D7EBB7A99FA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0E474F-BF7B-4CC8-91CC-9DAE0AC2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B58DBE-1804-4BDA-8A37-6C0F8971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5177-F59E-4191-AEA3-40B88BD7B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54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63366-95A1-4A0D-8957-F68D2A3F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DC2138-3A12-414E-9233-64FF4257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2FCA93-C2F1-493C-A567-0360D85F3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C9AD-9218-4B09-9C4B-AF395F5D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CD51-0911-4037-825B-D7EBB7A99FA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F0D08-FC05-40F3-9D8C-894D380E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2DFE80-A809-43FB-AA55-DD1159C7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5177-F59E-4191-AEA3-40B88BD7B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50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A8057-78EA-47AF-9403-BFDEB403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194B71-9AE9-4953-ABB1-EBD846B61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E2FC5F-78B0-4745-95FF-F291C7627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33D85D-9A77-4D48-8BDD-C1646530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CD51-0911-4037-825B-D7EBB7A99FA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5266F3-B9FE-4083-A2EA-B71F461B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FC5E17-D7D7-4498-A4A0-80D15380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5177-F59E-4191-AEA3-40B88BD7B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26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24B62-FA72-4AC3-9DF7-4E421E81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4263E1-D9C2-42C9-B8C1-F31A8767D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9BD1C8-DBC8-4DC3-BFEE-10C4054A0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FCD51-0911-4037-825B-D7EBB7A99FA5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931599-47D1-4206-A1CE-CB3A4A010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CC36C-CD42-41EE-A305-5D11D983D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85177-F59E-4191-AEA3-40B88BD7B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86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6CACB-07DB-4C35-9C06-816E0ABE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1FAAD9F-F5B8-4352-8326-7C2374107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7750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2AF0B-B928-4820-ABEE-6D524D9A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770BEF8-004C-4474-AD95-A5515BF4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2691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5DFB6-81AA-4C84-9970-DB0FC798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58327D-089E-4C78-AC00-6018FF76B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6808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F6C2D-5FEE-4B97-8802-61F36C50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54566DD-FD96-4362-B177-30E141FED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8020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5D5A7-526D-4B60-A016-CF273808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DBFD8CB-78EC-4C7C-B375-B86BD4857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0475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013A3-1CC3-4DAE-A1F2-E35284FF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AC13599-C454-4D0A-88C8-E250A7146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686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07BA1-86B0-411A-B98B-A96D9D9E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889B48A-DE84-4D3B-BE5F-ABA1FD8B9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2094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28846-D080-4505-8C15-CB26EE8A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A762699-FE63-4BB9-9449-4B0890A25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790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A1B9C-8246-4626-A3B5-4F3EAEBE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05FF2E-5C33-49E6-B712-5E454DA9B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8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A30EE-E260-4FC6-A459-E9880729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42D8663-979B-4ED2-9AB8-BC17C7D6A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1988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0BC64-3F1B-49B3-B418-370FC01B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FBF406-A4EB-4075-9E9C-6F472D01E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2866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9A05B-0F7A-4F74-9B90-67F82909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A58FF04-3529-4354-A7BE-90253B466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650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79CCB-0A2F-4607-BAA9-3151A901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45B2960-58D8-40C3-BDF0-1900C9EF2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306396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Aidana Kuishinova</dc:creator>
  <cp:lastModifiedBy>Aidana Kuishinova</cp:lastModifiedBy>
  <cp:revision>2</cp:revision>
  <dcterms:created xsi:type="dcterms:W3CDTF">2020-11-21T14:49:19Z</dcterms:created>
  <dcterms:modified xsi:type="dcterms:W3CDTF">2020-11-21T14:57:44Z</dcterms:modified>
</cp:coreProperties>
</file>