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97" r:id="rId1"/>
  </p:sldMasterIdLst>
  <p:notesMasterIdLst>
    <p:notesMasterId r:id="rId8"/>
  </p:notesMasterIdLst>
  <p:sldIdLst>
    <p:sldId id="256" r:id="rId2"/>
    <p:sldId id="257" r:id="rId3"/>
    <p:sldId id="258" r:id="rId4"/>
    <p:sldId id="259" r:id="rId5"/>
    <p:sldId id="261" r:id="rId6"/>
    <p:sldId id="263" r:id="rId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0BF3EEA-2886-4089-B80F-C0BF0DF0A2BF}">
          <p14:sldIdLst>
            <p14:sldId id="256"/>
            <p14:sldId id="257"/>
            <p14:sldId id="258"/>
            <p14:sldId id="259"/>
            <p14:sldId id="261"/>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4ABA"/>
    <a:srgbClr val="17F8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2" autoAdjust="0"/>
    <p:restoredTop sz="94660"/>
  </p:normalViewPr>
  <p:slideViewPr>
    <p:cSldViewPr snapToGrid="0">
      <p:cViewPr varScale="1">
        <p:scale>
          <a:sx n="151" d="100"/>
          <a:sy n="151" d="100"/>
        </p:scale>
        <p:origin x="222"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3588FA-91A8-4A72-B57B-5F106B22AF0E}" type="datetimeFigureOut">
              <a:rPr lang="en-GB" smtClean="0"/>
              <a:t>07/10/2017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GB" sz="1000" smtClean="0">
                <a:solidFill>
                  <a:schemeClr val="dk2"/>
                </a:solidFill>
              </a:rPr>
              <a:t>‹#›</a:t>
            </a:fld>
            <a:endParaRPr lang="en-GB" sz="1000">
              <a:solidFill>
                <a:schemeClr val="dk2"/>
              </a:solidFill>
            </a:endParaRPr>
          </a:p>
        </p:txBody>
      </p:sp>
    </p:spTree>
    <p:extLst>
      <p:ext uri="{BB962C8B-B14F-4D97-AF65-F5344CB8AC3E}">
        <p14:creationId xmlns:p14="http://schemas.microsoft.com/office/powerpoint/2010/main" val="254063604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E3588FA-91A8-4A72-B57B-5F106B22AF0E}" type="datetimeFigureOut">
              <a:rPr lang="en-GB" smtClean="0"/>
              <a:t>07/10/2017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GB" sz="1000" smtClean="0">
                <a:solidFill>
                  <a:schemeClr val="dk2"/>
                </a:solidFill>
              </a:rPr>
              <a:t>‹#›</a:t>
            </a:fld>
            <a:endParaRPr lang="en-GB" sz="1000">
              <a:solidFill>
                <a:schemeClr val="dk2"/>
              </a:solidFill>
            </a:endParaRPr>
          </a:p>
        </p:txBody>
      </p:sp>
    </p:spTree>
    <p:extLst>
      <p:ext uri="{BB962C8B-B14F-4D97-AF65-F5344CB8AC3E}">
        <p14:creationId xmlns:p14="http://schemas.microsoft.com/office/powerpoint/2010/main" val="187035597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E3588FA-91A8-4A72-B57B-5F106B22AF0E}" type="datetimeFigureOut">
              <a:rPr lang="en-GB" smtClean="0"/>
              <a:t>07/10/2017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GB" sz="1000" smtClean="0">
                <a:solidFill>
                  <a:schemeClr val="dk2"/>
                </a:solidFill>
              </a:rPr>
              <a:t>‹#›</a:t>
            </a:fld>
            <a:endParaRPr lang="en-GB" sz="1000">
              <a:solidFill>
                <a:schemeClr val="dk2"/>
              </a:solidFill>
            </a:endParaRPr>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801224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E3588FA-91A8-4A72-B57B-5F106B22AF0E}" type="datetimeFigureOut">
              <a:rPr lang="en-GB" smtClean="0"/>
              <a:t>07/10/2017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GB" sz="1000" smtClean="0">
                <a:solidFill>
                  <a:schemeClr val="dk2"/>
                </a:solidFill>
              </a:rPr>
              <a:t>‹#›</a:t>
            </a:fld>
            <a:endParaRPr lang="en-GB" sz="1000">
              <a:solidFill>
                <a:schemeClr val="dk2"/>
              </a:solidFill>
            </a:endParaRPr>
          </a:p>
        </p:txBody>
      </p:sp>
    </p:spTree>
    <p:extLst>
      <p:ext uri="{BB962C8B-B14F-4D97-AF65-F5344CB8AC3E}">
        <p14:creationId xmlns:p14="http://schemas.microsoft.com/office/powerpoint/2010/main" val="270195818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E3588FA-91A8-4A72-B57B-5F106B22AF0E}" type="datetimeFigureOut">
              <a:rPr lang="en-GB" smtClean="0"/>
              <a:t>07/10/2017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GB" sz="1000" smtClean="0">
                <a:solidFill>
                  <a:schemeClr val="dk2"/>
                </a:solidFill>
              </a:rPr>
              <a:t>‹#›</a:t>
            </a:fld>
            <a:endParaRPr lang="en-GB" sz="1000">
              <a:solidFill>
                <a:schemeClr val="dk2"/>
              </a:solidFill>
            </a:endParaRPr>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2748568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E3588FA-91A8-4A72-B57B-5F106B22AF0E}" type="datetimeFigureOut">
              <a:rPr lang="en-GB" smtClean="0"/>
              <a:t>07/10/2017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GB" sz="1000" smtClean="0">
                <a:solidFill>
                  <a:schemeClr val="dk2"/>
                </a:solidFill>
              </a:rPr>
              <a:t>‹#›</a:t>
            </a:fld>
            <a:endParaRPr lang="en-GB" sz="1000">
              <a:solidFill>
                <a:schemeClr val="dk2"/>
              </a:solidFill>
            </a:endParaRPr>
          </a:p>
        </p:txBody>
      </p:sp>
    </p:spTree>
    <p:extLst>
      <p:ext uri="{BB962C8B-B14F-4D97-AF65-F5344CB8AC3E}">
        <p14:creationId xmlns:p14="http://schemas.microsoft.com/office/powerpoint/2010/main" val="300473131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3588FA-91A8-4A72-B57B-5F106B22AF0E}" type="datetimeFigureOut">
              <a:rPr lang="en-GB" smtClean="0"/>
              <a:t>07/10/2017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GB" sz="1000" smtClean="0">
                <a:solidFill>
                  <a:schemeClr val="dk2"/>
                </a:solidFill>
              </a:rPr>
              <a:t>‹#›</a:t>
            </a:fld>
            <a:endParaRPr lang="en-GB" sz="1000">
              <a:solidFill>
                <a:schemeClr val="dk2"/>
              </a:solidFill>
            </a:endParaRPr>
          </a:p>
        </p:txBody>
      </p:sp>
    </p:spTree>
    <p:extLst>
      <p:ext uri="{BB962C8B-B14F-4D97-AF65-F5344CB8AC3E}">
        <p14:creationId xmlns:p14="http://schemas.microsoft.com/office/powerpoint/2010/main" val="81938180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3588FA-91A8-4A72-B57B-5F106B22AF0E}" type="datetimeFigureOut">
              <a:rPr lang="en-GB" smtClean="0"/>
              <a:t>07/10/2017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GB" sz="1000" smtClean="0">
                <a:solidFill>
                  <a:schemeClr val="dk2"/>
                </a:solidFill>
              </a:rPr>
              <a:t>‹#›</a:t>
            </a:fld>
            <a:endParaRPr lang="en-GB" sz="1000">
              <a:solidFill>
                <a:schemeClr val="dk2"/>
              </a:solidFill>
            </a:endParaRPr>
          </a:p>
        </p:txBody>
      </p:sp>
    </p:spTree>
    <p:extLst>
      <p:ext uri="{BB962C8B-B14F-4D97-AF65-F5344CB8AC3E}">
        <p14:creationId xmlns:p14="http://schemas.microsoft.com/office/powerpoint/2010/main" val="3347417716"/>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GB"/>
              <a:t>‹#›</a:t>
            </a:fld>
            <a:endParaRPr lang="en-GB"/>
          </a:p>
        </p:txBody>
      </p:sp>
    </p:spTree>
    <p:extLst>
      <p:ext uri="{BB962C8B-B14F-4D97-AF65-F5344CB8AC3E}">
        <p14:creationId xmlns:p14="http://schemas.microsoft.com/office/powerpoint/2010/main" val="1984806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3588FA-91A8-4A72-B57B-5F106B22AF0E}" type="datetimeFigureOut">
              <a:rPr lang="en-GB" smtClean="0"/>
              <a:t>07/10/2017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GB" sz="1000" smtClean="0">
                <a:solidFill>
                  <a:schemeClr val="dk2"/>
                </a:solidFill>
              </a:rPr>
              <a:t>‹#›</a:t>
            </a:fld>
            <a:endParaRPr lang="en-GB" sz="1000">
              <a:solidFill>
                <a:schemeClr val="dk2"/>
              </a:solidFill>
            </a:endParaRPr>
          </a:p>
        </p:txBody>
      </p:sp>
    </p:spTree>
    <p:extLst>
      <p:ext uri="{BB962C8B-B14F-4D97-AF65-F5344CB8AC3E}">
        <p14:creationId xmlns:p14="http://schemas.microsoft.com/office/powerpoint/2010/main" val="95111530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E3588FA-91A8-4A72-B57B-5F106B22AF0E}" type="datetimeFigureOut">
              <a:rPr lang="en-GB" smtClean="0"/>
              <a:t>07/10/2017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GB" sz="1000" smtClean="0">
                <a:solidFill>
                  <a:schemeClr val="dk2"/>
                </a:solidFill>
              </a:rPr>
              <a:t>‹#›</a:t>
            </a:fld>
            <a:endParaRPr lang="en-GB" sz="1000">
              <a:solidFill>
                <a:schemeClr val="dk2"/>
              </a:solidFill>
            </a:endParaRPr>
          </a:p>
        </p:txBody>
      </p:sp>
    </p:spTree>
    <p:extLst>
      <p:ext uri="{BB962C8B-B14F-4D97-AF65-F5344CB8AC3E}">
        <p14:creationId xmlns:p14="http://schemas.microsoft.com/office/powerpoint/2010/main" val="108855105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3588FA-91A8-4A72-B57B-5F106B22AF0E}" type="datetimeFigureOut">
              <a:rPr lang="en-GB" smtClean="0"/>
              <a:t>07/10/2017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pPr lvl="0" algn="r">
              <a:spcBef>
                <a:spcPts val="0"/>
              </a:spcBef>
              <a:buNone/>
            </a:pPr>
            <a:fld id="{00000000-1234-1234-1234-123412341234}" type="slidenum">
              <a:rPr lang="en-GB" sz="1000" smtClean="0">
                <a:solidFill>
                  <a:schemeClr val="dk2"/>
                </a:solidFill>
              </a:rPr>
              <a:t>‹#›</a:t>
            </a:fld>
            <a:endParaRPr lang="en-GB" sz="1000">
              <a:solidFill>
                <a:schemeClr val="dk2"/>
              </a:solidFill>
            </a:endParaRPr>
          </a:p>
        </p:txBody>
      </p:sp>
    </p:spTree>
    <p:extLst>
      <p:ext uri="{BB962C8B-B14F-4D97-AF65-F5344CB8AC3E}">
        <p14:creationId xmlns:p14="http://schemas.microsoft.com/office/powerpoint/2010/main" val="314340603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3588FA-91A8-4A72-B57B-5F106B22AF0E}" type="datetimeFigureOut">
              <a:rPr lang="en-GB" smtClean="0"/>
              <a:t>07/10/2017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pPr lvl="0" algn="r">
              <a:spcBef>
                <a:spcPts val="0"/>
              </a:spcBef>
              <a:buNone/>
            </a:pPr>
            <a:fld id="{00000000-1234-1234-1234-123412341234}" type="slidenum">
              <a:rPr lang="en-GB" sz="1000" smtClean="0">
                <a:solidFill>
                  <a:schemeClr val="dk2"/>
                </a:solidFill>
              </a:rPr>
              <a:t>‹#›</a:t>
            </a:fld>
            <a:endParaRPr lang="en-GB" sz="1000">
              <a:solidFill>
                <a:schemeClr val="dk2"/>
              </a:solidFill>
            </a:endParaRPr>
          </a:p>
        </p:txBody>
      </p:sp>
    </p:spTree>
    <p:extLst>
      <p:ext uri="{BB962C8B-B14F-4D97-AF65-F5344CB8AC3E}">
        <p14:creationId xmlns:p14="http://schemas.microsoft.com/office/powerpoint/2010/main" val="152577185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3588FA-91A8-4A72-B57B-5F106B22AF0E}" type="datetimeFigureOut">
              <a:rPr lang="en-GB" smtClean="0"/>
              <a:t>07/10/2017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pPr lvl="0" algn="r">
              <a:spcBef>
                <a:spcPts val="0"/>
              </a:spcBef>
              <a:buNone/>
            </a:pPr>
            <a:fld id="{00000000-1234-1234-1234-123412341234}" type="slidenum">
              <a:rPr lang="en-GB" sz="1000" smtClean="0">
                <a:solidFill>
                  <a:schemeClr val="dk2"/>
                </a:solidFill>
              </a:rPr>
              <a:t>‹#›</a:t>
            </a:fld>
            <a:endParaRPr lang="en-GB" sz="1000">
              <a:solidFill>
                <a:schemeClr val="dk2"/>
              </a:solidFill>
            </a:endParaRPr>
          </a:p>
        </p:txBody>
      </p:sp>
    </p:spTree>
    <p:extLst>
      <p:ext uri="{BB962C8B-B14F-4D97-AF65-F5344CB8AC3E}">
        <p14:creationId xmlns:p14="http://schemas.microsoft.com/office/powerpoint/2010/main" val="62187164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3588FA-91A8-4A72-B57B-5F106B22AF0E}" type="datetimeFigureOut">
              <a:rPr lang="en-GB" smtClean="0"/>
              <a:t>07/10/2017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pPr lvl="0">
              <a:spcBef>
                <a:spcPts val="0"/>
              </a:spcBef>
              <a:buNone/>
            </a:pPr>
            <a:fld id="{00000000-1234-1234-1234-123412341234}" type="slidenum">
              <a:rPr lang="en-GB" smtClean="0"/>
              <a:t>‹#›</a:t>
            </a:fld>
            <a:endParaRPr lang="en-GB"/>
          </a:p>
        </p:txBody>
      </p:sp>
    </p:spTree>
    <p:extLst>
      <p:ext uri="{BB962C8B-B14F-4D97-AF65-F5344CB8AC3E}">
        <p14:creationId xmlns:p14="http://schemas.microsoft.com/office/powerpoint/2010/main" val="3763244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BE3588FA-91A8-4A72-B57B-5F106B22AF0E}" type="datetimeFigureOut">
              <a:rPr lang="en-GB" smtClean="0"/>
              <a:t>07/10/2017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pPr lvl="0" algn="r">
              <a:spcBef>
                <a:spcPts val="0"/>
              </a:spcBef>
              <a:buNone/>
            </a:pPr>
            <a:fld id="{00000000-1234-1234-1234-123412341234}" type="slidenum">
              <a:rPr lang="en-GB" sz="1000" smtClean="0">
                <a:solidFill>
                  <a:schemeClr val="dk2"/>
                </a:solidFill>
              </a:rPr>
              <a:t>‹#›</a:t>
            </a:fld>
            <a:endParaRPr lang="en-GB" sz="1000">
              <a:solidFill>
                <a:schemeClr val="dk2"/>
              </a:solidFill>
            </a:endParaRPr>
          </a:p>
        </p:txBody>
      </p:sp>
    </p:spTree>
    <p:extLst>
      <p:ext uri="{BB962C8B-B14F-4D97-AF65-F5344CB8AC3E}">
        <p14:creationId xmlns:p14="http://schemas.microsoft.com/office/powerpoint/2010/main" val="282547915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BE3588FA-91A8-4A72-B57B-5F106B22AF0E}" type="datetimeFigureOut">
              <a:rPr lang="en-GB" smtClean="0"/>
              <a:t>07/10/2017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pPr lvl="0" algn="r">
              <a:spcBef>
                <a:spcPts val="0"/>
              </a:spcBef>
              <a:buNone/>
            </a:pPr>
            <a:fld id="{00000000-1234-1234-1234-123412341234}" type="slidenum">
              <a:rPr lang="en-GB" sz="1000" smtClean="0">
                <a:solidFill>
                  <a:schemeClr val="dk2"/>
                </a:solidFill>
              </a:rPr>
              <a:t>‹#›</a:t>
            </a:fld>
            <a:endParaRPr lang="en-GB" sz="1000">
              <a:solidFill>
                <a:schemeClr val="dk2"/>
              </a:solidFill>
            </a:endParaRPr>
          </a:p>
        </p:txBody>
      </p:sp>
    </p:spTree>
    <p:extLst>
      <p:ext uri="{BB962C8B-B14F-4D97-AF65-F5344CB8AC3E}">
        <p14:creationId xmlns:p14="http://schemas.microsoft.com/office/powerpoint/2010/main" val="13068987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E3588FA-91A8-4A72-B57B-5F106B22AF0E}" type="datetimeFigureOut">
              <a:rPr lang="en-GB" smtClean="0"/>
              <a:t>07/10/2017</a:t>
            </a:fld>
            <a:endParaRPr lang="en-GB"/>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lvl="0" algn="r">
              <a:spcBef>
                <a:spcPts val="0"/>
              </a:spcBef>
              <a:buNone/>
            </a:pPr>
            <a:fld id="{00000000-1234-1234-1234-123412341234}" type="slidenum">
              <a:rPr lang="en-GB" sz="1000" smtClean="0">
                <a:solidFill>
                  <a:schemeClr val="dk2"/>
                </a:solidFill>
              </a:rPr>
              <a:t>‹#›</a:t>
            </a:fld>
            <a:endParaRPr lang="en-GB" sz="1000">
              <a:solidFill>
                <a:schemeClr val="dk2"/>
              </a:solidFill>
            </a:endParaRPr>
          </a:p>
        </p:txBody>
      </p:sp>
    </p:spTree>
    <p:extLst>
      <p:ext uri="{BB962C8B-B14F-4D97-AF65-F5344CB8AC3E}">
        <p14:creationId xmlns:p14="http://schemas.microsoft.com/office/powerpoint/2010/main" val="953635868"/>
      </p:ext>
    </p:extLst>
  </p:cSld>
  <p:clrMap bg1="dk1" tx1="lt1" bg2="dk2" tx2="lt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 id="2147483811" r:id="rId14"/>
    <p:sldLayoutId id="2147483812" r:id="rId15"/>
    <p:sldLayoutId id="2147483813" r:id="rId16"/>
    <p:sldLayoutId id="2147483814" r:id="rId17"/>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444124" y="1376412"/>
            <a:ext cx="8765864" cy="1353706"/>
          </a:xfrm>
          <a:prstGeom prst="rect">
            <a:avLst/>
          </a:prstGeom>
          <a:noFill/>
        </p:spPr>
        <p:txBody>
          <a:bodyPr wrap="square" lIns="91425" tIns="91425" rIns="91425" bIns="91425" anchor="b" anchorCtr="0">
            <a:noAutofit/>
            <a:scene3d>
              <a:camera prst="orthographicFront">
                <a:rot lat="1500000" lon="0" rev="0"/>
              </a:camera>
              <a:lightRig rig="threePt" dir="t"/>
            </a:scene3d>
            <a:sp3d prstMaterial="matte">
              <a:bevelT w="0" h="0"/>
              <a:bevelB w="0" h="0"/>
              <a:extrusionClr>
                <a:schemeClr val="tx1"/>
              </a:extrusionClr>
            </a:sp3d>
          </a:bodyPr>
          <a:lstStyle/>
          <a:p>
            <a:pPr lvl="0" algn="ctr">
              <a:spcBef>
                <a:spcPts val="0"/>
              </a:spcBef>
              <a:buNone/>
            </a:pPr>
            <a:r>
              <a:rPr lang="en-GB" sz="5400" dirty="0">
                <a:solidFill>
                  <a:schemeClr val="tx1"/>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Arduino Project Tutorial</a:t>
            </a:r>
          </a:p>
        </p:txBody>
      </p:sp>
      <p:sp>
        <p:nvSpPr>
          <p:cNvPr id="4" name="Shape 54"/>
          <p:cNvSpPr txBox="1">
            <a:spLocks/>
          </p:cNvSpPr>
          <p:nvPr/>
        </p:nvSpPr>
        <p:spPr>
          <a:xfrm>
            <a:off x="934350" y="2730118"/>
            <a:ext cx="6008915" cy="972153"/>
          </a:xfrm>
          <a:prstGeom prst="rect">
            <a:avLst/>
          </a:prstGeom>
          <a:noFill/>
          <a:ln>
            <a:noFill/>
          </a:ln>
        </p:spPr>
        <p:txBody>
          <a:bodyPr wrap="square" lIns="91425" tIns="91425" rIns="91425" bIns="91425" anchor="b" anchorCtr="0">
            <a:noAutofit/>
            <a:scene3d>
              <a:camera prst="orthographicFront">
                <a:rot lat="0" lon="0" rev="0"/>
              </a:camera>
              <a:lightRig rig="threePt" dir="t"/>
            </a:scene3d>
            <a:sp3d extrusionH="95250" prstMaterial="matte">
              <a:bevelT w="0" h="0"/>
              <a:bevelB w="127000"/>
              <a:extrusionClr>
                <a:schemeClr val="tx1"/>
              </a:extrusionClr>
            </a:sp3d>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ct val="100000"/>
              <a:buNone/>
              <a:defRPr sz="5200" b="0" i="0" u="none" strike="noStrike" cap="none">
                <a:solidFill>
                  <a:schemeClr val="dk1"/>
                </a:solidFill>
                <a:latin typeface="Arial"/>
                <a:ea typeface="Arial"/>
                <a:cs typeface="Arial"/>
                <a:sym typeface="Arial"/>
              </a:defRPr>
            </a:lvl1pPr>
            <a:lvl2pPr lvl="1" algn="ctr">
              <a:spcBef>
                <a:spcPts val="0"/>
              </a:spcBef>
              <a:buClr>
                <a:schemeClr val="dk1"/>
              </a:buClr>
              <a:buSzPct val="100000"/>
              <a:buNone/>
              <a:defRPr sz="5200">
                <a:solidFill>
                  <a:schemeClr val="dk1"/>
                </a:solidFill>
              </a:defRPr>
            </a:lvl2pPr>
            <a:lvl3pPr lvl="2" algn="ctr">
              <a:spcBef>
                <a:spcPts val="0"/>
              </a:spcBef>
              <a:buClr>
                <a:schemeClr val="dk1"/>
              </a:buClr>
              <a:buSzPct val="100000"/>
              <a:buNone/>
              <a:defRPr sz="5200">
                <a:solidFill>
                  <a:schemeClr val="dk1"/>
                </a:solidFill>
              </a:defRPr>
            </a:lvl3pPr>
            <a:lvl4pPr lvl="3" algn="ctr">
              <a:spcBef>
                <a:spcPts val="0"/>
              </a:spcBef>
              <a:buClr>
                <a:schemeClr val="dk1"/>
              </a:buClr>
              <a:buSzPct val="100000"/>
              <a:buNone/>
              <a:defRPr sz="5200">
                <a:solidFill>
                  <a:schemeClr val="dk1"/>
                </a:solidFill>
              </a:defRPr>
            </a:lvl4pPr>
            <a:lvl5pPr lvl="4" algn="ctr">
              <a:spcBef>
                <a:spcPts val="0"/>
              </a:spcBef>
              <a:buClr>
                <a:schemeClr val="dk1"/>
              </a:buClr>
              <a:buSzPct val="100000"/>
              <a:buNone/>
              <a:defRPr sz="5200">
                <a:solidFill>
                  <a:schemeClr val="dk1"/>
                </a:solidFill>
              </a:defRPr>
            </a:lvl5pPr>
            <a:lvl6pPr lvl="5" algn="ctr">
              <a:spcBef>
                <a:spcPts val="0"/>
              </a:spcBef>
              <a:buClr>
                <a:schemeClr val="dk1"/>
              </a:buClr>
              <a:buSzPct val="100000"/>
              <a:buNone/>
              <a:defRPr sz="5200">
                <a:solidFill>
                  <a:schemeClr val="dk1"/>
                </a:solidFill>
              </a:defRPr>
            </a:lvl6pPr>
            <a:lvl7pPr lvl="6" algn="ctr">
              <a:spcBef>
                <a:spcPts val="0"/>
              </a:spcBef>
              <a:buClr>
                <a:schemeClr val="dk1"/>
              </a:buClr>
              <a:buSzPct val="100000"/>
              <a:buNone/>
              <a:defRPr sz="5200">
                <a:solidFill>
                  <a:schemeClr val="dk1"/>
                </a:solidFill>
              </a:defRPr>
            </a:lvl7pPr>
            <a:lvl8pPr lvl="7" algn="ctr">
              <a:spcBef>
                <a:spcPts val="0"/>
              </a:spcBef>
              <a:buClr>
                <a:schemeClr val="dk1"/>
              </a:buClr>
              <a:buSzPct val="100000"/>
              <a:buNone/>
              <a:defRPr sz="5200">
                <a:solidFill>
                  <a:schemeClr val="dk1"/>
                </a:solidFill>
              </a:defRPr>
            </a:lvl8pPr>
            <a:lvl9pPr lvl="8" algn="ctr">
              <a:spcBef>
                <a:spcPts val="0"/>
              </a:spcBef>
              <a:buClr>
                <a:schemeClr val="dk1"/>
              </a:buClr>
              <a:buSzPct val="100000"/>
              <a:buNone/>
              <a:defRPr sz="5200">
                <a:solidFill>
                  <a:schemeClr val="dk1"/>
                </a:solidFill>
              </a:defRPr>
            </a:lvl9pPr>
          </a:lstStyle>
          <a:p>
            <a:pPr lvl="0"/>
            <a:r>
              <a:rPr lang="en-GB" sz="2400" b="1" dirty="0">
                <a:solidFill>
                  <a:schemeClr val="tx1"/>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Catalin, Aidan, Simone, Cameron</a:t>
            </a:r>
          </a:p>
          <a:p>
            <a:pPr lvl="0"/>
            <a:r>
              <a:rPr lang="en-GB" sz="2400" b="1" dirty="0">
                <a:solidFill>
                  <a:schemeClr val="tx1"/>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CASC </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ppt_x"/>
                                          </p:val>
                                        </p:tav>
                                        <p:tav tm="100000">
                                          <p:val>
                                            <p:strVal val="#ppt_x"/>
                                          </p:val>
                                        </p:tav>
                                      </p:tavLst>
                                    </p:anim>
                                    <p:anim calcmode="lin" valueType="num">
                                      <p:cBhvr additive="base">
                                        <p:cTn id="8"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8.33333E-7 1.35802E-6 L 8.33333E-7 0.00031 C 0.00312 -0.01512 0.00226 -0.01451 0.00868 -0.02778 C 0.01146 -0.03303 0.01493 -0.03735 0.01753 -0.04321 C 0.02153 -0.05278 0.0243 -0.0642 0.02812 -0.07438 C 0.03628 -0.09599 0.04496 -0.11698 0.0533 -0.13796 C 0.05746 -0.14846 0.07535 -0.19136 0.07865 -0.20216 C 0.08194 -0.21235 0.08472 -0.22315 0.08837 -0.23303 C 0.09236 -0.24383 0.09792 -0.25309 0.10191 -0.2642 C 0.11128 -0.29074 0.12969 -0.35185 0.13594 -0.38333 L 0.1408 -0.40741 C 0.13941 -0.43735 0.1408 -0.4679 0.1368 -0.49722 C 0.13507 -0.50988 0.12795 -0.51852 0.1243 -0.52994 C 0.1125 -0.56636 0.10139 -0.6034 0.09028 -0.64043 C 0.08385 -0.66204 0.07865 -0.68426 0.07187 -0.70556 C 0.06597 -0.72377 0.0599 -0.74229 0.05434 -0.7608 C 0.04965 -0.77654 0.04566 -0.79352 0.0408 -0.80926 C 0.03785 -0.81821 0.03385 -0.82593 0.03108 -0.83519 C 0.02847 -0.84352 0.02726 -0.85278 0.0243 -0.86111 C 0.01684 -0.87932 0.01424 -0.88025 0.00486 -0.88858 C -0.00903 -0.88457 -0.02326 -0.88272 -0.03698 -0.87654 C -0.04097 -0.87469 -0.04392 -0.8679 -0.04757 -0.86451 C -0.05226 -0.85988 -0.05764 -0.85741 -0.06215 -0.85247 C -0.07448 -0.83858 -0.07222 -0.83488 -0.08247 -0.81945 C -0.08524 -0.81543 -0.08854 -0.81327 -0.09132 -0.80926 C -0.09497 -0.80371 -0.09861 -0.79198 -0.10104 -0.78519 C -0.1 -0.76667 -0.10087 -0.74753 -0.09809 -0.73025 C -0.09583 -0.71574 -0.07639 -0.68087 -0.07274 -0.67315 C -0.0217 -0.56296 -0.09549 -0.71698 -0.03785 -0.58673 C -0.02483 -0.55741 -0.00799 -0.53272 0.00295 -0.50062 C 0.03733 -0.39969 0.00087 -0.50278 0.03785 -0.40895 C 0.04271 -0.39691 0.04653 -0.38333 0.05139 -0.37099 C 0.07309 -0.31636 0.0658 -0.34352 0.08246 -0.29167 C 0.08628 -0.27994 0.08976 -0.26759 0.09323 -0.25556 C 0.09566 -0.24691 0.0974 -0.23796 0.1 -0.22963 C 0.11302 -0.18796 0.10365 -0.22901 0.11163 -0.18982 C 0.11059 -0.1784 0.11094 -0.16636 0.10868 -0.15525 C 0.10816 -0.15216 0.10555 -0.15154 0.10382 -0.15031 C 0.09444 -0.14198 0.0901 -0.13889 0.07951 -0.13457 C 0.07413 -0.13241 0.06858 -0.13148 0.06302 -0.12932 C 0.04948 -0.12408 0.03594 -0.1179 0.0224 -0.11235 C 0.0158 -0.10957 0.00955 -0.10525 0.00295 -0.10371 C -0.02292 -0.09691 -0.01059 -0.09969 -0.03403 -0.09506 C -0.05955 -0.09661 -0.08524 -0.0963 -0.11076 -0.1 C -0.11545 -0.10093 -0.12431 -0.10864 -0.12431 -0.10833 C -0.125 -0.11142 -0.12639 -0.11327 -0.12622 -0.11574 C -0.12431 -0.13426 -0.12205 -0.13766 -0.11563 -0.14846 C -0.11302 -0.15247 -0.11094 -0.15803 -0.10781 -0.1605 C -0.1033 -0.16451 -0.09809 -0.16512 -0.09323 -0.1679 C -0.07344 -0.18796 -0.08993 -0.17253 -0.06806 -0.18827 C -0.04757 -0.20278 -0.06701 -0.19259 -0.04653 -0.20031 C -0.04392 -0.20124 -0.04149 -0.2034 -0.03889 -0.20371 C -0.02465 -0.20525 -0.01042 -0.20494 0.00382 -0.20556 C 0.00295 -0.22222 0.00469 -0.24012 0.00104 -0.25556 C -0.00434 -0.27747 -0.01354 -0.29599 -0.0224 -0.3142 C -0.02847 -0.32685 -0.03368 -0.34136 -0.0408 -0.35216 C -0.06493 -0.38858 -0.08524 -0.41451 -0.11267 -0.43673 C -0.11927 -0.44198 -0.12604 -0.44661 -0.13299 -0.45062 C -0.14427 -0.45679 -0.15625 -0.45895 -0.16701 -0.4679 C -0.17049 -0.47068 -0.17396 -0.47438 -0.1776 -0.47654 C -0.18108 -0.4784 -0.18472 -0.47871 -0.18837 -0.47994 C -0.20747 -0.4855 -0.19427 -0.48056 -0.20972 -0.48673 C -0.24809 -0.47531 -0.22691 -0.48519 -0.20868 -0.30556 C -0.20677 -0.28611 -0.19826 -0.27037 -0.19219 -0.25371 C -0.18368 -0.22994 -0.17361 -0.22006 -0.1592 -0.20556 C -0.14531 -0.19105 -0.13212 -0.17253 -0.11649 -0.16574 C -0.07118 -0.14568 -0.08837 -0.15 -0.06597 -0.14506 C -0.06441 -0.14383 -0.06042 -0.14445 -0.06111 -0.14167 C -0.06285 -0.1355 -0.08438 -0.11914 -0.08455 -0.11914 C -0.0875 -0.11667 -0.09219 -0.11389 -0.09514 -0.11235 C -0.10104 -0.10926 -0.10677 -0.10617 -0.11267 -0.10371 C -0.13229 -0.09475 -0.12292 -0.09815 -0.1408 -0.09321 C -0.1441 -0.09445 -0.15104 -0.09074 -0.15052 -0.09661 C -0.15 -0.10371 -0.14358 -0.10309 -0.13976 -0.10525 C -0.12535 -0.11358 -0.11059 -0.12006 -0.09618 -0.12778 C -0.05347 -0.15062 -0.01979 -0.1713 0.02326 -0.18982 C 0.03698 -0.19568 0.0533 -0.19599 0.06701 -0.19877 C 0.07378 -0.19969 0.08055 -0.20216 0.08733 -0.20371 C 0.08646 -0.22222 0.08663 -0.24074 0.08437 -0.25895 C 0.08333 -0.26759 0.08038 -0.27562 0.0776 -0.28303 C 0.07413 -0.2929 0.07118 -0.3034 0.06701 -0.31235 C 0.05885 -0.33025 0.05243 -0.34012 0.04167 -0.35031 C 0.02049 -0.37099 -0.00035 -0.3929 -0.0224 -0.4108 L -0.0776 -0.45556 C -0.08611 -0.46266 -0.0941 -0.4713 -0.10295 -0.47654 L -0.12726 -0.49012 C -0.13403 -0.4892 -0.14115 -0.49074 -0.14757 -0.48673 C -0.14965 -0.4855 -0.14931 -0.47963 -0.15052 -0.47654 C -0.15226 -0.47099 -0.15451 -0.46636 -0.15625 -0.4608 C -0.15781 -0.45648 -0.15868 -0.45154 -0.16024 -0.44691 C -0.1632 -0.43858 -0.16684 -0.43117 -0.16997 -0.42284 C -0.17344 -0.41327 -0.17622 -0.40309 -0.17969 -0.39352 C -0.18385 -0.38179 -0.18872 -0.37068 -0.19323 -0.35895 C -0.19965 -0.34198 -0.20035 -0.33704 -0.20781 -0.32099 C -0.20955 -0.31729 -0.21163 -0.3142 -0.21354 -0.3108 C -0.22031 -0.2855 -0.22517 -0.25803 -0.23403 -0.23488 C -0.23524 -0.23117 -0.23663 -0.22809 -0.23785 -0.22438 C -0.24462 -0.20494 -0.24063 -0.21142 -0.25243 -0.18673 C -0.25365 -0.18395 -0.26163 -0.17377 -0.26302 -0.17253 C -0.28021 -0.15895 -0.27917 -0.16204 -0.29896 -0.15895 C -0.30938 -0.15988 -0.32118 -0.15278 -0.33004 -0.16235 C -0.33576 -0.16821 -0.3349 -0.19691 -0.3349 -0.19661 C -0.33594 -0.23519 -0.33733 -0.27377 -0.33785 -0.31235 C -0.33854 -0.35556 -0.33281 -0.4 -0.33889 -0.44198 C -0.34028 -0.45216 -0.34913 -0.43148 -0.35434 -0.42624 C -0.35573 -0.42284 -0.35712 -0.41945 -0.35833 -0.41605 C -0.36615 -0.39167 -0.39115 -0.31327 -0.39514 -0.28827 C -0.41076 -0.18796 -0.39844 -0.26204 -0.41927 -0.15185 C -0.42153 -0.14105 -0.42188 -0.12901 -0.425 -0.11914 C -0.42778 -0.11173 -0.43004 -0.10371 -0.43299 -0.09661 C -0.43576 -0.08982 -0.44132 -0.07901 -0.44566 -0.07438 C -0.44896 -0.07037 -0.45261 -0.06636 -0.45625 -0.06389 C -0.46424 -0.05833 -0.4783 -0.05463 -0.48646 -0.05185 C -0.49323 -0.05401 -0.5007 -0.05309 -0.50677 -0.05864 C -0.50955 -0.06173 -0.5099 -0.06883 -0.51059 -0.07438 C -0.51146 -0.07994 -0.51111 -0.0858 -0.51163 -0.09136 C -0.5125 -0.10031 -0.51354 -0.10864 -0.51458 -0.11729 C -0.52031 -0.11389 -0.52708 -0.11358 -0.53195 -0.1071 C -0.54097 -0.09475 -0.54462 -0.06945 -0.55521 -0.06204 C -0.57917 -0.04568 -0.59063 -0.03457 -0.61458 -0.02778 C -0.62031 -0.02593 -0.62622 -0.02654 -0.63195 -0.02593 C -0.6349 -0.02562 -0.63785 -0.02469 -0.64063 -0.02408 C -0.64271 -0.02593 -0.64445 -0.0284 -0.64636 -0.02932 C -0.64948 -0.03056 -0.65243 -0.03025 -0.65521 -0.03117 C -0.65816 -0.0321 -0.66094 -0.03364 -0.66389 -0.03457 C -0.66597 -0.03519 -0.67274 -0.03642 -0.67066 -0.03642 C -0.66806 -0.03642 -0.66528 -0.03519 -0.66285 -0.03457 C -0.64427 -0.02932 -0.62083 -0.01852 -0.60677 -0.00185 C -0.60278 0.00309 -0.60486 0.00123 -0.59983 0.00339 C -0.59201 0.01265 -0.60278 0.00092 -0.5842 0.01018 C -0.5816 0.01173 -0.57951 0.01574 -0.57674 0.01728 C -0.53733 0.0395 -0.58993 0.00401 -0.54844 0.02932 C -0.54271 0.03271 -0.53125 0.04259 -0.52517 0.04846 C -0.5191 0.05401 -0.52552 0.05 -0.51927 0.05339 C -0.49531 0.04629 -0.52136 0.05555 -0.48924 0.03796 C -0.47222 0.0287 -0.45504 0.02068 -0.43785 0.01204 C -0.42656 0.00648 -0.4151 0.00123 -0.40365 -0.00525 L -0.37083 -0.02408 C -0.3658 -0.02685 -0.36146 -0.02871 -0.35625 -0.03117 C -0.35347 -0.03395 -0.35052 -0.03704 -0.34757 -0.03982 C -0.34514 -0.04167 -0.34271 -0.04198 -0.3408 -0.04475 C -0.33889 -0.04753 -0.3382 -0.05185 -0.33681 -0.05525 C -0.33403 -0.06327 -0.3342 -0.06296 -0.33212 -0.07068 L -0.30868 -0.06914 C -0.30538 -0.0679 -0.30313 -0.06173 -0.3 -0.05864 C -0.29045 -0.04969 -0.28038 -0.04198 -0.27083 -0.03272 C -0.26719 -0.02932 -0.26389 -0.02469 -0.26024 -0.02068 C -0.25573 -0.01605 -0.25087 -0.01204 -0.24653 -0.00679 C -0.23524 0.00648 -0.24427 0.00154 -0.23594 0.00525 C -0.23767 0.01481 -0.23576 0.00679 -0.2408 0.01883 C -0.24497 0.02932 -0.24774 0.03673 -0.25052 0.04846 C -0.25469 0.06605 -0.25764 0.08796 -0.26111 0.10525 C -0.2625 0.11173 -0.26441 0.1179 -0.26597 0.12438 C -0.26667 0.13734 -0.26632 0.14383 -0.26892 0.15525 C -0.26945 0.1571 -0.27031 0.15864 -0.27083 0.16049 C -0.27118 0.16234 -0.27083 0.16512 -0.27188 0.16574 C -0.27795 0.16852 -0.2783 0.16481 -0.28056 0.15864 C -0.2809 0.15648 -0.28229 0.15401 -0.2816 0.15185 C -0.2651 0.10679 -0.25642 0.08241 -0.22726 0.06543 C -0.19063 0.04475 -0.15347 0.02562 -0.11563 0.01389 C -0.02031 -0.01574 0.04861 -0.01512 0.14271 -0.02068 C 0.19965 -0.03889 0.19948 -0.03426 0.25139 -0.06729 C 0.29496 -0.09506 0.28646 -0.0858 0.30573 -0.10864 C 0.30677 -0.10833 0.30885 -0.10895 0.30868 -0.1071 C 0.30816 -0.0963 0.30608 -0.09229 0.30191 -0.08796 C 0.3 -0.08611 0.29809 -0.08457 0.29601 -0.08272 C 0.29514 -0.0821 0.2941 -0.08148 0.29323 -0.08117 C 0.28837 -0.07932 0.28351 -0.07778 0.27865 -0.07593 C 0.27726 -0.07778 0.27535 -0.0784 0.27465 -0.08117 C 0.26528 -0.12685 0.26441 -0.14722 0.26024 -0.19321 C 0.25764 -0.26975 0.25746 -0.30401 0.25052 -0.38148 C 0.24792 -0.40864 0.24514 -0.43611 0.2408 -0.46266 C 0.22691 -0.54506 0.2033 -0.60648 0.16996 -0.67315 C 0.15799 -0.6963 0.14236 -0.71327 0.12708 -0.73025 C 0.11371 -0.74445 0.09045 -0.76235 0.07274 -0.76945 C 0.0684 -0.77099 0.06371 -0.77191 0.0592 -0.77284 C 0.05139 -0.77006 0.0434 -0.76883 0.03594 -0.7642 C 0.03403 -0.76296 0.03281 -0.75895 0.03194 -0.75556 C 0.02899 -0.74259 0.02743 -0.72901 0.0243 -0.71605 C 0.01371 -0.67315 0.00226 -0.63117 -0.00868 -0.58858 C -0.02031 -0.54352 -0.01858 -0.54321 -0.03889 -0.48858 C -0.04358 -0.47562 -0.04965 -0.46389 -0.05538 -0.45216 C -0.06094 -0.44105 -0.06649 -0.42932 -0.07274 -0.41945 C -0.10451 -0.36945 -0.15365 -0.31173 -0.18247 -0.24352 C -0.18663 -0.23364 -0.18958 -0.22253 -0.19323 -0.21235 C -0.19288 -0.20432 -0.19583 -0.19321 -0.19219 -0.18827 C -0.18906 -0.18364 -0.16597 -0.18766 -0.16111 -0.18827 C -0.15087 -0.19229 -0.14028 -0.19475 -0.13004 -0.20031 C -0.12396 -0.2034 -0.11858 -0.20988 -0.11267 -0.2142 C -0.07639 -0.23982 -0.03854 -0.27377 0.00104 -0.28827 C 0.00538 -0.28982 0.01007 -0.29043 0.01458 -0.29167 C 0.10469 -0.15617 -0.07188 -0.42624 0.03785 -0.23827 C 0.04219 -0.23087 0.04861 -0.22932 0.05434 -0.22624 C 0.09201 -0.20494 0.09236 -0.20895 0.1368 -0.20556 L 0.44358 -0.18333 C 0.45434 -0.18117 0.46493 -0.17871 0.47569 -0.17778 C 0.48125 -0.17747 0.48767 -0.17408 0.49219 -0.17994 C 0.49462 -0.18241 0.49253 -0.19167 0.49028 -0.19506 C 0.4842 -0.20371 0.47674 -0.21173 0.46892 -0.21235 C 0.39132 -0.21914 0.31354 -0.21574 0.23594 -0.21759 C 0.01771 -0.20371 -0.20087 -0.20587 -0.4184 -0.17593 C -0.80174 -0.12377 -0.65486 -0.14908 -0.86007 -0.11235 C -0.86285 -0.10648 -0.8684 -0.08735 -0.86875 -0.09506 C -0.87049 -0.15124 -0.88386 -0.21883 -0.86493 -0.2642 C -0.85191 -0.29506 -0.85156 -0.19105 -0.84358 -0.15525 C -0.83854 -0.13395 -0.83368 -0.11173 -0.82604 -0.09321 C -0.80903 -0.05216 -0.78958 -0.0142 -0.76979 0.02253 C -0.7592 0.04167 -0.7474 0.05926 -0.73472 0.07407 C -0.67274 0.14846 -0.67413 0.14599 -0.63386 0.17963 C -0.63177 0.17901 -0.62778 0.18179 -0.62708 0.17778 C -0.60104 0.02562 -0.65087 0.21173 -0.60781 0.05679 C -0.5941 0.00741 -0.57031 -0.075 -0.54948 -0.11389 C -0.49514 -0.21605 -0.50347 -0.20741 -0.46285 -0.23303 L -0.44427 -0.23117 C -0.44201 -0.22994 -0.44011 -0.22531 -0.43872 -0.22099 C -0.43281 -0.20031 -0.42795 -0.17871 -0.42326 -0.1571 C -0.42135 -0.14908 -0.42014 -0.13982 -0.4184 -0.13117 C -0.41042 -0.09259 -0.40208 -0.05432 -0.3941 -0.01543 C -0.39271 -0.00864 -0.39184 -0.00154 -0.3901 0.00525 C -0.38924 0.00988 -0.38403 0.01574 -0.38646 0.01883 C -0.38872 0.02222 -0.39184 0.01389 -0.3941 0.01018 C -0.40365 -0.00494 -0.41354 -0.02006 -0.42135 -0.03796 C -0.43559 -0.07068 -0.44722 -0.1071 -0.46007 -0.14167 C -0.45573 -0.16698 -0.45365 -0.19352 -0.44757 -0.21759 C -0.44549 -0.22531 -0.44045 -0.22963 -0.43576 -0.23303 C -0.38767 -0.26883 -0.39288 -0.26512 -0.35833 -0.27438 C -0.34462 -0.26482 -0.33056 -0.25679 -0.31754 -0.24506 C -0.31354 -0.24167 -0.31024 -0.2358 -0.30781 -0.22963 C -0.29583 -0.20031 -0.29288 -0.18241 -0.28542 -0.15031 C -0.28472 -0.14167 -0.28368 -0.13303 -0.28351 -0.12438 C -0.28333 -0.1179 -0.28403 -0.11173 -0.28455 -0.10525 C -0.28472 -0.10247 -0.28715 -0.0963 -0.28542 -0.09661 C -0.27899 -0.09784 -0.27326 -0.10494 -0.26701 -0.10864 C -0.2625 -0.11142 -0.25764 -0.11204 -0.25347 -0.11574 C -0.22465 -0.1392 -0.1974 -0.16883 -0.16788 -0.18982 C -0.04236 -0.27932 -0.08976 -0.26512 -0.03299 -0.27963 C -0.05347 -0.23241 -0.0467 -0.23982 -0.10295 -0.21914 C -0.23542 -0.17099 -0.28177 -0.18395 -0.42431 -0.18117 C -0.42865 -0.18241 -0.43351 -0.1821 -0.43785 -0.18457 C -0.44045 -0.18673 -0.44288 -0.18889 -0.44427 -0.19321 C -0.44514 -0.19506 -0.44288 -0.19661 -0.44149 -0.19691 C -0.43142 -0.19877 -0.42083 -0.19908 -0.41059 -0.20031 C -0.40417 -0.19908 -0.39774 -0.19815 -0.39132 -0.19691 C -0.35087 -0.18796 -0.31129 -0.17099 -0.27083 -0.16914 C -0.23576 -0.1679 -0.20104 -0.18056 -0.16597 -0.18673 C -0.15313 -0.20124 -0.13802 -0.21173 -0.12726 -0.23117 C -0.11563 -0.25216 -0.10417 -0.30309 -0.1184 -0.33148 C -0.13316 -0.3605 -0.1533 -0.37932 -0.17188 -0.40031 C -0.17587 -0.40494 -0.1809 -0.40556 -0.18542 -0.40741 C -0.19774 -0.41235 -0.21007 -0.41698 -0.2224 -0.4213 C -0.22691 -0.42284 -0.23142 -0.42346 -0.23594 -0.42469 C -0.26597 -0.43148 -0.25035 -0.42716 -0.2651 -0.43148 C -0.28802 -0.44691 -0.25365 -0.42315 -0.28351 -0.44691 C -0.28629 -0.44938 -0.28924 -0.45062 -0.29219 -0.45216 C -0.29879 -0.44753 -0.30538 -0.44383 -0.31163 -0.43827 C -0.3184 -0.43272 -0.32413 -0.42346 -0.33108 -0.41945 C -0.33889 -0.41482 -0.34722 -0.41482 -0.35521 -0.41266 C -0.36215 -0.41358 -0.37899 -0.41543 -0.38351 -0.4213 C -0.38542 -0.42346 -0.38073 -0.42809 -0.37865 -0.42994 C -0.37517 -0.43272 -0.37153 -0.43333 -0.36788 -0.43488 C -0.36476 -0.44074 -0.35972 -0.44445 -0.35833 -0.45216 C -0.35504 -0.46914 -0.35417 -0.48766 -0.35434 -0.50587 C -0.35434 -0.5142 -0.35712 -0.52222 -0.3592 -0.52994 C -0.36424 -0.54938 -0.36997 -0.56821 -0.3757 -0.58673 C -0.38715 -0.62408 -0.3908 -0.62871 -0.40972 -0.66451 C -0.41076 -0.66636 -0.41215 -0.6679 -0.41354 -0.66975 C -0.4158 -0.60617 -0.41493 -0.68056 -0.40972 -0.61111 C -0.40729 -0.5784 -0.4059 -0.54537 -0.40486 -0.51266 C -0.40347 -0.47809 -0.40278 -0.44352 -0.40191 -0.40895 C -0.4 -0.3429 -0.39861 -0.27685 -0.39705 -0.2105 C -0.39635 -0.21574 -0.39549 -0.22099 -0.39514 -0.22624 C -0.38438 -0.37654 -0.38351 -0.50957 -0.39219 -0.6713 C -0.39635 -0.74784 -0.41059 -0.82253 -0.42222 -0.89722 C -0.42396 -0.9071 -0.42795 -0.91543 -0.43212 -0.92315 C -0.43576 -0.93056 -0.44115 -0.9355 -0.44566 -0.94198 C -0.44826 -0.93426 -0.45226 -0.9284 -0.45347 -0.91975 C -0.45938 -0.8605 -0.45434 -0.70494 -0.45347 -0.6713 C -0.44931 -0.53056 -0.44427 -0.38951 -0.43976 -0.24846 C -0.43906 -0.22778 -0.43854 -0.2071 -0.43646 -0.18673 C -0.43142 -0.11914 -0.43611 -0.13426 -0.425 -0.10525 C -0.42205 -0.12315 -0.41684 -0.14012 -0.41545 -0.15895 C -0.40695 -0.27408 -0.41788 -0.39661 -0.425 -0.50926 C -0.44583 -0.83642 -0.43281 -0.56543 -0.4408 -0.73827 C -0.43993 -0.80833 -0.44288 -0.87469 -0.4349 -0.94198 C -0.43438 -0.9463 -0.43299 -0.95 -0.43212 -0.95432 C -0.43142 -0.95309 -0.43038 -0.95216 -0.43004 -0.95062 C -0.41771 -0.88117 -0.41788 -0.86482 -0.40972 -0.78333 C -0.40712 -0.65864 -0.40122 -0.53488 -0.4184 -0.4108 C -0.43299 -0.30617 -0.45695 -0.20617 -0.48056 -0.1071 C -0.49479 -0.04753 -0.49688 -0.04691 -0.51458 -0.02593 C -0.51719 -0.03673 -0.52136 -0.04691 -0.5224 -0.05864 C -0.53281 -0.17994 -0.52813 -0.3608 -0.52413 -0.4642 C -0.50729 -0.92377 -0.50816 -0.90124 -0.4882 -1.16821 L 0.65538 -1.15432 C 0.66597 -1.15371 0.66771 -1.12346 0.67187 -1.10617 C 0.67882 -1.07654 0.68281 -1.04506 0.68837 -1.01451 C 0.69028 -0.98179 0.69358 -0.94877 0.6941 -0.91636 C 0.69583 -0.80525 0.69201 -0.72253 0.67569 -0.61451 C 0.66927 -0.57161 0.66059 -0.52963 0.64948 -0.49012 C 0.63785 -0.44938 0.62344 -0.4108 0.60781 -0.37469 C 0.59236 -0.3392 0.57448 -0.3071 0.55625 -0.27624 C 0.52917 -0.23025 0.49358 -0.19475 0.47083 -0.13982 C 0.4566 -0.10556 0.44531 -0.06759 0.4349 -0.02932 C 0.41979 0.02623 0.42517 0.03426 0.41545 0.08642 C 0.41146 0.10741 0.40903 0.1142 0.40382 0.12932 C 0.40156 0.1287 0.39878 0.13025 0.39705 0.12778 C 0.39323 0.12222 0.39167 0.11327 0.38837 0.1071 C 0.37969 0.09012 0.37066 0.07376 0.36111 0.05864 C 0.31649 -0.01266 0.3026 -0.01605 0.26788 -0.1071 C 0.2559 -0.13889 0.24792 -0.175 0.23785 -0.20895 C 0.23333 -0.24229 0.22708 -0.275 0.2243 -0.30895 C 0.22135 -0.34383 0.21858 -0.37932 0.22031 -0.4142 C 0.22101 -0.42593 0.22656 -0.43488 0.23108 -0.44352 C 0.23611 -0.45371 0.24236 -0.46173 0.24844 -0.46945 C 0.26719 -0.4929 0.27083 -0.49537 0.28646 -0.50926 C 0.27205 -0.48364 0.27639 -0.49074 0.24375 -0.45216 C 0.21875 -0.42315 0.19167 -0.4 0.16788 -0.36759 C 0.12934 -0.31512 0.0908 -0.26111 0.05729 -0.19877 C 0.0283 -0.14445 0.00365 -0.08272 -0.0184 -0.01914 C -0.03108 0.01728 -0.06441 0.17839 -0.09219 0.22778 C -0.09826 0.23858 -0.10851 0.23827 -0.11649 0.24321 C -0.13056 0.18271 -0.13264 0.18457 -0.13594 0.1071 C -0.14965 -0.22191 -0.12587 -0.08673 -0.14948 -0.21235 C -0.14306 -0.0892 -0.14288 -0.00895 -0.11354 0.11389 C -0.07969 0.25679 -0.08507 0.24413 -0.03889 0.28117 C -0.03247 0.27963 -0.02847 0.28271 -0.03299 0.26574 C -0.04722 0.21327 -0.06233 0.16173 -0.0776 0.11049 C -0.09097 0.06574 -0.11771 -0.0179 -0.13889 -0.04846 C -0.16094 -0.07994 -0.2066 -0.08611 -0.23212 -0.09321 C -0.25174 -0.08796 -0.2724 -0.0892 -0.29132 -0.07778 C -0.30833 -0.06729 -0.31493 -0.0358 -0.29809 -0.01729 C -0.28455 -0.00216 -0.26892 0.00679 -0.25347 0.01389 C -0.18629 0.04321 -0.10191 0.04105 -0.03698 0.0466 C -0.01198 0.04259 0.01319 0.04167 0.03785 0.03457 C 0.04132 0.03364 0.04618 0.02839 0.04566 0.02253 C 0.04496 0.01636 0.03941 0.01636 0.03594 0.01543 C 0.02604 0.01296 0.0158 0.01358 0.00573 0.01204 L -0.06806 1.35802E-6 C -0.07639 -0.00679 -0.08611 -0.01019 -0.09323 -0.02068 C -0.10521 -0.03827 -0.10851 -0.07099 -0.11267 -0.09506 C -0.11076 -0.10556 -0.10417 -0.16883 -0.08733 -0.16389 C -0.0783 -0.16142 -0.07517 -0.13982 -0.06892 -0.12778 C -0.06736 -0.10587 -0.0625 -0.08395 -0.06406 -0.06204 C -0.06615 -0.03179 -0.0724 -0.00216 -0.07969 0.02592 C -0.10868 0.13765 -0.13316 0.18364 -0.18837 0.26759 C -0.19879 0.28333 -0.21233 0.29167 -0.22431 0.3037 C -0.23108 0.30216 -0.23976 0.3071 -0.24462 0.29846 C -0.26372 0.26481 -0.23715 0.15555 -0.2349 0.1466 C -0.22448 0.10401 -0.20972 0.0645 -0.19514 0.02592 C -0.18299 -0.00617 -0.15799 -0.05062 -0.1408 -0.07593 C -0.13108 -0.09012 -0.12135 -0.10401 -0.11076 -0.11574 C -0.09792 -0.13025 -0.0842 -0.14105 -0.07083 -0.15371 C -0.04792 -0.22253 -0.05156 -0.19661 -0.04948 -0.30371 C -0.0441 -0.59198 0.06024 -0.93735 -0.03698 -1.16821 C -0.11146 -1.34568 -0.28611 -1.16482 -0.41059 -1.16296 C -0.45087 -1.12562 -0.50382 -1.11512 -0.5309 -1.05093 C -0.65521 -0.75741 -0.65886 -0.53087 -0.60174 -0.19167 C -0.5724 -0.01698 -0.53889 0.16389 -0.4757 0.3071 C -0.40504 0.46697 -0.29896 0.56481 -0.21076 0.69383 C -0.125 0.67376 0.02517 0.78241 0.04653 0.63333 C 0.06805 0.48364 -0.08403 0.42346 -0.16215 0.35555 C -0.39115 0.15617 -0.86875 -0.16389 -0.86875 -0.16358 C -0.7842 -0.44167 -0.85816 -0.30895 -0.58351 -0.24506 C -0.06302 -0.12438 -0.19688 -0.13858 0.04653 -0.11729 C 0.03229 -0.12778 0.0184 -0.13982 0.00382 -0.14846 C -0.10938 -0.21574 -0.22708 -0.26173 -0.33681 -0.34537 L -0.44566 -0.42809 C -0.4092 -0.50587 -0.4257 -0.48333 -0.30677 -0.38827 C -0.23681 -0.33272 -0.17049 -0.26204 -0.10677 -0.18673 C -0.07656 -0.15062 -0.05226 -0.10062 -0.02622 -0.05525 C -0.02309 -0.04969 -0.01528 -0.03179 -0.01945 -0.03457 C -0.03195 -0.0429 -0.04306 -0.05741 -0.05347 -0.07253 C -0.15434 -0.22161 -0.14375 -0.20401 -0.19618 -0.30556 C -0.1632 -0.32006 -0.20486 -0.30371 -0.1224 -0.21235 C 0.02899 -0.04475 0.08628 0.00679 0.2592 0.0966 C 0.28229 0.10864 0.30712 0.10586 0.33108 0.11049 C 0.33038 0.09938 0.33403 0.08426 0.32917 0.07778 C 0.21736 -0.06914 0.18125 -0.0858 0.04653 -0.14167 C 0.02917 -0.14908 0.01094 -0.14722 -0.00677 -0.15031 C -0.00851 -0.14846 -0.01042 -0.14753 -0.01163 -0.14506 C -0.01736 -0.13364 -0.00955 -0.12624 -0.00382 -0.11914 C 0.01267 -0.09877 0.01146 -0.10216 0.02812 -0.1 C 0.02847 -0.09846 0.02986 -0.09599 0.02917 -0.09506 C 0.0191 -0.07963 0.00937 -0.07624 -0.00295 -0.06914 C -0.07205 -0.07284 0.00538 -0.0642 -0.11076 -0.10864 C -0.12986 -0.11605 -0.14948 -0.1179 -0.16892 -0.12253 L -0.27083 -0.11574 C -0.27813 -0.11296 -0.28212 -0.09414 -0.2816 -0.08117 C -0.28038 -0.05494 -0.275 -0.02809 -0.26597 -0.00679 C -0.23281 0.07099 -0.22344 0.05988 -0.1776 0.07253 C -0.13264 0.04691 -0.1026 0.03827 -0.06597 -0.02593 C -0.0533 -0.04815 -0.04861 -0.08117 -0.03976 -0.10864 C -0.04288 -0.19877 -0.03333 -0.17778 -0.06215 -0.23488 C -0.06406 -0.23858 -0.06667 -0.24043 -0.06892 -0.24352 C -0.07222 -0.23982 -0.07674 -0.23889 -0.07865 -0.23303 C -0.13056 -0.07315 -0.14063 -0.02654 -0.1776 0.11913 C -0.17986 0.14136 -0.18368 0.16358 -0.18455 0.18642 C -0.18472 0.19167 -0.18351 0.20092 -0.18056 0.20031 C -0.17066 0.19753 -0.16163 0.18765 -0.15347 0.17778 C -0.07934 0.08858 -0.09375 0.10309 -0.04271 -0.01729 C -0.04497 -0.0571 -0.03785 -0.10216 -0.04948 -0.13642 C -0.08125 -0.22963 -0.1434 -0.20833 -0.19132 -0.21235 C -0.21493 -0.19506 -0.24097 -0.18611 -0.26215 -0.1605 C -0.27326 -0.14722 -0.28264 -0.12377 -0.28351 -0.1 C -0.28542 -0.04846 -0.24583 0.02222 -0.22726 0.04475 C -0.2158 0.05864 -0.20122 0.06111 -0.18837 0.06913 C -0.18576 0.06543 -0.17986 0.0642 -0.18056 0.05864 C -0.1875 0.00771 -0.2026 -0.03889 -0.20972 -0.08982 C -0.21267 -0.1105 -0.21424 -0.1321 -0.2184 -0.15185 C -0.22014 -0.15957 -0.22431 -0.16451 -0.22726 -0.17099 C -0.26979 -0.07377 -0.2566 -0.1179 -0.27483 -0.04661 C -0.26875 -0.02068 -0.26927 -0.00401 -0.25434 0.00679 C -0.2507 0.00957 -0.24653 0.00802 -0.24271 0.00864 C -0.21389 -0.01945 -0.22188 -0.00864 -0.19219 -0.05525 C -0.18715 -0.06327 -0.18333 -0.07438 -0.1776 -0.08117 C -0.17274 -0.08673 -0.16667 -0.08827 -0.16111 -0.09136 C -0.15955 -0.09229 -0.15469 -0.09321 -0.15625 -0.09321 C -0.16094 -0.09321 -0.16545 -0.09198 -0.16997 -0.09136 C -0.17083 -0.08858 -0.1717 -0.0855 -0.17274 -0.08272 C -0.17396 -0.08056 -0.1757 -0.07871 -0.17674 -0.07593 C -0.18038 -0.06667 -0.18021 -0.05926 -0.18247 -0.04846 C -0.18299 -0.0463 -0.18438 -0.04537 -0.18455 -0.04321 C -0.1849 -0.03735 -0.18455 -0.03179 -0.18455 -0.02593 L -0.15139 -0.54537 L -0.08351 -0.58858 L -0.09028 -0.57809 " pathEditMode="relative" rAng="0" ptsTypes="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cBhvr>
                                        <p:cTn id="12" dur="2000" fill="hold"/>
                                        <p:tgtEl>
                                          <p:spTgt spid="4"/>
                                        </p:tgtEl>
                                        <p:attrNameLst>
                                          <p:attrName>ppt_x</p:attrName>
                                          <p:attrName>ppt_y</p:attrName>
                                        </p:attrNameLst>
                                      </p:cBhvr>
                                      <p:rCtr x="-9028" y="-2663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1" name="Shape 61"/>
          <p:cNvSpPr txBox="1"/>
          <p:nvPr/>
        </p:nvSpPr>
        <p:spPr>
          <a:xfrm>
            <a:off x="435706" y="1277022"/>
            <a:ext cx="6521984" cy="2119322"/>
          </a:xfrm>
          <a:prstGeom prst="rect">
            <a:avLst/>
          </a:prstGeom>
          <a:noFill/>
          <a:ln>
            <a:noFill/>
          </a:ln>
        </p:spPr>
        <p:txBody>
          <a:bodyPr wrap="square" lIns="91425" tIns="91425" rIns="91425" bIns="91425" anchor="t" anchorCtr="0">
            <a:noAutofit/>
            <a:scene3d>
              <a:camera prst="orthographicFront">
                <a:rot lat="0" lon="0" rev="0"/>
              </a:camera>
              <a:lightRig rig="threePt" dir="t"/>
            </a:scene3d>
            <a:sp3d>
              <a:bevelT w="0" h="0"/>
            </a:sp3d>
          </a:bodyPr>
          <a:lstStyle/>
          <a:p>
            <a:pPr lvl="0">
              <a:spcBef>
                <a:spcPts val="0"/>
              </a:spcBef>
              <a:buNone/>
            </a:pPr>
            <a:r>
              <a:rPr lang="en-GB" sz="2400" b="1"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Catalin - Project management / Video tutorial.</a:t>
            </a:r>
          </a:p>
          <a:p>
            <a:pPr lvl="0">
              <a:spcBef>
                <a:spcPts val="0"/>
              </a:spcBef>
              <a:buNone/>
            </a:pPr>
            <a:r>
              <a:rPr lang="en-GB" sz="2400" b="1"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Aidan – Engineering/ budget</a:t>
            </a:r>
          </a:p>
          <a:p>
            <a:pPr lvl="0">
              <a:spcBef>
                <a:spcPts val="0"/>
              </a:spcBef>
              <a:buNone/>
            </a:pPr>
            <a:r>
              <a:rPr lang="en-GB" sz="2400" b="1"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Cameron – Coder</a:t>
            </a:r>
          </a:p>
          <a:p>
            <a:pPr lvl="0">
              <a:spcBef>
                <a:spcPts val="0"/>
              </a:spcBef>
              <a:buNone/>
            </a:pPr>
            <a:r>
              <a:rPr lang="en-GB" sz="2400" b="1"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Simone – Coder / Equipment manager   </a:t>
            </a:r>
          </a:p>
        </p:txBody>
      </p:sp>
      <p:sp>
        <p:nvSpPr>
          <p:cNvPr id="4" name="Shape 54"/>
          <p:cNvSpPr txBox="1">
            <a:spLocks/>
          </p:cNvSpPr>
          <p:nvPr/>
        </p:nvSpPr>
        <p:spPr>
          <a:xfrm>
            <a:off x="550812" y="279882"/>
            <a:ext cx="6219721" cy="997139"/>
          </a:xfrm>
          <a:prstGeom prst="rect">
            <a:avLst/>
          </a:prstGeom>
          <a:noFill/>
          <a:ln>
            <a:noFill/>
          </a:ln>
        </p:spPr>
        <p:txBody>
          <a:bodyPr wrap="square" lIns="91425" tIns="91425" rIns="91425" bIns="91425" anchor="b" anchorCtr="0">
            <a:noAutofit/>
            <a:scene3d>
              <a:camera prst="orthographicFront">
                <a:rot lat="0" lon="0" rev="0"/>
              </a:camera>
              <a:lightRig rig="threePt" dir="t"/>
            </a:scene3d>
            <a:sp3d prstMaterial="matte">
              <a:bevelT w="0" h="0"/>
              <a:bevelB w="0" h="0"/>
              <a:extrusionClr>
                <a:schemeClr val="tx1"/>
              </a:extrusionClr>
            </a:sp3d>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None/>
              <a:defRPr sz="2800" b="0" i="0" u="none" strike="noStrike" cap="none">
                <a:solidFill>
                  <a:schemeClr val="dk1"/>
                </a:solidFill>
                <a:latin typeface="Arial"/>
                <a:ea typeface="Arial"/>
                <a:cs typeface="Arial"/>
                <a:sym typeface="Aria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r>
              <a:rPr lang="en-GB" sz="5400" dirty="0">
                <a:solidFill>
                  <a:schemeClr val="tx1"/>
                </a:solidFill>
                <a:latin typeface="Malg"/>
              </a:rPr>
              <a:t>Roles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Shape 67"/>
          <p:cNvSpPr txBox="1">
            <a:spLocks noGrp="1"/>
          </p:cNvSpPr>
          <p:nvPr>
            <p:ph type="body" idx="1"/>
          </p:nvPr>
        </p:nvSpPr>
        <p:spPr>
          <a:xfrm>
            <a:off x="155575" y="1250482"/>
            <a:ext cx="7242127" cy="2738881"/>
          </a:xfrm>
          <a:prstGeom prst="rect">
            <a:avLst/>
          </a:prstGeom>
        </p:spPr>
        <p:txBody>
          <a:bodyPr wrap="square" lIns="91425" tIns="91425" rIns="91425" bIns="91425" anchor="t" anchorCtr="0">
            <a:noAutofit/>
            <a:scene3d>
              <a:camera prst="orthographicFront"/>
              <a:lightRig rig="threePt" dir="t"/>
            </a:scene3d>
            <a:sp3d extrusionH="57150" contourW="12700">
              <a:bevelT w="0" h="0"/>
              <a:contourClr>
                <a:schemeClr val="tx1"/>
              </a:contourClr>
            </a:sp3d>
          </a:bodyPr>
          <a:lstStyle/>
          <a:p>
            <a:pPr lvl="0">
              <a:buNone/>
            </a:pPr>
            <a:r>
              <a:rPr lang="en-GB" sz="2000" b="1" dirty="0">
                <a:solidFill>
                  <a:schemeClr val="tx1"/>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   We will play the song Sandstorm by Darude on a Arduino. It will consist of a computer program that will allow the user to output the song  by a Passive Speaker Buzzer. The program uses notes that are already inputted into the system so the buzzer know when to make the out sound and make the melody of the song so that humans can hear it. This is all by using the Beep() function &amp; Sleep() Function which it delays the sound so that can make the beep.</a:t>
            </a:r>
          </a:p>
        </p:txBody>
      </p:sp>
      <p:sp>
        <p:nvSpPr>
          <p:cNvPr id="2" name="AutoShape 2" descr="Image result for moose"/>
          <p:cNvSpPr>
            <a:spLocks noChangeAspect="1" noChangeArrowheads="1"/>
          </p:cNvSpPr>
          <p:nvPr/>
        </p:nvSpPr>
        <p:spPr bwMode="auto">
          <a:xfrm>
            <a:off x="155575" y="-144463"/>
            <a:ext cx="1791216" cy="142284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Shape 54"/>
          <p:cNvSpPr txBox="1">
            <a:spLocks/>
          </p:cNvSpPr>
          <p:nvPr/>
        </p:nvSpPr>
        <p:spPr>
          <a:xfrm>
            <a:off x="370368" y="205618"/>
            <a:ext cx="6219721" cy="997139"/>
          </a:xfrm>
          <a:prstGeom prst="rect">
            <a:avLst/>
          </a:prstGeom>
          <a:noFill/>
          <a:ln>
            <a:noFill/>
          </a:ln>
        </p:spPr>
        <p:txBody>
          <a:bodyPr wrap="square" lIns="91425" tIns="91425" rIns="91425" bIns="91425" anchor="b" anchorCtr="0">
            <a:noAutofit/>
            <a:scene3d>
              <a:camera prst="orthographicFront">
                <a:rot lat="120000" lon="0" rev="0"/>
              </a:camera>
              <a:lightRig rig="threePt" dir="t"/>
            </a:scene3d>
            <a:sp3d prstMaterial="matte">
              <a:bevelT w="0" h="0"/>
              <a:bevelB w="0" h="0"/>
              <a:extrusionClr>
                <a:schemeClr val="tx1"/>
              </a:extrusionClr>
            </a:sp3d>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None/>
              <a:defRPr sz="2800" b="0" i="0" u="none" strike="noStrike" cap="none">
                <a:solidFill>
                  <a:schemeClr val="dk1"/>
                </a:solidFill>
                <a:latin typeface="Arial"/>
                <a:ea typeface="Arial"/>
                <a:cs typeface="Arial"/>
                <a:sym typeface="Aria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r>
              <a:rPr lang="en-GB" sz="5400" dirty="0">
                <a:solidFill>
                  <a:schemeClr val="tx1"/>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Our idea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4" name="Shape 54"/>
          <p:cNvSpPr txBox="1">
            <a:spLocks/>
          </p:cNvSpPr>
          <p:nvPr/>
        </p:nvSpPr>
        <p:spPr>
          <a:xfrm>
            <a:off x="0" y="116878"/>
            <a:ext cx="7693335" cy="1148156"/>
          </a:xfrm>
          <a:prstGeom prst="rect">
            <a:avLst/>
          </a:prstGeom>
          <a:noFill/>
          <a:ln>
            <a:noFill/>
          </a:ln>
        </p:spPr>
        <p:txBody>
          <a:bodyPr wrap="square" lIns="91425" tIns="91425" rIns="91425" bIns="91425" anchor="b" anchorCtr="0">
            <a:noAutofit/>
            <a:scene3d>
              <a:camera prst="orthographicFront">
                <a:rot lat="0" lon="0" rev="0"/>
              </a:camera>
              <a:lightRig rig="threePt" dir="t"/>
            </a:scene3d>
            <a:sp3d prstMaterial="matte">
              <a:bevelT w="0" h="0"/>
              <a:bevelB w="0" h="0"/>
              <a:extrusionClr>
                <a:schemeClr val="tx1"/>
              </a:extrusionClr>
            </a:sp3d>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None/>
              <a:defRPr sz="2800" b="0" i="0" u="none" strike="noStrike" cap="none">
                <a:solidFill>
                  <a:schemeClr val="dk1"/>
                </a:solidFill>
                <a:latin typeface="Arial"/>
                <a:ea typeface="Arial"/>
                <a:cs typeface="Arial"/>
                <a:sym typeface="Aria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r>
              <a:rPr lang="en-GB" sz="5400" dirty="0">
                <a:solidFill>
                  <a:schemeClr val="tx1"/>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Resource list and budget </a:t>
            </a:r>
          </a:p>
        </p:txBody>
      </p:sp>
      <p:pic>
        <p:nvPicPr>
          <p:cNvPr id="2" name="Picture 1"/>
          <p:cNvPicPr>
            <a:picLocks noChangeAspect="1"/>
          </p:cNvPicPr>
          <p:nvPr/>
        </p:nvPicPr>
        <p:blipFill>
          <a:blip r:embed="rId3"/>
          <a:stretch>
            <a:fillRect/>
          </a:stretch>
        </p:blipFill>
        <p:spPr>
          <a:xfrm>
            <a:off x="278769" y="1582324"/>
            <a:ext cx="5776006" cy="163060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2" name="Title 1"/>
          <p:cNvSpPr>
            <a:spLocks noGrp="1"/>
          </p:cNvSpPr>
          <p:nvPr>
            <p:ph type="title"/>
          </p:nvPr>
        </p:nvSpPr>
        <p:spPr>
          <a:xfrm rot="10800000" flipV="1">
            <a:off x="132944" y="247507"/>
            <a:ext cx="6673491" cy="1024403"/>
          </a:xfrm>
        </p:spPr>
        <p:txBody>
          <a:bodyPr>
            <a:noAutofit/>
          </a:bodyPr>
          <a:lstStyle/>
          <a:p>
            <a:r>
              <a:rPr lang="en-GB" sz="5400" dirty="0">
                <a:solidFill>
                  <a:schemeClr val="tx1"/>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Gantt</a:t>
            </a:r>
            <a:r>
              <a:rPr lang="en-GB" sz="5400" dirty="0">
                <a:solidFill>
                  <a:schemeClr val="tx1"/>
                </a:solidFill>
              </a:rPr>
              <a:t> </a:t>
            </a:r>
            <a:r>
              <a:rPr lang="en-GB" sz="5400" dirty="0">
                <a:solidFill>
                  <a:schemeClr val="tx1"/>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chart</a:t>
            </a:r>
          </a:p>
        </p:txBody>
      </p:sp>
      <p:pic>
        <p:nvPicPr>
          <p:cNvPr id="3" name="Picture 2"/>
          <p:cNvPicPr>
            <a:picLocks noChangeAspect="1"/>
          </p:cNvPicPr>
          <p:nvPr/>
        </p:nvPicPr>
        <p:blipFill>
          <a:blip r:embed="rId3"/>
          <a:stretch>
            <a:fillRect/>
          </a:stretch>
        </p:blipFill>
        <p:spPr>
          <a:xfrm>
            <a:off x="256673" y="1271911"/>
            <a:ext cx="7093935" cy="265499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575" y="178755"/>
            <a:ext cx="2619445" cy="904968"/>
          </a:xfrm>
        </p:spPr>
        <p:txBody>
          <a:bodyPr>
            <a:noAutofit/>
          </a:bodyPr>
          <a:lstStyle/>
          <a:p>
            <a:r>
              <a:rPr lang="en-GB" sz="5400" dirty="0">
                <a:solidFill>
                  <a:schemeClr val="tx1"/>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Code</a:t>
            </a:r>
          </a:p>
        </p:txBody>
      </p:sp>
      <p:pic>
        <p:nvPicPr>
          <p:cNvPr id="4" name="Picture 3"/>
          <p:cNvPicPr>
            <a:picLocks noChangeAspect="1"/>
          </p:cNvPicPr>
          <p:nvPr/>
        </p:nvPicPr>
        <p:blipFill rotWithShape="1">
          <a:blip r:embed="rId2"/>
          <a:srcRect t="10987" r="75167" b="33360"/>
          <a:stretch/>
        </p:blipFill>
        <p:spPr>
          <a:xfrm>
            <a:off x="759274" y="1256882"/>
            <a:ext cx="2782957" cy="3508155"/>
          </a:xfrm>
          <a:prstGeom prst="rect">
            <a:avLst/>
          </a:prstGeom>
          <a:ln w="127000" cap="sq">
            <a:solidFill>
              <a:schemeClr val="accent1"/>
            </a:solidFill>
            <a:miter lim="800000"/>
          </a:ln>
          <a:effectLst>
            <a:outerShdw blurRad="57150" dist="50800" dir="2700000" algn="tl" rotWithShape="0">
              <a:srgbClr val="000000">
                <a:alpha val="40000"/>
              </a:srgbClr>
            </a:outerShdw>
          </a:effectLst>
        </p:spPr>
      </p:pic>
      <p:sp>
        <p:nvSpPr>
          <p:cNvPr id="6" name="TextBox 5"/>
          <p:cNvSpPr txBox="1"/>
          <p:nvPr/>
        </p:nvSpPr>
        <p:spPr>
          <a:xfrm>
            <a:off x="3743057" y="1118133"/>
            <a:ext cx="3085033" cy="3785652"/>
          </a:xfrm>
          <a:prstGeom prst="rect">
            <a:avLst/>
          </a:prstGeom>
          <a:noFill/>
        </p:spPr>
        <p:txBody>
          <a:bodyPr wrap="square" rtlCol="0">
            <a:spAutoFit/>
          </a:bodyPr>
          <a:lstStyle/>
          <a:p>
            <a:r>
              <a:rPr lang="en-GB" sz="2000" dirty="0"/>
              <a:t>The image shows the code that makes the buzzer to sleep or beep and the frequency that the buzzer would play the song. The code shows the pin were the buzzer would be placed and make the tone and makes the delay of the sound to make the melody. </a:t>
            </a:r>
          </a:p>
        </p:txBody>
      </p:sp>
    </p:spTree>
    <p:extLst>
      <p:ext uri="{BB962C8B-B14F-4D97-AF65-F5344CB8AC3E}">
        <p14:creationId xmlns:p14="http://schemas.microsoft.com/office/powerpoint/2010/main" val="419427656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5652</TotalTime>
  <Words>189</Words>
  <Application>Microsoft Office PowerPoint</Application>
  <PresentationFormat>On-screen Show (16:9)</PresentationFormat>
  <Paragraphs>14</Paragraphs>
  <Slides>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Malgun Gothic Semilight</vt:lpstr>
      <vt:lpstr>Arial</vt:lpstr>
      <vt:lpstr>Malg</vt:lpstr>
      <vt:lpstr>Trebuchet MS</vt:lpstr>
      <vt:lpstr>Wingdings 3</vt:lpstr>
      <vt:lpstr>Facet</vt:lpstr>
      <vt:lpstr>Arduino Project Tutorial</vt:lpstr>
      <vt:lpstr>PowerPoint Presentation</vt:lpstr>
      <vt:lpstr>PowerPoint Presentation</vt:lpstr>
      <vt:lpstr>PowerPoint Presentation</vt:lpstr>
      <vt:lpstr>Gantt chart</vt:lpstr>
      <vt:lpstr>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 Project Tutorial</dc:title>
  <dc:creator>Student</dc:creator>
  <cp:lastModifiedBy>Sava, Catalin (976459)</cp:lastModifiedBy>
  <cp:revision>27</cp:revision>
  <dcterms:modified xsi:type="dcterms:W3CDTF">2017-10-07T20:37:13Z</dcterms:modified>
</cp:coreProperties>
</file>