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DE48-EBAD-496E-B429-5831894A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FF504-50ED-4445-B672-2BC41EBED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F61-ACE4-415A-9F97-B52E6B9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13A4-CE51-47AA-8774-3154A75D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68A9-F471-404E-9368-4DB8DA24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C2B9-6239-4AFE-8A05-035D1D33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E02B-023C-4CEA-95BD-F42516A6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EA0C-4B67-40DA-A235-BF3DE24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5B79-2FD5-469B-9E1C-FC8BF8D8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5FAC-FA41-46CC-92DC-F5BED7F3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3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C1324-13F1-4EF3-A63A-9DFA91175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8540A-0D87-4037-BEA3-C1F6F4C1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395C-1708-4321-B025-FC010F9F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D6F1-3E8A-4D68-9A23-F353DBA7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F0A3-3A9F-49CC-B49D-38946FC7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6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C49C-2EE5-4424-9194-E3A1C51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77CC-F662-4687-B5DC-AAAB038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DEEE-189F-40B7-AF4A-FFF8F7CA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B0E5-3E29-443C-B531-E3C8296C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2BE3-81F2-4B64-8B43-2C6C7E9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8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35EE-E075-4699-89D9-96402C14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E48AB-D345-496C-BA19-72B24104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B47A-E381-4217-8399-AA373727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4218-6232-4690-87F1-E704F83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9E8E-3B2B-47CA-989B-8EDDC829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BA73-AB78-43A1-9DD7-85AC117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1594-C1FF-4CB2-82E0-F8F1561B8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7EA40-A828-4541-8D49-54BAA2F2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11C8-85F2-4E3E-840C-F8D7EE78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14B90-12C8-4211-86DB-9BBD5C3A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4378-DABE-4228-887C-40CBF89A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9EE-3524-46C1-89E5-F1ACE1DB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ACB1-CDC2-444D-BE47-DC062C41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DD1CB-505F-432A-8CE7-A4BBE18F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83AF-8374-46B4-BD55-D29F4AB6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9AE2E-0A86-45DE-8354-FA290388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57755-4F9E-4379-B489-64913ABB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2D5CF-23F0-4C42-ABEA-ECA71D92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0AAF5-134F-40FD-A162-9A30C34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C59D-BF5E-452F-AAE9-3355821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4957B-5DA5-4416-B8FF-A1B6623B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9077-33EE-4502-8841-D3787C99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7B54-88BC-4041-BA21-F2859E75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8BD13-18DB-4AF8-84A3-DED270EB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9AFD-37F4-4458-BDE4-38E0CA1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FEDA-9718-4CC9-A11A-5236C123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C353-7096-465A-9BB7-275EF58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DA67-8002-45A5-88F8-78D96C21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103F-F9C1-4CC8-89D2-198F8837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EF07-6064-4A2B-968D-8A72F08A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96E8-106D-41DE-BE72-22C94462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37E9-1C06-45BB-BCC9-5DAE1ED0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BE21-B5B1-4DD5-8951-FCCA385A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32BF7-CF9D-4F52-81CB-060A68105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F071-A010-4BC0-8819-1C0A27D8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375F-DC4F-40CB-B78F-BE48D36F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E661D-DBB1-4E80-BF78-020A6272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BF70-0791-4208-94B8-046524CC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1FE46-0BBB-4364-9C67-C509E51F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C81E4-39CF-49A3-841C-26856894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CC47-093D-4CCB-B0E5-5851ED656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02C60-B900-4AB2-A878-1A8C3F45492D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55AF-71E2-415C-B2D2-4AD872F72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F8DC-4277-46F2-8B91-087C26A2C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FE64-AD28-44E2-B2C0-29C09A28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-pubs.onlinelibrary.wiley.com/doi/10.1111/dom.12903" TargetMode="External"/><Relationship Id="rId2" Type="http://schemas.openxmlformats.org/officeDocument/2006/relationships/hyperlink" Target="https://dom-pubs.onlinelibrary.wiley.com/doi/10.1111/dom.145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open.com/document/read?vid=886dfe3f-56e3-4207-b2c1-07874e1c71c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C50D-C96A-4DFC-877B-EEC1450D9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16/02/2022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7D911-B71E-4F94-89BF-43C9A7203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Streamline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B4F-BC36-45AC-A85E-F50CC988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674B-B0F3-4F57-99E8-353DDFC6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last sprint </a:t>
            </a:r>
          </a:p>
          <a:p>
            <a:pPr lvl="1"/>
            <a:r>
              <a:rPr lang="en-GB" dirty="0"/>
              <a:t>Goals from last sprint 				   </a:t>
            </a:r>
            <a:r>
              <a:rPr lang="en-GB" sz="1800" dirty="0"/>
              <a:t>– 10 minutes </a:t>
            </a:r>
            <a:endParaRPr lang="en-GB" dirty="0"/>
          </a:p>
          <a:p>
            <a:pPr lvl="1"/>
            <a:r>
              <a:rPr lang="en-GB" dirty="0"/>
              <a:t>More Detail from each person </a:t>
            </a:r>
          </a:p>
          <a:p>
            <a:pPr lvl="1"/>
            <a:r>
              <a:rPr lang="en-GB" dirty="0"/>
              <a:t>Demonstration 					   </a:t>
            </a:r>
            <a:r>
              <a:rPr lang="en-GB" sz="1800" dirty="0"/>
              <a:t>– 5 minutes </a:t>
            </a:r>
          </a:p>
          <a:p>
            <a:pPr lvl="1"/>
            <a:r>
              <a:rPr lang="en-GB" dirty="0"/>
              <a:t>Example Tables </a:t>
            </a:r>
            <a:endParaRPr lang="en-GB" sz="3200" dirty="0"/>
          </a:p>
          <a:p>
            <a:pPr lvl="1"/>
            <a:r>
              <a:rPr lang="en-GB" dirty="0"/>
              <a:t>Discussion 					   </a:t>
            </a:r>
            <a:r>
              <a:rPr lang="en-GB" sz="1800" dirty="0"/>
              <a:t>– 5 minutes </a:t>
            </a:r>
          </a:p>
          <a:p>
            <a:pPr lvl="2"/>
            <a:r>
              <a:rPr lang="en-GB" dirty="0"/>
              <a:t>Handover</a:t>
            </a:r>
          </a:p>
          <a:p>
            <a:r>
              <a:rPr lang="en-GB" dirty="0"/>
              <a:t>Plan Next Sprint </a:t>
            </a:r>
          </a:p>
          <a:p>
            <a:pPr lvl="1"/>
            <a:r>
              <a:rPr lang="en-GB" dirty="0"/>
              <a:t>Goals before final presentation – 23/03/2022 	   </a:t>
            </a:r>
            <a:r>
              <a:rPr lang="en-GB" sz="1800" dirty="0"/>
              <a:t>– 5 minuets </a:t>
            </a:r>
            <a:endParaRPr lang="en-GB" dirty="0"/>
          </a:p>
          <a:p>
            <a:r>
              <a:rPr lang="en-GB" dirty="0"/>
              <a:t>Summarise Meeting / Discussion 		   </a:t>
            </a:r>
            <a:r>
              <a:rPr lang="en-GB" sz="1800" dirty="0"/>
              <a:t>– 10 minuets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28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5318-9FBE-49CE-A474-90ECDB5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Sprint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3E0E-C226-4A51-B538-4CE2A05E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1/12/2021 – 19/01/2022</a:t>
            </a:r>
          </a:p>
          <a:p>
            <a:r>
              <a:rPr lang="en-GB" sz="1600" dirty="0"/>
              <a:t>Goals</a:t>
            </a:r>
          </a:p>
          <a:p>
            <a:pPr lvl="1"/>
            <a:r>
              <a:rPr lang="en-GB" sz="1200" dirty="0"/>
              <a:t>Set up PythonAnywhere server</a:t>
            </a:r>
          </a:p>
          <a:p>
            <a:pPr lvl="1"/>
            <a:r>
              <a:rPr lang="en-GB" sz="1200" dirty="0"/>
              <a:t>Communication between server and user </a:t>
            </a:r>
          </a:p>
          <a:p>
            <a:pPr lvl="1"/>
            <a:r>
              <a:rPr lang="en-GB" sz="1200" dirty="0"/>
              <a:t>Specify a PDF page to extract </a:t>
            </a:r>
          </a:p>
          <a:p>
            <a:pPr lvl="1"/>
            <a:r>
              <a:rPr lang="en-GB" sz="1200" dirty="0"/>
              <a:t>Extension UI </a:t>
            </a:r>
          </a:p>
          <a:p>
            <a:r>
              <a:rPr lang="en-GB" sz="2400" dirty="0"/>
              <a:t>Achieved</a:t>
            </a:r>
            <a:r>
              <a:rPr lang="en-GB" dirty="0"/>
              <a:t> </a:t>
            </a:r>
          </a:p>
          <a:p>
            <a:pPr lvl="1"/>
            <a:r>
              <a:rPr lang="en-GB" sz="1400" dirty="0"/>
              <a:t>Set up PythonAnywhere server, however there is limited use </a:t>
            </a:r>
          </a:p>
          <a:p>
            <a:pPr lvl="1"/>
            <a:r>
              <a:rPr lang="en-GB" sz="1400" dirty="0"/>
              <a:t>Set up clear ways for the user and the server to communicate using a webpage </a:t>
            </a:r>
          </a:p>
          <a:p>
            <a:pPr lvl="1"/>
            <a:r>
              <a:rPr lang="en-GB" sz="1400" dirty="0"/>
              <a:t>Implemented a popup on pdfs to specify page </a:t>
            </a:r>
          </a:p>
          <a:p>
            <a:pPr lvl="1"/>
            <a:r>
              <a:rPr lang="en-GB" sz="1400" dirty="0"/>
              <a:t>Made a webpage to provide all the information and interaction for the user</a:t>
            </a:r>
          </a:p>
          <a:p>
            <a:pPr lvl="1"/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95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F5B-0A4C-41C0-8F9F-A45DA9FF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4139-049A-4528-93DC-0E3D9A9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https://dom-pubs.onlinelibrary.wiley.com/doi/10.1111/dom.14590</a:t>
            </a:r>
            <a:endParaRPr lang="en-GB" dirty="0"/>
          </a:p>
          <a:p>
            <a:r>
              <a:rPr lang="en-GB" dirty="0">
                <a:hlinkClick r:id="rId3"/>
              </a:rPr>
              <a:t>https://dom-pubs.onlinelibrary.wiley.com/doi/10.1111/dom.12903</a:t>
            </a:r>
            <a:endParaRPr lang="en-GB" dirty="0"/>
          </a:p>
          <a:p>
            <a:r>
              <a:rPr lang="en-GB" dirty="0">
                <a:hlinkClick r:id="rId4"/>
              </a:rPr>
              <a:t>https://www.scienceopen.com/document/read?vid=886dfe3f-56e3-4207-b2c1-07874e1c71c3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E431D-4587-4066-B4E3-5E08272C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" y="116960"/>
            <a:ext cx="5563892" cy="462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54A0E-E49B-4344-B7B6-7ACBB3C2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4" y="116960"/>
            <a:ext cx="5052940" cy="4602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7F2A-8969-4C95-8270-C12221D31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7" y="4426767"/>
            <a:ext cx="6384201" cy="2314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4BAA00-5244-4549-9D43-789C6A93EC4B}"/>
              </a:ext>
            </a:extLst>
          </p:cNvPr>
          <p:cNvSpPr txBox="1"/>
          <p:nvPr/>
        </p:nvSpPr>
        <p:spPr>
          <a:xfrm>
            <a:off x="6837529" y="4940489"/>
            <a:ext cx="412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PDF - Some Unicode artifacts in the csv</a:t>
            </a:r>
          </a:p>
        </p:txBody>
      </p:sp>
    </p:spTree>
    <p:extLst>
      <p:ext uri="{BB962C8B-B14F-4D97-AF65-F5344CB8AC3E}">
        <p14:creationId xmlns:p14="http://schemas.microsoft.com/office/powerpoint/2010/main" val="323007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A1FBF-57A7-41DA-9814-7EC183D8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8" y="107576"/>
            <a:ext cx="4892670" cy="422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7D410-0178-4FA0-AF27-D250EC53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79" y="107576"/>
            <a:ext cx="4392436" cy="4223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C745AF-A3CF-45B5-A15B-131A40B2D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064" y="5646299"/>
            <a:ext cx="5234809" cy="1003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2C4D1-B9A2-45FD-8564-1FCBC9F48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27" y="4414200"/>
            <a:ext cx="6453380" cy="235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938D43-416D-4DB7-B829-302128441D02}"/>
              </a:ext>
            </a:extLst>
          </p:cNvPr>
          <p:cNvSpPr txBox="1"/>
          <p:nvPr/>
        </p:nvSpPr>
        <p:spPr>
          <a:xfrm>
            <a:off x="6959988" y="4589672"/>
            <a:ext cx="445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HTML - Some artifacts with “\n”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Includes Footnotes in table and at bottom </a:t>
            </a:r>
          </a:p>
        </p:txBody>
      </p:sp>
    </p:spTree>
    <p:extLst>
      <p:ext uri="{BB962C8B-B14F-4D97-AF65-F5344CB8AC3E}">
        <p14:creationId xmlns:p14="http://schemas.microsoft.com/office/powerpoint/2010/main" val="34589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6EFA8-9321-4417-B083-481E9AF2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9" y="56079"/>
            <a:ext cx="4605618" cy="4019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C19CD-472E-4B0D-B0E1-A4131D1F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85" y="134974"/>
            <a:ext cx="4148419" cy="4076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FC70A4-5081-4DD2-839B-48E66DD0A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9" y="4211121"/>
            <a:ext cx="103441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E1FB50-3263-4798-B68D-441F90F5363E}"/>
              </a:ext>
            </a:extLst>
          </p:cNvPr>
          <p:cNvSpPr txBox="1"/>
          <p:nvPr/>
        </p:nvSpPr>
        <p:spPr>
          <a:xfrm>
            <a:off x="9188427" y="1192762"/>
            <a:ext cx="3104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 - Some misalignment </a:t>
            </a:r>
          </a:p>
          <a:p>
            <a:r>
              <a:rPr lang="en-GB" dirty="0"/>
              <a:t>      of column titles</a:t>
            </a:r>
          </a:p>
        </p:txBody>
      </p:sp>
    </p:spTree>
    <p:extLst>
      <p:ext uri="{BB962C8B-B14F-4D97-AF65-F5344CB8AC3E}">
        <p14:creationId xmlns:p14="http://schemas.microsoft.com/office/powerpoint/2010/main" val="11945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5555-C0AE-4530-B3C5-80E13544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Sprint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B65-F51F-4C7A-BE09-D4DB543B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16/02/2022 – 18/03/2022</a:t>
            </a:r>
          </a:p>
          <a:p>
            <a:r>
              <a:rPr lang="en-GB" dirty="0"/>
              <a:t>Goals</a:t>
            </a:r>
          </a:p>
          <a:p>
            <a:pPr lvl="1"/>
            <a:r>
              <a:rPr lang="en-GB" dirty="0"/>
              <a:t>Make the system resilient to errors </a:t>
            </a:r>
          </a:p>
          <a:p>
            <a:pPr lvl="1"/>
            <a:r>
              <a:rPr lang="en-GB" dirty="0"/>
              <a:t>Finalise UI </a:t>
            </a:r>
          </a:p>
          <a:p>
            <a:pPr lvl="1"/>
            <a:r>
              <a:rPr lang="en-GB" dirty="0"/>
              <a:t>Create Test Suite</a:t>
            </a:r>
          </a:p>
          <a:p>
            <a:pPr lvl="1"/>
            <a:r>
              <a:rPr lang="en-GB" dirty="0"/>
              <a:t>Fix columns </a:t>
            </a:r>
          </a:p>
          <a:p>
            <a:pPr lvl="1"/>
            <a:r>
              <a:rPr lang="en-GB" dirty="0"/>
              <a:t>Remove artifacts from text</a:t>
            </a:r>
          </a:p>
          <a:p>
            <a:pPr lvl="1"/>
            <a:r>
              <a:rPr lang="en-GB" dirty="0"/>
              <a:t>Get server up and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5A82-36EE-421D-B594-9E1B1C9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C41D-BE55-4B0E-9248-F633BD41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last sprint </a:t>
            </a:r>
          </a:p>
          <a:p>
            <a:pPr lvl="1"/>
            <a:r>
              <a:rPr lang="en-GB" dirty="0"/>
              <a:t>Goals from last sprint 				   </a:t>
            </a:r>
            <a:r>
              <a:rPr lang="en-GB" sz="1800" dirty="0"/>
              <a:t>– 10 minutes </a:t>
            </a:r>
            <a:endParaRPr lang="en-GB" dirty="0"/>
          </a:p>
          <a:p>
            <a:pPr lvl="1"/>
            <a:r>
              <a:rPr lang="en-GB" dirty="0"/>
              <a:t>More Detail from each person </a:t>
            </a:r>
          </a:p>
          <a:p>
            <a:pPr lvl="1"/>
            <a:r>
              <a:rPr lang="en-GB" dirty="0"/>
              <a:t>Demonstration 					   </a:t>
            </a:r>
            <a:r>
              <a:rPr lang="en-GB" sz="1800" dirty="0"/>
              <a:t>– 5 minutes </a:t>
            </a:r>
          </a:p>
          <a:p>
            <a:pPr lvl="1"/>
            <a:r>
              <a:rPr lang="en-GB" dirty="0"/>
              <a:t>Example Tables </a:t>
            </a:r>
            <a:endParaRPr lang="en-GB" sz="3200" dirty="0"/>
          </a:p>
          <a:p>
            <a:pPr lvl="1"/>
            <a:r>
              <a:rPr lang="en-GB" dirty="0"/>
              <a:t>Discussion 					   </a:t>
            </a:r>
            <a:r>
              <a:rPr lang="en-GB" sz="1800" dirty="0"/>
              <a:t>– 5 minutes </a:t>
            </a:r>
          </a:p>
          <a:p>
            <a:pPr lvl="2"/>
            <a:r>
              <a:rPr lang="en-GB" dirty="0"/>
              <a:t>Handover</a:t>
            </a:r>
          </a:p>
          <a:p>
            <a:r>
              <a:rPr lang="en-GB" dirty="0"/>
              <a:t>Plan Next Sprint </a:t>
            </a:r>
          </a:p>
          <a:p>
            <a:pPr lvl="1"/>
            <a:r>
              <a:rPr lang="en-GB" dirty="0"/>
              <a:t>Goals before final presentation – 23/03/2022 	   </a:t>
            </a:r>
            <a:r>
              <a:rPr lang="en-GB" sz="1800" dirty="0"/>
              <a:t>– 5 minuets </a:t>
            </a:r>
            <a:endParaRPr lang="en-GB" dirty="0"/>
          </a:p>
          <a:p>
            <a:r>
              <a:rPr lang="en-GB" dirty="0"/>
              <a:t>Summarise Meeting / Discussion 		   </a:t>
            </a:r>
            <a:r>
              <a:rPr lang="en-GB" sz="1800" dirty="0"/>
              <a:t>– 10 minuets </a:t>
            </a:r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38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 4 19-01-2022</Template>
  <TotalTime>653</TotalTime>
  <Words>320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16/02/2022</vt:lpstr>
      <vt:lpstr>Meeting Agenda</vt:lpstr>
      <vt:lpstr>Last Sprint </vt:lpstr>
      <vt:lpstr>Examples </vt:lpstr>
      <vt:lpstr>PowerPoint Presentation</vt:lpstr>
      <vt:lpstr>PowerPoint Presentation</vt:lpstr>
      <vt:lpstr>PowerPoint Presentation</vt:lpstr>
      <vt:lpstr>Final Sprint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16/02/2022</dc:title>
  <dc:creator>Callum O</dc:creator>
  <cp:lastModifiedBy>Callum O</cp:lastModifiedBy>
  <cp:revision>4</cp:revision>
  <dcterms:created xsi:type="dcterms:W3CDTF">2022-02-15T12:42:21Z</dcterms:created>
  <dcterms:modified xsi:type="dcterms:W3CDTF">2022-02-16T12:59:49Z</dcterms:modified>
</cp:coreProperties>
</file>