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57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 Timon" userId="S::willit@usi.ch::87f8a0ad-836f-49c5-882d-57d0e84de28f" providerId="AD" clId="Web-{78991FF4-7CC9-4E05-A234-A39BE4F57AAA}"/>
    <pc:docChg chg="addSld delSld modSld sldOrd">
      <pc:chgData name="Willi Timon" userId="S::willit@usi.ch::87f8a0ad-836f-49c5-882d-57d0e84de28f" providerId="AD" clId="Web-{78991FF4-7CC9-4E05-A234-A39BE4F57AAA}" dt="2018-05-10T19:35:56.529" v="387" actId="20577"/>
      <pc:docMkLst>
        <pc:docMk/>
      </pc:docMkLst>
      <pc:sldChg chg="modSp">
        <pc:chgData name="Willi Timon" userId="S::willit@usi.ch::87f8a0ad-836f-49c5-882d-57d0e84de28f" providerId="AD" clId="Web-{78991FF4-7CC9-4E05-A234-A39BE4F57AAA}" dt="2018-05-10T19:22:26.403" v="156" actId="20577"/>
        <pc:sldMkLst>
          <pc:docMk/>
          <pc:sldMk cId="3877444817" sldId="257"/>
        </pc:sldMkLst>
        <pc:spChg chg="mod">
          <ac:chgData name="Willi Timon" userId="S::willit@usi.ch::87f8a0ad-836f-49c5-882d-57d0e84de28f" providerId="AD" clId="Web-{78991FF4-7CC9-4E05-A234-A39BE4F57AAA}" dt="2018-05-10T19:22:26.403" v="156" actId="20577"/>
          <ac:spMkLst>
            <pc:docMk/>
            <pc:sldMk cId="3877444817" sldId="257"/>
            <ac:spMk id="2" creationId="{2CCB8019-3D19-4922-B57C-7AB64391CCEA}"/>
          </ac:spMkLst>
        </pc:spChg>
      </pc:sldChg>
      <pc:sldChg chg="modSp">
        <pc:chgData name="Willi Timon" userId="S::willit@usi.ch::87f8a0ad-836f-49c5-882d-57d0e84de28f" providerId="AD" clId="Web-{78991FF4-7CC9-4E05-A234-A39BE4F57AAA}" dt="2018-05-10T19:10:37.227" v="18" actId="20577"/>
        <pc:sldMkLst>
          <pc:docMk/>
          <pc:sldMk cId="372704112" sldId="258"/>
        </pc:sldMkLst>
        <pc:spChg chg="mod">
          <ac:chgData name="Willi Timon" userId="S::willit@usi.ch::87f8a0ad-836f-49c5-882d-57d0e84de28f" providerId="AD" clId="Web-{78991FF4-7CC9-4E05-A234-A39BE4F57AAA}" dt="2018-05-10T19:10:37.227" v="18" actId="20577"/>
          <ac:spMkLst>
            <pc:docMk/>
            <pc:sldMk cId="372704112" sldId="258"/>
            <ac:spMk id="3" creationId="{70CB9A5F-C8AE-4E16-9BCF-FBA2ED1FBCEE}"/>
          </ac:spMkLst>
        </pc:spChg>
      </pc:sldChg>
      <pc:sldChg chg="modSp">
        <pc:chgData name="Willi Timon" userId="S::willit@usi.ch::87f8a0ad-836f-49c5-882d-57d0e84de28f" providerId="AD" clId="Web-{78991FF4-7CC9-4E05-A234-A39BE4F57AAA}" dt="2018-05-10T19:35:42.326" v="379" actId="20577"/>
        <pc:sldMkLst>
          <pc:docMk/>
          <pc:sldMk cId="165597551" sldId="259"/>
        </pc:sldMkLst>
        <pc:spChg chg="mod">
          <ac:chgData name="Willi Timon" userId="S::willit@usi.ch::87f8a0ad-836f-49c5-882d-57d0e84de28f" providerId="AD" clId="Web-{78991FF4-7CC9-4E05-A234-A39BE4F57AAA}" dt="2018-05-10T19:35:42.326" v="379" actId="20577"/>
          <ac:spMkLst>
            <pc:docMk/>
            <pc:sldMk cId="165597551" sldId="259"/>
            <ac:spMk id="3" creationId="{B1F4586E-2CD0-4E7E-B11F-893A781673AC}"/>
          </ac:spMkLst>
        </pc:spChg>
      </pc:sldChg>
      <pc:sldChg chg="addSp delSp modSp new mod setBg">
        <pc:chgData name="Willi Timon" userId="S::willit@usi.ch::87f8a0ad-836f-49c5-882d-57d0e84de28f" providerId="AD" clId="Web-{78991FF4-7CC9-4E05-A234-A39BE4F57AAA}" dt="2018-05-10T19:16:03.383" v="124" actId="20577"/>
        <pc:sldMkLst>
          <pc:docMk/>
          <pc:sldMk cId="4230287060" sldId="260"/>
        </pc:sldMkLst>
        <pc:spChg chg="add del mod ord">
          <ac:chgData name="Willi Timon" userId="S::willit@usi.ch::87f8a0ad-836f-49c5-882d-57d0e84de28f" providerId="AD" clId="Web-{78991FF4-7CC9-4E05-A234-A39BE4F57AAA}" dt="2018-05-10T19:16:03.383" v="124" actId="20577"/>
          <ac:spMkLst>
            <pc:docMk/>
            <pc:sldMk cId="4230287060" sldId="260"/>
            <ac:spMk id="2" creationId="{25231740-ABA2-46A4-88B3-3066CDC4CA01}"/>
          </ac:spMkLst>
        </pc:spChg>
        <pc:spChg chg="del">
          <ac:chgData name="Willi Timon" userId="S::willit@usi.ch::87f8a0ad-836f-49c5-882d-57d0e84de28f" providerId="AD" clId="Web-{78991FF4-7CC9-4E05-A234-A39BE4F57AAA}" dt="2018-05-10T19:15:20.180" v="105"/>
          <ac:spMkLst>
            <pc:docMk/>
            <pc:sldMk cId="4230287060" sldId="260"/>
            <ac:spMk id="3" creationId="{165EEE62-D3E5-4F9B-A02C-F21ACDCF63D0}"/>
          </ac:spMkLst>
        </pc:spChg>
        <pc:spChg chg="add del">
          <ac:chgData name="Willi Timon" userId="S::willit@usi.ch::87f8a0ad-836f-49c5-882d-57d0e84de28f" providerId="AD" clId="Web-{78991FF4-7CC9-4E05-A234-A39BE4F57AAA}" dt="2018-05-10T19:15:34.196" v="109"/>
          <ac:spMkLst>
            <pc:docMk/>
            <pc:sldMk cId="4230287060" sldId="260"/>
            <ac:spMk id="9" creationId="{71FC7D98-7B8B-402A-90FC-F027482F2142}"/>
          </ac:spMkLst>
        </pc:spChg>
        <pc:spChg chg="add del">
          <ac:chgData name="Willi Timon" userId="S::willit@usi.ch::87f8a0ad-836f-49c5-882d-57d0e84de28f" providerId="AD" clId="Web-{78991FF4-7CC9-4E05-A234-A39BE4F57AAA}" dt="2018-05-10T19:15:34.196" v="109"/>
          <ac:spMkLst>
            <pc:docMk/>
            <pc:sldMk cId="4230287060" sldId="260"/>
            <ac:spMk id="11" creationId="{AD7356EA-285B-4E5D-8FEC-104659A4FD2C}"/>
          </ac:spMkLst>
        </pc:spChg>
        <pc:picChg chg="add mod ord">
          <ac:chgData name="Willi Timon" userId="S::willit@usi.ch::87f8a0ad-836f-49c5-882d-57d0e84de28f" providerId="AD" clId="Web-{78991FF4-7CC9-4E05-A234-A39BE4F57AAA}" dt="2018-05-10T19:15:34.196" v="109"/>
          <ac:picMkLst>
            <pc:docMk/>
            <pc:sldMk cId="4230287060" sldId="260"/>
            <ac:picMk id="4" creationId="{0959ED6F-2109-4B12-9DCF-EB59DBD26F11}"/>
          </ac:picMkLst>
        </pc:picChg>
      </pc:sldChg>
      <pc:sldChg chg="addSp delSp modSp new del">
        <pc:chgData name="Willi Timon" userId="S::willit@usi.ch::87f8a0ad-836f-49c5-882d-57d0e84de28f" providerId="AD" clId="Web-{78991FF4-7CC9-4E05-A234-A39BE4F57AAA}" dt="2018-05-10T19:17:07.405" v="134"/>
        <pc:sldMkLst>
          <pc:docMk/>
          <pc:sldMk cId="2205100981" sldId="261"/>
        </pc:sldMkLst>
        <pc:spChg chg="del">
          <ac:chgData name="Willi Timon" userId="S::willit@usi.ch::87f8a0ad-836f-49c5-882d-57d0e84de28f" providerId="AD" clId="Web-{78991FF4-7CC9-4E05-A234-A39BE4F57AAA}" dt="2018-05-10T19:16:30.749" v="127"/>
          <ac:spMkLst>
            <pc:docMk/>
            <pc:sldMk cId="2205100981" sldId="261"/>
            <ac:spMk id="3" creationId="{E16C7811-6ABA-4BD5-A199-0F26202C1C17}"/>
          </ac:spMkLst>
        </pc:spChg>
        <pc:spChg chg="add mod">
          <ac:chgData name="Willi Timon" userId="S::willit@usi.ch::87f8a0ad-836f-49c5-882d-57d0e84de28f" providerId="AD" clId="Web-{78991FF4-7CC9-4E05-A234-A39BE4F57AAA}" dt="2018-05-10T19:17:03.951" v="133"/>
          <ac:spMkLst>
            <pc:docMk/>
            <pc:sldMk cId="2205100981" sldId="261"/>
            <ac:spMk id="7" creationId="{952899AB-A695-4CFA-878E-51DF8910C6CC}"/>
          </ac:spMkLst>
        </pc:spChg>
        <pc:picChg chg="add del mod ord">
          <ac:chgData name="Willi Timon" userId="S::willit@usi.ch::87f8a0ad-836f-49c5-882d-57d0e84de28f" providerId="AD" clId="Web-{78991FF4-7CC9-4E05-A234-A39BE4F57AAA}" dt="2018-05-10T19:17:03.951" v="133"/>
          <ac:picMkLst>
            <pc:docMk/>
            <pc:sldMk cId="2205100981" sldId="261"/>
            <ac:picMk id="4" creationId="{573882B2-32C3-4D09-8089-00BAD025B2AA}"/>
          </ac:picMkLst>
        </pc:picChg>
      </pc:sldChg>
      <pc:sldChg chg="addSp delSp modSp new">
        <pc:chgData name="Willi Timon" userId="S::willit@usi.ch::87f8a0ad-836f-49c5-882d-57d0e84de28f" providerId="AD" clId="Web-{78991FF4-7CC9-4E05-A234-A39BE4F57AAA}" dt="2018-05-10T19:23:33.580" v="223" actId="20577"/>
        <pc:sldMkLst>
          <pc:docMk/>
          <pc:sldMk cId="3380949808" sldId="262"/>
        </pc:sldMkLst>
        <pc:spChg chg="mod">
          <ac:chgData name="Willi Timon" userId="S::willit@usi.ch::87f8a0ad-836f-49c5-882d-57d0e84de28f" providerId="AD" clId="Web-{78991FF4-7CC9-4E05-A234-A39BE4F57AAA}" dt="2018-05-10T19:23:33.580" v="223" actId="20577"/>
          <ac:spMkLst>
            <pc:docMk/>
            <pc:sldMk cId="3380949808" sldId="262"/>
            <ac:spMk id="2" creationId="{2CF66B6C-91BA-4DC1-85DC-18A05E396E13}"/>
          </ac:spMkLst>
        </pc:spChg>
        <pc:spChg chg="del">
          <ac:chgData name="Willi Timon" userId="S::willit@usi.ch::87f8a0ad-836f-49c5-882d-57d0e84de28f" providerId="AD" clId="Web-{78991FF4-7CC9-4E05-A234-A39BE4F57AAA}" dt="2018-05-10T19:16:53.655" v="130"/>
          <ac:spMkLst>
            <pc:docMk/>
            <pc:sldMk cId="3380949808" sldId="262"/>
            <ac:spMk id="3" creationId="{44B3AB2D-CA97-427A-AE05-8B67C69034D1}"/>
          </ac:spMkLst>
        </pc:spChg>
        <pc:picChg chg="add mod ord">
          <ac:chgData name="Willi Timon" userId="S::willit@usi.ch::87f8a0ad-836f-49c5-882d-57d0e84de28f" providerId="AD" clId="Web-{78991FF4-7CC9-4E05-A234-A39BE4F57AAA}" dt="2018-05-10T19:22:37.356" v="162" actId="1076"/>
          <ac:picMkLst>
            <pc:docMk/>
            <pc:sldMk cId="3380949808" sldId="262"/>
            <ac:picMk id="4" creationId="{CBDB4470-955E-4E17-A463-11A217CA9C4A}"/>
          </ac:picMkLst>
        </pc:picChg>
      </pc:sldChg>
      <pc:sldChg chg="addSp delSp modSp new ord">
        <pc:chgData name="Willi Timon" userId="S::willit@usi.ch::87f8a0ad-836f-49c5-882d-57d0e84de28f" providerId="AD" clId="Web-{78991FF4-7CC9-4E05-A234-A39BE4F57AAA}" dt="2018-05-10T19:23:30.158" v="218" actId="20577"/>
        <pc:sldMkLst>
          <pc:docMk/>
          <pc:sldMk cId="3259686234" sldId="263"/>
        </pc:sldMkLst>
        <pc:spChg chg="mod">
          <ac:chgData name="Willi Timon" userId="S::willit@usi.ch::87f8a0ad-836f-49c5-882d-57d0e84de28f" providerId="AD" clId="Web-{78991FF4-7CC9-4E05-A234-A39BE4F57AAA}" dt="2018-05-10T19:23:30.158" v="218" actId="20577"/>
          <ac:spMkLst>
            <pc:docMk/>
            <pc:sldMk cId="3259686234" sldId="263"/>
            <ac:spMk id="2" creationId="{AC44F701-1EAC-411F-A456-94DDAF41CD8E}"/>
          </ac:spMkLst>
        </pc:spChg>
        <pc:spChg chg="del">
          <ac:chgData name="Willi Timon" userId="S::willit@usi.ch::87f8a0ad-836f-49c5-882d-57d0e84de28f" providerId="AD" clId="Web-{78991FF4-7CC9-4E05-A234-A39BE4F57AAA}" dt="2018-05-10T19:19:54.092" v="137"/>
          <ac:spMkLst>
            <pc:docMk/>
            <pc:sldMk cId="3259686234" sldId="263"/>
            <ac:spMk id="3" creationId="{7098297F-E8E3-4E2D-8554-F27A44A2346D}"/>
          </ac:spMkLst>
        </pc:spChg>
        <pc:picChg chg="add mod ord">
          <ac:chgData name="Willi Timon" userId="S::willit@usi.ch::87f8a0ad-836f-49c5-882d-57d0e84de28f" providerId="AD" clId="Web-{78991FF4-7CC9-4E05-A234-A39BE4F57AAA}" dt="2018-05-10T19:22:55.684" v="180" actId="1076"/>
          <ac:picMkLst>
            <pc:docMk/>
            <pc:sldMk cId="3259686234" sldId="263"/>
            <ac:picMk id="4" creationId="{B0297CE2-B767-404B-BFB5-39FF546A8939}"/>
          </ac:picMkLst>
        </pc:picChg>
      </pc:sldChg>
      <pc:sldChg chg="addSp delSp modSp new">
        <pc:chgData name="Willi Timon" userId="S::willit@usi.ch::87f8a0ad-836f-49c5-882d-57d0e84de28f" providerId="AD" clId="Web-{78991FF4-7CC9-4E05-A234-A39BE4F57AAA}" dt="2018-05-10T19:32:35.030" v="237" actId="20577"/>
        <pc:sldMkLst>
          <pc:docMk/>
          <pc:sldMk cId="1094331513" sldId="264"/>
        </pc:sldMkLst>
        <pc:spChg chg="mod">
          <ac:chgData name="Willi Timon" userId="S::willit@usi.ch::87f8a0ad-836f-49c5-882d-57d0e84de28f" providerId="AD" clId="Web-{78991FF4-7CC9-4E05-A234-A39BE4F57AAA}" dt="2018-05-10T19:32:35.030" v="237" actId="20577"/>
          <ac:spMkLst>
            <pc:docMk/>
            <pc:sldMk cId="1094331513" sldId="264"/>
            <ac:spMk id="2" creationId="{B2E04101-5BE7-42EC-9C5C-BA9397DBB9F5}"/>
          </ac:spMkLst>
        </pc:spChg>
        <pc:spChg chg="del">
          <ac:chgData name="Willi Timon" userId="S::willit@usi.ch::87f8a0ad-836f-49c5-882d-57d0e84de28f" providerId="AD" clId="Web-{78991FF4-7CC9-4E05-A234-A39BE4F57AAA}" dt="2018-05-10T19:32:14.858" v="226"/>
          <ac:spMkLst>
            <pc:docMk/>
            <pc:sldMk cId="1094331513" sldId="264"/>
            <ac:spMk id="3" creationId="{5F68E833-CDA7-4AD0-A0AF-F3C802895CC0}"/>
          </ac:spMkLst>
        </pc:spChg>
        <pc:picChg chg="add mod ord">
          <ac:chgData name="Willi Timon" userId="S::willit@usi.ch::87f8a0ad-836f-49c5-882d-57d0e84de28f" providerId="AD" clId="Web-{78991FF4-7CC9-4E05-A234-A39BE4F57AAA}" dt="2018-05-10T19:32:14.858" v="226"/>
          <ac:picMkLst>
            <pc:docMk/>
            <pc:sldMk cId="1094331513" sldId="264"/>
            <ac:picMk id="4" creationId="{72C3454B-88F7-4E29-8CF8-0108B2DBA322}"/>
          </ac:picMkLst>
        </pc:picChg>
      </pc:sldChg>
      <pc:sldChg chg="addSp modSp new">
        <pc:chgData name="Willi Timon" userId="S::willit@usi.ch::87f8a0ad-836f-49c5-882d-57d0e84de28f" providerId="AD" clId="Web-{78991FF4-7CC9-4E05-A234-A39BE4F57AAA}" dt="2018-05-10T19:34:15.154" v="277" actId="1076"/>
        <pc:sldMkLst>
          <pc:docMk/>
          <pc:sldMk cId="4199881461" sldId="265"/>
        </pc:sldMkLst>
        <pc:spChg chg="mod">
          <ac:chgData name="Willi Timon" userId="S::willit@usi.ch::87f8a0ad-836f-49c5-882d-57d0e84de28f" providerId="AD" clId="Web-{78991FF4-7CC9-4E05-A234-A39BE4F57AAA}" dt="2018-05-10T19:32:47.639" v="245" actId="20577"/>
          <ac:spMkLst>
            <pc:docMk/>
            <pc:sldMk cId="4199881461" sldId="265"/>
            <ac:spMk id="2" creationId="{068CEE67-8D2F-4756-886C-3D50047825E8}"/>
          </ac:spMkLst>
        </pc:spChg>
        <pc:spChg chg="mod">
          <ac:chgData name="Willi Timon" userId="S::willit@usi.ch::87f8a0ad-836f-49c5-882d-57d0e84de28f" providerId="AD" clId="Web-{78991FF4-7CC9-4E05-A234-A39BE4F57AAA}" dt="2018-05-10T19:34:09.076" v="272" actId="20577"/>
          <ac:spMkLst>
            <pc:docMk/>
            <pc:sldMk cId="4199881461" sldId="265"/>
            <ac:spMk id="3" creationId="{E2ABAEC6-1DB3-424A-924E-07D1A47CEF2A}"/>
          </ac:spMkLst>
        </pc:spChg>
        <pc:picChg chg="add mod">
          <ac:chgData name="Willi Timon" userId="S::willit@usi.ch::87f8a0ad-836f-49c5-882d-57d0e84de28f" providerId="AD" clId="Web-{78991FF4-7CC9-4E05-A234-A39BE4F57AAA}" dt="2018-05-10T19:34:15.154" v="277" actId="1076"/>
          <ac:picMkLst>
            <pc:docMk/>
            <pc:sldMk cId="4199881461" sldId="265"/>
            <ac:picMk id="4" creationId="{42D2F237-2306-4628-8811-674C79E592EB}"/>
          </ac:picMkLst>
        </pc:picChg>
      </pc:sldChg>
      <pc:sldChg chg="modSp new">
        <pc:chgData name="Willi Timon" userId="S::willit@usi.ch::87f8a0ad-836f-49c5-882d-57d0e84de28f" providerId="AD" clId="Web-{78991FF4-7CC9-4E05-A234-A39BE4F57AAA}" dt="2018-05-10T19:35:56.513" v="386" actId="20577"/>
        <pc:sldMkLst>
          <pc:docMk/>
          <pc:sldMk cId="3839422092" sldId="266"/>
        </pc:sldMkLst>
        <pc:spChg chg="mod">
          <ac:chgData name="Willi Timon" userId="S::willit@usi.ch::87f8a0ad-836f-49c5-882d-57d0e84de28f" providerId="AD" clId="Web-{78991FF4-7CC9-4E05-A234-A39BE4F57AAA}" dt="2018-05-10T19:35:46.013" v="381" actId="20577"/>
          <ac:spMkLst>
            <pc:docMk/>
            <pc:sldMk cId="3839422092" sldId="266"/>
            <ac:spMk id="2" creationId="{B9FE5D71-4E5B-44B6-A755-91FA39B4817E}"/>
          </ac:spMkLst>
        </pc:spChg>
        <pc:spChg chg="mod">
          <ac:chgData name="Willi Timon" userId="S::willit@usi.ch::87f8a0ad-836f-49c5-882d-57d0e84de28f" providerId="AD" clId="Web-{78991FF4-7CC9-4E05-A234-A39BE4F57AAA}" dt="2018-05-10T19:35:56.513" v="386" actId="20577"/>
          <ac:spMkLst>
            <pc:docMk/>
            <pc:sldMk cId="3839422092" sldId="266"/>
            <ac:spMk id="3" creationId="{C348CA30-2AD4-4357-9087-D18D209C3816}"/>
          </ac:spMkLst>
        </pc:spChg>
      </pc:sldChg>
    </pc:docChg>
  </pc:docChgLst>
  <pc:docChgLst>
    <pc:chgData name="Willi Timon" userId="S::willit@usi.ch::87f8a0ad-836f-49c5-882d-57d0e84de28f" providerId="AD" clId="Web-{DF063108-532D-4732-B490-B60877EF3995}"/>
    <pc:docChg chg="addSld modSld sldOrd">
      <pc:chgData name="Willi Timon" userId="S::willit@usi.ch::87f8a0ad-836f-49c5-882d-57d0e84de28f" providerId="AD" clId="Web-{DF063108-532D-4732-B490-B60877EF3995}" dt="2018-05-10T14:51:08.100" v="150" actId="20577"/>
      <pc:docMkLst>
        <pc:docMk/>
      </pc:docMkLst>
      <pc:sldChg chg="modSp">
        <pc:chgData name="Willi Timon" userId="S::willit@usi.ch::87f8a0ad-836f-49c5-882d-57d0e84de28f" providerId="AD" clId="Web-{DF063108-532D-4732-B490-B60877EF3995}" dt="2018-05-10T14:35:52.530" v="12" actId="20577"/>
        <pc:sldMkLst>
          <pc:docMk/>
          <pc:sldMk cId="1577499883" sldId="256"/>
        </pc:sldMkLst>
        <pc:spChg chg="mod">
          <ac:chgData name="Willi Timon" userId="S::willit@usi.ch::87f8a0ad-836f-49c5-882d-57d0e84de28f" providerId="AD" clId="Web-{DF063108-532D-4732-B490-B60877EF3995}" dt="2018-05-10T14:35:47.374" v="6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Willi Timon" userId="S::willit@usi.ch::87f8a0ad-836f-49c5-882d-57d0e84de28f" providerId="AD" clId="Web-{DF063108-532D-4732-B490-B60877EF3995}" dt="2018-05-10T14:35:52.530" v="12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addSp delSp modSp new">
        <pc:chgData name="Willi Timon" userId="S::willit@usi.ch::87f8a0ad-836f-49c5-882d-57d0e84de28f" providerId="AD" clId="Web-{DF063108-532D-4732-B490-B60877EF3995}" dt="2018-05-10T14:36:55.313" v="17" actId="20577"/>
        <pc:sldMkLst>
          <pc:docMk/>
          <pc:sldMk cId="3877444817" sldId="257"/>
        </pc:sldMkLst>
        <pc:spChg chg="del">
          <ac:chgData name="Willi Timon" userId="S::willit@usi.ch::87f8a0ad-836f-49c5-882d-57d0e84de28f" providerId="AD" clId="Web-{DF063108-532D-4732-B490-B60877EF3995}" dt="2018-05-10T14:36:55.313" v="17" actId="20577"/>
          <ac:spMkLst>
            <pc:docMk/>
            <pc:sldMk cId="3877444817" sldId="257"/>
            <ac:spMk id="3" creationId="{9CB68D5D-7D69-46BC-9F04-9DD6960EC12B}"/>
          </ac:spMkLst>
        </pc:spChg>
        <pc:picChg chg="add mod ord">
          <ac:chgData name="Willi Timon" userId="S::willit@usi.ch::87f8a0ad-836f-49c5-882d-57d0e84de28f" providerId="AD" clId="Web-{DF063108-532D-4732-B490-B60877EF3995}" dt="2018-05-10T14:36:55.313" v="17" actId="20577"/>
          <ac:picMkLst>
            <pc:docMk/>
            <pc:sldMk cId="3877444817" sldId="257"/>
            <ac:picMk id="4" creationId="{7BC092E3-CF58-45AA-BC40-CAED0A233EF7}"/>
          </ac:picMkLst>
        </pc:picChg>
      </pc:sldChg>
      <pc:sldChg chg="modSp new ord">
        <pc:chgData name="Willi Timon" userId="S::willit@usi.ch::87f8a0ad-836f-49c5-882d-57d0e84de28f" providerId="AD" clId="Web-{DF063108-532D-4732-B490-B60877EF3995}" dt="2018-05-10T14:51:08.100" v="149" actId="20577"/>
        <pc:sldMkLst>
          <pc:docMk/>
          <pc:sldMk cId="372704112" sldId="258"/>
        </pc:sldMkLst>
        <pc:spChg chg="mod">
          <ac:chgData name="Willi Timon" userId="S::willit@usi.ch::87f8a0ad-836f-49c5-882d-57d0e84de28f" providerId="AD" clId="Web-{DF063108-532D-4732-B490-B60877EF3995}" dt="2018-05-10T14:37:18.720" v="32" actId="20577"/>
          <ac:spMkLst>
            <pc:docMk/>
            <pc:sldMk cId="372704112" sldId="258"/>
            <ac:spMk id="2" creationId="{1E9666BF-64E5-42AB-8F68-15BFACF07FC9}"/>
          </ac:spMkLst>
        </pc:spChg>
        <pc:spChg chg="mod">
          <ac:chgData name="Willi Timon" userId="S::willit@usi.ch::87f8a0ad-836f-49c5-882d-57d0e84de28f" providerId="AD" clId="Web-{DF063108-532D-4732-B490-B60877EF3995}" dt="2018-05-10T14:51:08.100" v="149" actId="20577"/>
          <ac:spMkLst>
            <pc:docMk/>
            <pc:sldMk cId="372704112" sldId="258"/>
            <ac:spMk id="3" creationId="{70CB9A5F-C8AE-4E16-9BCF-FBA2ED1FBCEE}"/>
          </ac:spMkLst>
        </pc:spChg>
      </pc:sldChg>
      <pc:sldChg chg="modSp new ord">
        <pc:chgData name="Willi Timon" userId="S::willit@usi.ch::87f8a0ad-836f-49c5-882d-57d0e84de28f" providerId="AD" clId="Web-{DF063108-532D-4732-B490-B60877EF3995}" dt="2018-05-10T14:50:38.769" v="125" actId="20577"/>
        <pc:sldMkLst>
          <pc:docMk/>
          <pc:sldMk cId="165597551" sldId="259"/>
        </pc:sldMkLst>
        <pc:spChg chg="mod">
          <ac:chgData name="Willi Timon" userId="S::willit@usi.ch::87f8a0ad-836f-49c5-882d-57d0e84de28f" providerId="AD" clId="Web-{DF063108-532D-4732-B490-B60877EF3995}" dt="2018-05-10T14:49:14.101" v="109" actId="20577"/>
          <ac:spMkLst>
            <pc:docMk/>
            <pc:sldMk cId="165597551" sldId="259"/>
            <ac:spMk id="2" creationId="{CA01CD9C-95A4-4AA4-8341-626E57E503FD}"/>
          </ac:spMkLst>
        </pc:spChg>
        <pc:spChg chg="mod">
          <ac:chgData name="Willi Timon" userId="S::willit@usi.ch::87f8a0ad-836f-49c5-882d-57d0e84de28f" providerId="AD" clId="Web-{DF063108-532D-4732-B490-B60877EF3995}" dt="2018-05-10T14:50:37.316" v="122" actId="20577"/>
          <ac:spMkLst>
            <pc:docMk/>
            <pc:sldMk cId="165597551" sldId="259"/>
            <ac:spMk id="3" creationId="{B1F4586E-2CD0-4E7E-B11F-893A781673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10.05.2018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Forest Cover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cs typeface="Calibri"/>
              </a:rPr>
              <a:t>Timon</a:t>
            </a:r>
            <a:r>
              <a:rPr lang="de-DE" dirty="0">
                <a:cs typeface="Calibri"/>
              </a:rPr>
              <a:t> Willi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CEE67-8D2F-4756-886C-3D500478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However</a:t>
            </a:r>
            <a:r>
              <a:rPr lang="it-IT" dirty="0">
                <a:cs typeface="Calibri Light"/>
              </a:rPr>
              <a:t>...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ABAEC6-1DB3-424A-924E-07D1A47CE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cs typeface="Calibri"/>
              </a:rPr>
              <a:t>Still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not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perfect</a:t>
            </a:r>
            <a:r>
              <a:rPr lang="it-IT" dirty="0">
                <a:cs typeface="Calibri"/>
              </a:rPr>
              <a:t>:</a:t>
            </a:r>
          </a:p>
          <a:p>
            <a:r>
              <a:rPr lang="it-IT" dirty="0">
                <a:cs typeface="Calibri"/>
              </a:rPr>
              <a:t>   </a:t>
            </a:r>
          </a:p>
        </p:txBody>
      </p:sp>
      <p:pic>
        <p:nvPicPr>
          <p:cNvPr id="4" name="Immagine 4" descr="Immagine che contiene metro da misura, fotografia, parete&#10;&#10;Descrizione generata con affidabilità elevata">
            <a:extLst>
              <a:ext uri="{FF2B5EF4-FFF2-40B4-BE49-F238E27FC236}">
                <a16:creationId xmlns:a16="http://schemas.microsoft.com/office/drawing/2014/main" id="{42D2F237-2306-4628-8811-674C79E5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67" y="2857609"/>
            <a:ext cx="4944533" cy="28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8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9666BF-64E5-42AB-8F68-15BFACF0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Data Set – Basic Information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CB9A5F-C8AE-4E16-9BCF-FBA2ED1F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cs typeface="Calibri"/>
              </a:rPr>
              <a:t>Roosevelt National </a:t>
            </a:r>
            <a:r>
              <a:rPr lang="it-IT" dirty="0" err="1">
                <a:cs typeface="Calibri"/>
              </a:rPr>
              <a:t>Forest</a:t>
            </a:r>
          </a:p>
          <a:p>
            <a:r>
              <a:rPr lang="it-IT" dirty="0">
                <a:cs typeface="Calibri"/>
              </a:rPr>
              <a:t>518'012 </a:t>
            </a:r>
            <a:r>
              <a:rPr lang="it-IT" dirty="0" err="1">
                <a:cs typeface="Calibri"/>
              </a:rPr>
              <a:t>Observations</a:t>
            </a:r>
            <a:endParaRPr lang="it-IT"/>
          </a:p>
          <a:p>
            <a:r>
              <a:rPr lang="it-IT" dirty="0">
                <a:cs typeface="Calibri"/>
              </a:rPr>
              <a:t>55 </a:t>
            </a:r>
            <a:r>
              <a:rPr lang="it-IT" dirty="0" err="1">
                <a:cs typeface="Calibri"/>
              </a:rPr>
              <a:t>Variables</a:t>
            </a:r>
          </a:p>
          <a:p>
            <a:pPr lvl="1"/>
            <a:r>
              <a:rPr lang="it-IT" dirty="0">
                <a:cs typeface="Calibri"/>
              </a:rPr>
              <a:t>10 </a:t>
            </a:r>
            <a:r>
              <a:rPr lang="it-IT" dirty="0" err="1">
                <a:cs typeface="Calibri"/>
              </a:rPr>
              <a:t>numeric</a:t>
            </a:r>
          </a:p>
          <a:p>
            <a:pPr lvl="1"/>
            <a:r>
              <a:rPr lang="it-IT" dirty="0">
                <a:cs typeface="Calibri"/>
              </a:rPr>
              <a:t>45 </a:t>
            </a:r>
            <a:r>
              <a:rPr lang="it-IT" dirty="0" err="1">
                <a:cs typeface="Calibri"/>
              </a:rPr>
              <a:t>categorical</a:t>
            </a:r>
          </a:p>
          <a:p>
            <a:r>
              <a:rPr lang="it-IT" dirty="0">
                <a:cs typeface="Calibri"/>
              </a:rPr>
              <a:t>Cover </a:t>
            </a:r>
            <a:r>
              <a:rPr lang="it-IT" dirty="0" err="1">
                <a:cs typeface="Calibri"/>
              </a:rPr>
              <a:t>Type</a:t>
            </a:r>
          </a:p>
          <a:p>
            <a:pPr lvl="1"/>
            <a:r>
              <a:rPr lang="it-IT" dirty="0" err="1">
                <a:cs typeface="Calibri"/>
              </a:rPr>
              <a:t>Categorical</a:t>
            </a:r>
          </a:p>
          <a:p>
            <a:pPr lvl="1"/>
            <a:r>
              <a:rPr lang="it-IT" dirty="0">
                <a:cs typeface="Calibri"/>
              </a:rPr>
              <a:t>1-7</a:t>
            </a:r>
          </a:p>
        </p:txBody>
      </p:sp>
    </p:spTree>
    <p:extLst>
      <p:ext uri="{BB962C8B-B14F-4D97-AF65-F5344CB8AC3E}">
        <p14:creationId xmlns:p14="http://schemas.microsoft.com/office/powerpoint/2010/main" val="37270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01CD9C-95A4-4AA4-8341-626E57E5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Research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Question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F4586E-2CD0-4E7E-B11F-893A7816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cs typeface="Calibri"/>
              </a:rPr>
              <a:t>Omitting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Cover_Type</a:t>
            </a:r>
          </a:p>
          <a:p>
            <a:r>
              <a:rPr lang="it-IT" dirty="0">
                <a:cs typeface="Calibri"/>
              </a:rPr>
              <a:t>Can </a:t>
            </a:r>
            <a:r>
              <a:rPr lang="it-IT" dirty="0" err="1">
                <a:cs typeface="Calibri"/>
              </a:rPr>
              <a:t>we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find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similar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clustering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structure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if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we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used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Cover_Type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as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clustering</a:t>
            </a:r>
            <a:r>
              <a:rPr lang="it-IT" dirty="0">
                <a:cs typeface="Calibri"/>
              </a:rPr>
              <a:t>?</a:t>
            </a:r>
          </a:p>
          <a:p>
            <a:pPr lvl="1"/>
            <a:endParaRPr lang="it-IT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9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FE5D71-4E5B-44B6-A755-91FA39B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Methods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48CA30-2AD4-4357-9087-D18D209C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cs typeface="Calibri"/>
              </a:rPr>
              <a:t>Centroid-based</a:t>
            </a:r>
            <a:r>
              <a:rPr lang="it-IT" dirty="0">
                <a:cs typeface="Calibri"/>
              </a:rPr>
              <a:t> </a:t>
            </a:r>
            <a:endParaRPr lang="en-US" dirty="0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Kmeans</a:t>
            </a:r>
            <a:endParaRPr lang="en-US" dirty="0" err="1">
              <a:cs typeface="Calibri"/>
            </a:endParaRPr>
          </a:p>
          <a:p>
            <a:pPr lvl="1"/>
            <a:r>
              <a:rPr lang="it-IT" dirty="0" err="1">
                <a:cs typeface="Calibri"/>
              </a:rPr>
              <a:t>Kproto</a:t>
            </a:r>
            <a:r>
              <a:rPr lang="it-IT" dirty="0">
                <a:cs typeface="Calibri"/>
              </a:rPr>
              <a:t> (</a:t>
            </a:r>
            <a:r>
              <a:rPr lang="it-IT" dirty="0" err="1">
                <a:cs typeface="Calibri"/>
              </a:rPr>
              <a:t>mixed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variables</a:t>
            </a:r>
            <a:r>
              <a:rPr lang="it-IT" dirty="0"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pPr lvl="1"/>
            <a:r>
              <a:rPr lang="it-IT" dirty="0">
                <a:cs typeface="Calibri"/>
              </a:rPr>
              <a:t>PAM</a:t>
            </a:r>
            <a:endParaRPr lang="en-US" dirty="0">
              <a:cs typeface="Calibri"/>
            </a:endParaRPr>
          </a:p>
          <a:p>
            <a:r>
              <a:rPr lang="it-IT" dirty="0">
                <a:cs typeface="Calibri"/>
              </a:rPr>
              <a:t>Connectivity-</a:t>
            </a:r>
            <a:r>
              <a:rPr lang="it-IT" dirty="0" err="1">
                <a:cs typeface="Calibri"/>
              </a:rPr>
              <a:t>based</a:t>
            </a:r>
            <a:r>
              <a:rPr lang="it-IT" dirty="0">
                <a:cs typeface="Calibri"/>
              </a:rPr>
              <a:t> (</a:t>
            </a:r>
            <a:r>
              <a:rPr lang="it-IT" dirty="0" err="1">
                <a:cs typeface="Calibri"/>
              </a:rPr>
              <a:t>hierarchical</a:t>
            </a:r>
            <a:r>
              <a:rPr lang="it-IT" dirty="0">
                <a:cs typeface="Calibri"/>
              </a:rPr>
              <a:t>)</a:t>
            </a:r>
            <a:endParaRPr lang="en-US" dirty="0">
              <a:cs typeface="Calibri"/>
            </a:endParaRPr>
          </a:p>
          <a:p>
            <a:pPr lvl="1"/>
            <a:r>
              <a:rPr lang="it-IT" dirty="0">
                <a:cs typeface="Calibri"/>
              </a:rPr>
              <a:t>Bottom-up</a:t>
            </a:r>
            <a:endParaRPr lang="en-US" dirty="0">
              <a:cs typeface="Calibri"/>
            </a:endParaRPr>
          </a:p>
          <a:p>
            <a:pPr lvl="1"/>
            <a:r>
              <a:rPr lang="it-IT" dirty="0">
                <a:cs typeface="Calibri"/>
              </a:rPr>
              <a:t>Top down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42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CB8019-3D19-4922-B57C-7AB64391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cs typeface="Calibri Light"/>
              </a:rPr>
              <a:t>Interesting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Variables</a:t>
            </a:r>
            <a:endParaRPr lang="it-IT" dirty="0" err="1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7BC092E3-CF58-45AA-BC40-CAED0A233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85" y="1825625"/>
            <a:ext cx="7042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31740-ABA2-46A4-88B3-3066CDC4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cs typeface="Calibri Light"/>
              </a:rPr>
              <a:t>Ideal </a:t>
            </a:r>
            <a:r>
              <a:rPr lang="it-IT" dirty="0" err="1">
                <a:cs typeface="Calibri Light"/>
              </a:rPr>
              <a:t>number</a:t>
            </a:r>
            <a:r>
              <a:rPr lang="it-IT" dirty="0">
                <a:cs typeface="Calibri Light"/>
              </a:rPr>
              <a:t> of clusters?</a:t>
            </a:r>
            <a:endParaRPr lang="it-IT" dirty="0"/>
          </a:p>
        </p:txBody>
      </p:sp>
      <p:pic>
        <p:nvPicPr>
          <p:cNvPr id="4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0959ED6F-2109-4B12-9DCF-EB59DBD26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85" y="1825625"/>
            <a:ext cx="7042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8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66B6C-91BA-4DC1-85DC-18A05E39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k=6 , </a:t>
            </a:r>
            <a:r>
              <a:rPr lang="it-IT" dirty="0" err="1">
                <a:cs typeface="Calibri Light"/>
              </a:rPr>
              <a:t>Euclidean</a:t>
            </a:r>
            <a:r>
              <a:rPr lang="it-IT" dirty="0">
                <a:cs typeface="Calibri Light"/>
              </a:rPr>
              <a:t>; Clustering </a:t>
            </a:r>
            <a:r>
              <a:rPr lang="it-IT" dirty="0" err="1">
                <a:cs typeface="Calibri Light"/>
              </a:rPr>
              <a:t>Results</a:t>
            </a:r>
            <a:endParaRPr lang="it-IT" dirty="0" err="1"/>
          </a:p>
        </p:txBody>
      </p:sp>
      <p:pic>
        <p:nvPicPr>
          <p:cNvPr id="4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CBDB4470-955E-4E17-A463-11A217CA9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230" y="1694330"/>
            <a:ext cx="7246320" cy="44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4F701-1EAC-411F-A456-94DDAF41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k=2, Manhattan; Clustering </a:t>
            </a:r>
            <a:r>
              <a:rPr lang="it-IT" dirty="0" err="1">
                <a:cs typeface="Calibri Light"/>
              </a:rPr>
              <a:t>Results</a:t>
            </a:r>
            <a:endParaRPr lang="it-IT" dirty="0" err="1"/>
          </a:p>
        </p:txBody>
      </p:sp>
      <p:pic>
        <p:nvPicPr>
          <p:cNvPr id="4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B0297CE2-B767-404B-BFB5-39FF546A8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347" y="1686354"/>
            <a:ext cx="7183741" cy="44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8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04101-5BE7-42EC-9C5C-BA9397DB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cs typeface="Calibri Light"/>
              </a:rPr>
              <a:t>Clustering with </a:t>
            </a:r>
            <a:r>
              <a:rPr lang="it-IT" dirty="0" err="1">
                <a:cs typeface="Calibri Light"/>
              </a:rPr>
              <a:t>all</a:t>
            </a:r>
            <a:r>
              <a:rPr lang="it-IT" dirty="0">
                <a:cs typeface="Calibri Light"/>
              </a:rPr>
              <a:t> </a:t>
            </a:r>
            <a:r>
              <a:rPr lang="it-IT" dirty="0" err="1">
                <a:cs typeface="Calibri Light"/>
              </a:rPr>
              <a:t>variables</a:t>
            </a:r>
            <a:endParaRPr lang="it-IT" dirty="0" err="1"/>
          </a:p>
        </p:txBody>
      </p:sp>
      <p:pic>
        <p:nvPicPr>
          <p:cNvPr id="4" name="Immagine 4" descr="Immagine che contiene testo, mappa&#10;&#10;Descrizione generata con affidabilità molto elevata">
            <a:extLst>
              <a:ext uri="{FF2B5EF4-FFF2-40B4-BE49-F238E27FC236}">
                <a16:creationId xmlns:a16="http://schemas.microsoft.com/office/drawing/2014/main" id="{72C3454B-88F7-4E29-8CF8-0108B2DBA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685" y="1825625"/>
            <a:ext cx="7042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315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Larissa</vt:lpstr>
      <vt:lpstr>Forest Cover</vt:lpstr>
      <vt:lpstr>Data Set – Basic Information</vt:lpstr>
      <vt:lpstr>Research Question</vt:lpstr>
      <vt:lpstr>Methods</vt:lpstr>
      <vt:lpstr>Interesting Variables</vt:lpstr>
      <vt:lpstr>Ideal number of clusters?</vt:lpstr>
      <vt:lpstr>k=6 , Euclidean; Clustering Results</vt:lpstr>
      <vt:lpstr>k=2, Manhattan; Clustering Results</vt:lpstr>
      <vt:lpstr>Clustering with all variables</vt:lpstr>
      <vt:lpstr>However...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36</cp:revision>
  <dcterms:created xsi:type="dcterms:W3CDTF">2012-07-30T21:06:50Z</dcterms:created>
  <dcterms:modified xsi:type="dcterms:W3CDTF">2018-05-10T19:35:59Z</dcterms:modified>
</cp:coreProperties>
</file>