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Cormorant Garamond"/>
      <p:bold r:id="rId32"/>
      <p:boldItalic r:id="rId33"/>
    </p:embeddedFont>
    <p:embeddedFont>
      <p:font typeface="Roboto"/>
      <p:regular r:id="rId34"/>
      <p:bold r:id="rId35"/>
      <p:italic r:id="rId36"/>
      <p:boldItalic r:id="rId37"/>
    </p:embeddedFont>
    <p:embeddedFont>
      <p:font typeface="Open Sans ExtraBold"/>
      <p:bold r:id="rId38"/>
      <p:boldItalic r:id="rId39"/>
    </p:embeddedFont>
    <p:embeddedFont>
      <p:font typeface="Open Sans"/>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regular.fntdata"/><Relationship Id="rId20" Type="http://schemas.openxmlformats.org/officeDocument/2006/relationships/slide" Target="slides/slide14.xml"/><Relationship Id="rId42" Type="http://schemas.openxmlformats.org/officeDocument/2006/relationships/font" Target="fonts/OpenSans-italic.fntdata"/><Relationship Id="rId41" Type="http://schemas.openxmlformats.org/officeDocument/2006/relationships/font" Target="fonts/OpenSans-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OpenSans-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CormorantGaramond-boldItalic.fntdata"/><Relationship Id="rId10" Type="http://schemas.openxmlformats.org/officeDocument/2006/relationships/slide" Target="slides/slide4.xml"/><Relationship Id="rId32" Type="http://schemas.openxmlformats.org/officeDocument/2006/relationships/font" Target="fonts/CormorantGaramond-bold.fntdata"/><Relationship Id="rId13" Type="http://schemas.openxmlformats.org/officeDocument/2006/relationships/slide" Target="slides/slide7.xml"/><Relationship Id="rId35" Type="http://schemas.openxmlformats.org/officeDocument/2006/relationships/font" Target="fonts/Roboto-bold.fntdata"/><Relationship Id="rId12" Type="http://schemas.openxmlformats.org/officeDocument/2006/relationships/slide" Target="slides/slide6.xml"/><Relationship Id="rId34" Type="http://schemas.openxmlformats.org/officeDocument/2006/relationships/font" Target="fonts/Roboto-regular.fntdata"/><Relationship Id="rId15" Type="http://schemas.openxmlformats.org/officeDocument/2006/relationships/slide" Target="slides/slide9.xml"/><Relationship Id="rId37" Type="http://schemas.openxmlformats.org/officeDocument/2006/relationships/font" Target="fonts/Roboto-boldItalic.fntdata"/><Relationship Id="rId14" Type="http://schemas.openxmlformats.org/officeDocument/2006/relationships/slide" Target="slides/slide8.xml"/><Relationship Id="rId36" Type="http://schemas.openxmlformats.org/officeDocument/2006/relationships/font" Target="fonts/Roboto-italic.fntdata"/><Relationship Id="rId17" Type="http://schemas.openxmlformats.org/officeDocument/2006/relationships/slide" Target="slides/slide11.xml"/><Relationship Id="rId39" Type="http://schemas.openxmlformats.org/officeDocument/2006/relationships/font" Target="fonts/OpenSansExtraBold-boldItalic.fntdata"/><Relationship Id="rId16" Type="http://schemas.openxmlformats.org/officeDocument/2006/relationships/slide" Target="slides/slide10.xml"/><Relationship Id="rId38" Type="http://schemas.openxmlformats.org/officeDocument/2006/relationships/font" Target="fonts/OpenSansExtraBold-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39246b1c82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239246b1c82_2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39246b1c82_2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g239246b1c82_2_1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39246b1c82_7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39246b1c82_7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39246b1c82_7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g239246b1c82_7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39246b1c82_2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g239246b1c82_2_15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39246b1c82_2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g239246b1c82_2_16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39246b1c82_2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g239246b1c82_2_17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39246b1c82_2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g239246b1c82_2_17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39246b1c82_2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g239246b1c82_2_18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39246b1c82_2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g239246b1c82_2_19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39246b1c82_8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g239246b1c82_8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39246b1c82_2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g239246b1c82_2_8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39246b1c82_8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g239246b1c82_8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39246b1c82_8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g239246b1c82_8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39246b1c82_8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g239246b1c82_8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39246b1c82_8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g239246b1c82_8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39246b1c82_8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g239246b1c82_8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39246b1c82_8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g239246b1c82_8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39246b1c82_2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239246b1c82_2_9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39246b1c82_2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239246b1c82_2_10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39246b1c82_2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g239246b1c82_2_1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39246b1c82_2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g239246b1c82_2_1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39246b1c82_2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g239246b1c82_2_1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39246b1c82_2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g239246b1c82_2_1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39246b1c82_2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g239246b1c82_2_1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4"/>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8" name="Google Shape;58;p14"/>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9" name="Google Shape;59;p14"/>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0" name="Shape 60"/>
        <p:cNvGrpSpPr/>
        <p:nvPr/>
      </p:nvGrpSpPr>
      <p:grpSpPr>
        <a:xfrm>
          <a:off x="0" y="0"/>
          <a:ext cx="0" cy="0"/>
          <a:chOff x="0" y="0"/>
          <a:chExt cx="0" cy="0"/>
        </a:xfrm>
      </p:grpSpPr>
      <p:sp>
        <p:nvSpPr>
          <p:cNvPr id="61" name="Google Shape;61;p15"/>
          <p:cNvSpPr txBox="1"/>
          <p:nvPr>
            <p:ph type="ctrTitle"/>
          </p:nvPr>
        </p:nvSpPr>
        <p:spPr>
          <a:xfrm>
            <a:off x="342900" y="1065213"/>
            <a:ext cx="3886200" cy="735013"/>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62" name="Google Shape;62;p15"/>
          <p:cNvSpPr txBox="1"/>
          <p:nvPr>
            <p:ph idx="1" type="subTitle"/>
          </p:nvPr>
        </p:nvSpPr>
        <p:spPr>
          <a:xfrm>
            <a:off x="685800" y="1943100"/>
            <a:ext cx="3200400" cy="876300"/>
          </a:xfrm>
          <a:prstGeom prst="rect">
            <a:avLst/>
          </a:prstGeom>
          <a:noFill/>
          <a:ln>
            <a:noFill/>
          </a:ln>
        </p:spPr>
        <p:txBody>
          <a:bodyPr anchorCtr="0" anchor="t" bIns="22850" lIns="45725" spcFirstLastPara="1" rIns="45725" wrap="square" tIns="22850">
            <a:normAutofit/>
          </a:bodyPr>
          <a:lstStyle>
            <a:lvl1pPr lvl="0" algn="ctr">
              <a:spcBef>
                <a:spcPts val="300"/>
              </a:spcBef>
              <a:spcAft>
                <a:spcPts val="0"/>
              </a:spcAft>
              <a:buClr>
                <a:srgbClr val="888888"/>
              </a:buClr>
              <a:buSzPts val="1600"/>
              <a:buNone/>
              <a:defRPr>
                <a:solidFill>
                  <a:srgbClr val="888888"/>
                </a:solidFill>
              </a:defRPr>
            </a:lvl1pPr>
            <a:lvl2pPr lvl="1" algn="ctr">
              <a:spcBef>
                <a:spcPts val="300"/>
              </a:spcBef>
              <a:spcAft>
                <a:spcPts val="0"/>
              </a:spcAft>
              <a:buClr>
                <a:srgbClr val="888888"/>
              </a:buClr>
              <a:buSzPts val="1400"/>
              <a:buNone/>
              <a:defRPr>
                <a:solidFill>
                  <a:srgbClr val="888888"/>
                </a:solidFill>
              </a:defRPr>
            </a:lvl2pPr>
            <a:lvl3pPr lvl="2" algn="ctr">
              <a:spcBef>
                <a:spcPts val="200"/>
              </a:spcBef>
              <a:spcAft>
                <a:spcPts val="0"/>
              </a:spcAft>
              <a:buClr>
                <a:srgbClr val="888888"/>
              </a:buClr>
              <a:buSzPts val="1200"/>
              <a:buNone/>
              <a:defRPr>
                <a:solidFill>
                  <a:srgbClr val="888888"/>
                </a:solidFill>
              </a:defRPr>
            </a:lvl3pPr>
            <a:lvl4pPr lvl="3" algn="ctr">
              <a:spcBef>
                <a:spcPts val="200"/>
              </a:spcBef>
              <a:spcAft>
                <a:spcPts val="0"/>
              </a:spcAft>
              <a:buClr>
                <a:srgbClr val="888888"/>
              </a:buClr>
              <a:buSzPts val="1000"/>
              <a:buNone/>
              <a:defRPr>
                <a:solidFill>
                  <a:srgbClr val="888888"/>
                </a:solidFill>
              </a:defRPr>
            </a:lvl4pPr>
            <a:lvl5pPr lvl="4" algn="ctr">
              <a:spcBef>
                <a:spcPts val="200"/>
              </a:spcBef>
              <a:spcAft>
                <a:spcPts val="0"/>
              </a:spcAft>
              <a:buClr>
                <a:srgbClr val="888888"/>
              </a:buClr>
              <a:buSzPts val="1000"/>
              <a:buNone/>
              <a:defRPr>
                <a:solidFill>
                  <a:srgbClr val="888888"/>
                </a:solidFill>
              </a:defRPr>
            </a:lvl5pPr>
            <a:lvl6pPr lvl="5" algn="ctr">
              <a:spcBef>
                <a:spcPts val="200"/>
              </a:spcBef>
              <a:spcAft>
                <a:spcPts val="0"/>
              </a:spcAft>
              <a:buClr>
                <a:srgbClr val="888888"/>
              </a:buClr>
              <a:buSzPts val="1000"/>
              <a:buNone/>
              <a:defRPr>
                <a:solidFill>
                  <a:srgbClr val="888888"/>
                </a:solidFill>
              </a:defRPr>
            </a:lvl6pPr>
            <a:lvl7pPr lvl="6" algn="ctr">
              <a:spcBef>
                <a:spcPts val="200"/>
              </a:spcBef>
              <a:spcAft>
                <a:spcPts val="0"/>
              </a:spcAft>
              <a:buClr>
                <a:srgbClr val="888888"/>
              </a:buClr>
              <a:buSzPts val="1000"/>
              <a:buNone/>
              <a:defRPr>
                <a:solidFill>
                  <a:srgbClr val="888888"/>
                </a:solidFill>
              </a:defRPr>
            </a:lvl7pPr>
            <a:lvl8pPr lvl="7" algn="ctr">
              <a:spcBef>
                <a:spcPts val="200"/>
              </a:spcBef>
              <a:spcAft>
                <a:spcPts val="0"/>
              </a:spcAft>
              <a:buClr>
                <a:srgbClr val="888888"/>
              </a:buClr>
              <a:buSzPts val="1000"/>
              <a:buNone/>
              <a:defRPr>
                <a:solidFill>
                  <a:srgbClr val="888888"/>
                </a:solidFill>
              </a:defRPr>
            </a:lvl8pPr>
            <a:lvl9pPr lvl="8" algn="ctr">
              <a:spcBef>
                <a:spcPts val="200"/>
              </a:spcBef>
              <a:spcAft>
                <a:spcPts val="0"/>
              </a:spcAft>
              <a:buClr>
                <a:srgbClr val="888888"/>
              </a:buClr>
              <a:buSzPts val="1000"/>
              <a:buNone/>
              <a:defRPr>
                <a:solidFill>
                  <a:srgbClr val="888888"/>
                </a:solidFill>
              </a:defRPr>
            </a:lvl9pPr>
          </a:lstStyle>
          <a:p/>
        </p:txBody>
      </p:sp>
      <p:sp>
        <p:nvSpPr>
          <p:cNvPr id="63" name="Google Shape;63;p15"/>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4" name="Google Shape;64;p15"/>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5" name="Google Shape;65;p15"/>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6" name="Shape 66"/>
        <p:cNvGrpSpPr/>
        <p:nvPr/>
      </p:nvGrpSpPr>
      <p:grpSpPr>
        <a:xfrm>
          <a:off x="0" y="0"/>
          <a:ext cx="0" cy="0"/>
          <a:chOff x="0" y="0"/>
          <a:chExt cx="0" cy="0"/>
        </a:xfrm>
      </p:grpSpPr>
      <p:sp>
        <p:nvSpPr>
          <p:cNvPr id="67" name="Google Shape;67;p16"/>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68" name="Google Shape;68;p16"/>
          <p:cNvSpPr txBox="1"/>
          <p:nvPr>
            <p:ph idx="1" type="body"/>
          </p:nvPr>
        </p:nvSpPr>
        <p:spPr>
          <a:xfrm>
            <a:off x="228600" y="800100"/>
            <a:ext cx="4114800" cy="2262982"/>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69" name="Google Shape;69;p16"/>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0" name="Google Shape;70;p16"/>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1" name="Google Shape;71;p16"/>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17"/>
          <p:cNvSpPr txBox="1"/>
          <p:nvPr>
            <p:ph type="title"/>
          </p:nvPr>
        </p:nvSpPr>
        <p:spPr>
          <a:xfrm>
            <a:off x="361156" y="2203450"/>
            <a:ext cx="3886200" cy="681038"/>
          </a:xfrm>
          <a:prstGeom prst="rect">
            <a:avLst/>
          </a:prstGeom>
          <a:noFill/>
          <a:ln>
            <a:noFill/>
          </a:ln>
        </p:spPr>
        <p:txBody>
          <a:bodyPr anchorCtr="0" anchor="t" bIns="22850" lIns="45725" spcFirstLastPara="1" rIns="45725" wrap="square" tIns="22850">
            <a:normAutofit/>
          </a:bodyPr>
          <a:lstStyle>
            <a:lvl1pPr lvl="0" algn="l">
              <a:spcBef>
                <a:spcPts val="0"/>
              </a:spcBef>
              <a:spcAft>
                <a:spcPts val="0"/>
              </a:spcAft>
              <a:buClr>
                <a:schemeClr val="dk1"/>
              </a:buClr>
              <a:buSzPts val="2000"/>
              <a:buFont typeface="Calibri"/>
              <a:buNone/>
              <a:defRPr b="1" sz="2000" cap="none"/>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74" name="Google Shape;74;p17"/>
          <p:cNvSpPr txBox="1"/>
          <p:nvPr>
            <p:ph idx="1" type="body"/>
          </p:nvPr>
        </p:nvSpPr>
        <p:spPr>
          <a:xfrm>
            <a:off x="361156" y="1453357"/>
            <a:ext cx="3886200" cy="750094"/>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rgbClr val="888888"/>
              </a:buClr>
              <a:buSzPts val="1000"/>
              <a:buNone/>
              <a:defRPr sz="1000">
                <a:solidFill>
                  <a:srgbClr val="888888"/>
                </a:solidFill>
              </a:defRPr>
            </a:lvl1pPr>
            <a:lvl2pPr indent="-228600" lvl="1" marL="914400" algn="l">
              <a:spcBef>
                <a:spcPts val="200"/>
              </a:spcBef>
              <a:spcAft>
                <a:spcPts val="0"/>
              </a:spcAft>
              <a:buClr>
                <a:srgbClr val="888888"/>
              </a:buClr>
              <a:buSzPts val="900"/>
              <a:buNone/>
              <a:defRPr sz="900">
                <a:solidFill>
                  <a:srgbClr val="888888"/>
                </a:solidFill>
              </a:defRPr>
            </a:lvl2pPr>
            <a:lvl3pPr indent="-228600" lvl="2" marL="1371600" algn="l">
              <a:spcBef>
                <a:spcPts val="200"/>
              </a:spcBef>
              <a:spcAft>
                <a:spcPts val="0"/>
              </a:spcAft>
              <a:buClr>
                <a:srgbClr val="888888"/>
              </a:buClr>
              <a:buSzPts val="800"/>
              <a:buNone/>
              <a:defRPr sz="800">
                <a:solidFill>
                  <a:srgbClr val="888888"/>
                </a:solidFill>
              </a:defRPr>
            </a:lvl3pPr>
            <a:lvl4pPr indent="-228600" lvl="3" marL="1828800" algn="l">
              <a:spcBef>
                <a:spcPts val="100"/>
              </a:spcBef>
              <a:spcAft>
                <a:spcPts val="0"/>
              </a:spcAft>
              <a:buClr>
                <a:srgbClr val="888888"/>
              </a:buClr>
              <a:buSzPts val="700"/>
              <a:buNone/>
              <a:defRPr sz="700">
                <a:solidFill>
                  <a:srgbClr val="888888"/>
                </a:solidFill>
              </a:defRPr>
            </a:lvl4pPr>
            <a:lvl5pPr indent="-228600" lvl="4" marL="2286000" algn="l">
              <a:spcBef>
                <a:spcPts val="100"/>
              </a:spcBef>
              <a:spcAft>
                <a:spcPts val="0"/>
              </a:spcAft>
              <a:buClr>
                <a:srgbClr val="888888"/>
              </a:buClr>
              <a:buSzPts val="700"/>
              <a:buNone/>
              <a:defRPr sz="700">
                <a:solidFill>
                  <a:srgbClr val="888888"/>
                </a:solidFill>
              </a:defRPr>
            </a:lvl5pPr>
            <a:lvl6pPr indent="-228600" lvl="5" marL="2743200" algn="l">
              <a:spcBef>
                <a:spcPts val="100"/>
              </a:spcBef>
              <a:spcAft>
                <a:spcPts val="0"/>
              </a:spcAft>
              <a:buClr>
                <a:srgbClr val="888888"/>
              </a:buClr>
              <a:buSzPts val="700"/>
              <a:buNone/>
              <a:defRPr sz="700">
                <a:solidFill>
                  <a:srgbClr val="888888"/>
                </a:solidFill>
              </a:defRPr>
            </a:lvl6pPr>
            <a:lvl7pPr indent="-228600" lvl="6" marL="3200400" algn="l">
              <a:spcBef>
                <a:spcPts val="100"/>
              </a:spcBef>
              <a:spcAft>
                <a:spcPts val="0"/>
              </a:spcAft>
              <a:buClr>
                <a:srgbClr val="888888"/>
              </a:buClr>
              <a:buSzPts val="700"/>
              <a:buNone/>
              <a:defRPr sz="700">
                <a:solidFill>
                  <a:srgbClr val="888888"/>
                </a:solidFill>
              </a:defRPr>
            </a:lvl7pPr>
            <a:lvl8pPr indent="-228600" lvl="7" marL="3657600" algn="l">
              <a:spcBef>
                <a:spcPts val="100"/>
              </a:spcBef>
              <a:spcAft>
                <a:spcPts val="0"/>
              </a:spcAft>
              <a:buClr>
                <a:srgbClr val="888888"/>
              </a:buClr>
              <a:buSzPts val="700"/>
              <a:buNone/>
              <a:defRPr sz="700">
                <a:solidFill>
                  <a:srgbClr val="888888"/>
                </a:solidFill>
              </a:defRPr>
            </a:lvl8pPr>
            <a:lvl9pPr indent="-228600" lvl="8" marL="4114800" algn="l">
              <a:spcBef>
                <a:spcPts val="100"/>
              </a:spcBef>
              <a:spcAft>
                <a:spcPts val="0"/>
              </a:spcAft>
              <a:buClr>
                <a:srgbClr val="888888"/>
              </a:buClr>
              <a:buSzPts val="700"/>
              <a:buNone/>
              <a:defRPr sz="700">
                <a:solidFill>
                  <a:srgbClr val="888888"/>
                </a:solidFill>
              </a:defRPr>
            </a:lvl9pPr>
          </a:lstStyle>
          <a:p/>
        </p:txBody>
      </p:sp>
      <p:sp>
        <p:nvSpPr>
          <p:cNvPr id="75" name="Google Shape;75;p17"/>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6" name="Google Shape;76;p17"/>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7" name="Google Shape;77;p17"/>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8" name="Shape 78"/>
        <p:cNvGrpSpPr/>
        <p:nvPr/>
      </p:nvGrpSpPr>
      <p:grpSpPr>
        <a:xfrm>
          <a:off x="0" y="0"/>
          <a:ext cx="0" cy="0"/>
          <a:chOff x="0" y="0"/>
          <a:chExt cx="0" cy="0"/>
        </a:xfrm>
      </p:grpSpPr>
      <p:sp>
        <p:nvSpPr>
          <p:cNvPr id="79" name="Google Shape;79;p18"/>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80" name="Google Shape;80;p18"/>
          <p:cNvSpPr txBox="1"/>
          <p:nvPr>
            <p:ph idx="1" type="body"/>
          </p:nvPr>
        </p:nvSpPr>
        <p:spPr>
          <a:xfrm>
            <a:off x="228600" y="800100"/>
            <a:ext cx="2019300" cy="2262982"/>
          </a:xfrm>
          <a:prstGeom prst="rect">
            <a:avLst/>
          </a:prstGeom>
          <a:noFill/>
          <a:ln>
            <a:noFill/>
          </a:ln>
        </p:spPr>
        <p:txBody>
          <a:bodyPr anchorCtr="0" anchor="t" bIns="22850" lIns="45725" spcFirstLastPara="1" rIns="45725" wrap="square" tIns="22850">
            <a:normAutofit/>
          </a:bodyPr>
          <a:lstStyle>
            <a:lvl1pPr indent="-317500" lvl="0" marL="457200" algn="l">
              <a:spcBef>
                <a:spcPts val="300"/>
              </a:spcBef>
              <a:spcAft>
                <a:spcPts val="0"/>
              </a:spcAft>
              <a:buClr>
                <a:schemeClr val="dk1"/>
              </a:buClr>
              <a:buSzPts val="1400"/>
              <a:buChar char="•"/>
              <a:defRPr sz="1400"/>
            </a:lvl1pPr>
            <a:lvl2pPr indent="-304800" lvl="1" marL="914400" algn="l">
              <a:spcBef>
                <a:spcPts val="200"/>
              </a:spcBef>
              <a:spcAft>
                <a:spcPts val="0"/>
              </a:spcAft>
              <a:buClr>
                <a:schemeClr val="dk1"/>
              </a:buClr>
              <a:buSzPts val="1200"/>
              <a:buChar char="–"/>
              <a:defRPr sz="1200"/>
            </a:lvl2pPr>
            <a:lvl3pPr indent="-292100" lvl="2" marL="1371600" algn="l">
              <a:spcBef>
                <a:spcPts val="200"/>
              </a:spcBef>
              <a:spcAft>
                <a:spcPts val="0"/>
              </a:spcAft>
              <a:buClr>
                <a:schemeClr val="dk1"/>
              </a:buClr>
              <a:buSzPts val="1000"/>
              <a:buChar char="•"/>
              <a:defRPr sz="1000"/>
            </a:lvl3pPr>
            <a:lvl4pPr indent="-285750" lvl="3" marL="1828800" algn="l">
              <a:spcBef>
                <a:spcPts val="200"/>
              </a:spcBef>
              <a:spcAft>
                <a:spcPts val="0"/>
              </a:spcAft>
              <a:buClr>
                <a:schemeClr val="dk1"/>
              </a:buClr>
              <a:buSzPts val="900"/>
              <a:buChar char="–"/>
              <a:defRPr sz="900"/>
            </a:lvl4pPr>
            <a:lvl5pPr indent="-285750" lvl="4" marL="2286000" algn="l">
              <a:spcBef>
                <a:spcPts val="200"/>
              </a:spcBef>
              <a:spcAft>
                <a:spcPts val="0"/>
              </a:spcAft>
              <a:buClr>
                <a:schemeClr val="dk1"/>
              </a:buClr>
              <a:buSzPts val="900"/>
              <a:buChar char="»"/>
              <a:defRPr sz="900"/>
            </a:lvl5pPr>
            <a:lvl6pPr indent="-285750" lvl="5" marL="2743200" algn="l">
              <a:spcBef>
                <a:spcPts val="200"/>
              </a:spcBef>
              <a:spcAft>
                <a:spcPts val="0"/>
              </a:spcAft>
              <a:buClr>
                <a:schemeClr val="dk1"/>
              </a:buClr>
              <a:buSzPts val="900"/>
              <a:buChar char="•"/>
              <a:defRPr sz="900"/>
            </a:lvl6pPr>
            <a:lvl7pPr indent="-285750" lvl="6" marL="3200400" algn="l">
              <a:spcBef>
                <a:spcPts val="200"/>
              </a:spcBef>
              <a:spcAft>
                <a:spcPts val="0"/>
              </a:spcAft>
              <a:buClr>
                <a:schemeClr val="dk1"/>
              </a:buClr>
              <a:buSzPts val="900"/>
              <a:buChar char="•"/>
              <a:defRPr sz="900"/>
            </a:lvl7pPr>
            <a:lvl8pPr indent="-285750" lvl="7" marL="3657600" algn="l">
              <a:spcBef>
                <a:spcPts val="200"/>
              </a:spcBef>
              <a:spcAft>
                <a:spcPts val="0"/>
              </a:spcAft>
              <a:buClr>
                <a:schemeClr val="dk1"/>
              </a:buClr>
              <a:buSzPts val="900"/>
              <a:buChar char="•"/>
              <a:defRPr sz="900"/>
            </a:lvl8pPr>
            <a:lvl9pPr indent="-285750" lvl="8" marL="4114800" algn="l">
              <a:spcBef>
                <a:spcPts val="200"/>
              </a:spcBef>
              <a:spcAft>
                <a:spcPts val="0"/>
              </a:spcAft>
              <a:buClr>
                <a:schemeClr val="dk1"/>
              </a:buClr>
              <a:buSzPts val="900"/>
              <a:buChar char="•"/>
              <a:defRPr sz="900"/>
            </a:lvl9pPr>
          </a:lstStyle>
          <a:p/>
        </p:txBody>
      </p:sp>
      <p:sp>
        <p:nvSpPr>
          <p:cNvPr id="81" name="Google Shape;81;p18"/>
          <p:cNvSpPr txBox="1"/>
          <p:nvPr>
            <p:ph idx="2" type="body"/>
          </p:nvPr>
        </p:nvSpPr>
        <p:spPr>
          <a:xfrm>
            <a:off x="2324100" y="800100"/>
            <a:ext cx="2019300" cy="2262982"/>
          </a:xfrm>
          <a:prstGeom prst="rect">
            <a:avLst/>
          </a:prstGeom>
          <a:noFill/>
          <a:ln>
            <a:noFill/>
          </a:ln>
        </p:spPr>
        <p:txBody>
          <a:bodyPr anchorCtr="0" anchor="t" bIns="22850" lIns="45725" spcFirstLastPara="1" rIns="45725" wrap="square" tIns="22850">
            <a:normAutofit/>
          </a:bodyPr>
          <a:lstStyle>
            <a:lvl1pPr indent="-317500" lvl="0" marL="457200" algn="l">
              <a:spcBef>
                <a:spcPts val="300"/>
              </a:spcBef>
              <a:spcAft>
                <a:spcPts val="0"/>
              </a:spcAft>
              <a:buClr>
                <a:schemeClr val="dk1"/>
              </a:buClr>
              <a:buSzPts val="1400"/>
              <a:buChar char="•"/>
              <a:defRPr sz="1400"/>
            </a:lvl1pPr>
            <a:lvl2pPr indent="-304800" lvl="1" marL="914400" algn="l">
              <a:spcBef>
                <a:spcPts val="200"/>
              </a:spcBef>
              <a:spcAft>
                <a:spcPts val="0"/>
              </a:spcAft>
              <a:buClr>
                <a:schemeClr val="dk1"/>
              </a:buClr>
              <a:buSzPts val="1200"/>
              <a:buChar char="–"/>
              <a:defRPr sz="1200"/>
            </a:lvl2pPr>
            <a:lvl3pPr indent="-292100" lvl="2" marL="1371600" algn="l">
              <a:spcBef>
                <a:spcPts val="200"/>
              </a:spcBef>
              <a:spcAft>
                <a:spcPts val="0"/>
              </a:spcAft>
              <a:buClr>
                <a:schemeClr val="dk1"/>
              </a:buClr>
              <a:buSzPts val="1000"/>
              <a:buChar char="•"/>
              <a:defRPr sz="1000"/>
            </a:lvl3pPr>
            <a:lvl4pPr indent="-285750" lvl="3" marL="1828800" algn="l">
              <a:spcBef>
                <a:spcPts val="200"/>
              </a:spcBef>
              <a:spcAft>
                <a:spcPts val="0"/>
              </a:spcAft>
              <a:buClr>
                <a:schemeClr val="dk1"/>
              </a:buClr>
              <a:buSzPts val="900"/>
              <a:buChar char="–"/>
              <a:defRPr sz="900"/>
            </a:lvl4pPr>
            <a:lvl5pPr indent="-285750" lvl="4" marL="2286000" algn="l">
              <a:spcBef>
                <a:spcPts val="200"/>
              </a:spcBef>
              <a:spcAft>
                <a:spcPts val="0"/>
              </a:spcAft>
              <a:buClr>
                <a:schemeClr val="dk1"/>
              </a:buClr>
              <a:buSzPts val="900"/>
              <a:buChar char="»"/>
              <a:defRPr sz="900"/>
            </a:lvl5pPr>
            <a:lvl6pPr indent="-285750" lvl="5" marL="2743200" algn="l">
              <a:spcBef>
                <a:spcPts val="200"/>
              </a:spcBef>
              <a:spcAft>
                <a:spcPts val="0"/>
              </a:spcAft>
              <a:buClr>
                <a:schemeClr val="dk1"/>
              </a:buClr>
              <a:buSzPts val="900"/>
              <a:buChar char="•"/>
              <a:defRPr sz="900"/>
            </a:lvl6pPr>
            <a:lvl7pPr indent="-285750" lvl="6" marL="3200400" algn="l">
              <a:spcBef>
                <a:spcPts val="200"/>
              </a:spcBef>
              <a:spcAft>
                <a:spcPts val="0"/>
              </a:spcAft>
              <a:buClr>
                <a:schemeClr val="dk1"/>
              </a:buClr>
              <a:buSzPts val="900"/>
              <a:buChar char="•"/>
              <a:defRPr sz="900"/>
            </a:lvl7pPr>
            <a:lvl8pPr indent="-285750" lvl="7" marL="3657600" algn="l">
              <a:spcBef>
                <a:spcPts val="200"/>
              </a:spcBef>
              <a:spcAft>
                <a:spcPts val="0"/>
              </a:spcAft>
              <a:buClr>
                <a:schemeClr val="dk1"/>
              </a:buClr>
              <a:buSzPts val="900"/>
              <a:buChar char="•"/>
              <a:defRPr sz="900"/>
            </a:lvl8pPr>
            <a:lvl9pPr indent="-285750" lvl="8" marL="4114800" algn="l">
              <a:spcBef>
                <a:spcPts val="200"/>
              </a:spcBef>
              <a:spcAft>
                <a:spcPts val="0"/>
              </a:spcAft>
              <a:buClr>
                <a:schemeClr val="dk1"/>
              </a:buClr>
              <a:buSzPts val="900"/>
              <a:buChar char="•"/>
              <a:defRPr sz="900"/>
            </a:lvl9pPr>
          </a:lstStyle>
          <a:p/>
        </p:txBody>
      </p:sp>
      <p:sp>
        <p:nvSpPr>
          <p:cNvPr id="82" name="Google Shape;82;p18"/>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83" name="Google Shape;83;p18"/>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84" name="Google Shape;84;p18"/>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5" name="Shape 85"/>
        <p:cNvGrpSpPr/>
        <p:nvPr/>
      </p:nvGrpSpPr>
      <p:grpSpPr>
        <a:xfrm>
          <a:off x="0" y="0"/>
          <a:ext cx="0" cy="0"/>
          <a:chOff x="0" y="0"/>
          <a:chExt cx="0" cy="0"/>
        </a:xfrm>
      </p:grpSpPr>
      <p:sp>
        <p:nvSpPr>
          <p:cNvPr id="86" name="Google Shape;86;p19"/>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2200"/>
              <a:buFont typeface="Calibri"/>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87" name="Google Shape;87;p19"/>
          <p:cNvSpPr txBox="1"/>
          <p:nvPr>
            <p:ph idx="1" type="body"/>
          </p:nvPr>
        </p:nvSpPr>
        <p:spPr>
          <a:xfrm>
            <a:off x="228600" y="767556"/>
            <a:ext cx="2020094" cy="319881"/>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chemeClr val="dk1"/>
              </a:buClr>
              <a:buSzPts val="1200"/>
              <a:buNone/>
              <a:defRPr b="1" sz="1200"/>
            </a:lvl1pPr>
            <a:lvl2pPr indent="-228600" lvl="1" marL="914400" algn="l">
              <a:spcBef>
                <a:spcPts val="200"/>
              </a:spcBef>
              <a:spcAft>
                <a:spcPts val="0"/>
              </a:spcAft>
              <a:buClr>
                <a:schemeClr val="dk1"/>
              </a:buClr>
              <a:buSzPts val="1000"/>
              <a:buNone/>
              <a:defRPr b="1" sz="1000"/>
            </a:lvl2pPr>
            <a:lvl3pPr indent="-228600" lvl="2" marL="1371600" algn="l">
              <a:spcBef>
                <a:spcPts val="200"/>
              </a:spcBef>
              <a:spcAft>
                <a:spcPts val="0"/>
              </a:spcAft>
              <a:buClr>
                <a:schemeClr val="dk1"/>
              </a:buClr>
              <a:buSzPts val="900"/>
              <a:buNone/>
              <a:defRPr b="1" sz="900"/>
            </a:lvl3pPr>
            <a:lvl4pPr indent="-228600" lvl="3" marL="1828800" algn="l">
              <a:spcBef>
                <a:spcPts val="200"/>
              </a:spcBef>
              <a:spcAft>
                <a:spcPts val="0"/>
              </a:spcAft>
              <a:buClr>
                <a:schemeClr val="dk1"/>
              </a:buClr>
              <a:buSzPts val="800"/>
              <a:buNone/>
              <a:defRPr b="1" sz="800"/>
            </a:lvl4pPr>
            <a:lvl5pPr indent="-228600" lvl="4" marL="2286000" algn="l">
              <a:spcBef>
                <a:spcPts val="200"/>
              </a:spcBef>
              <a:spcAft>
                <a:spcPts val="0"/>
              </a:spcAft>
              <a:buClr>
                <a:schemeClr val="dk1"/>
              </a:buClr>
              <a:buSzPts val="800"/>
              <a:buNone/>
              <a:defRPr b="1" sz="800"/>
            </a:lvl5pPr>
            <a:lvl6pPr indent="-228600" lvl="5" marL="2743200" algn="l">
              <a:spcBef>
                <a:spcPts val="200"/>
              </a:spcBef>
              <a:spcAft>
                <a:spcPts val="0"/>
              </a:spcAft>
              <a:buClr>
                <a:schemeClr val="dk1"/>
              </a:buClr>
              <a:buSzPts val="800"/>
              <a:buNone/>
              <a:defRPr b="1" sz="800"/>
            </a:lvl6pPr>
            <a:lvl7pPr indent="-228600" lvl="6" marL="3200400" algn="l">
              <a:spcBef>
                <a:spcPts val="200"/>
              </a:spcBef>
              <a:spcAft>
                <a:spcPts val="0"/>
              </a:spcAft>
              <a:buClr>
                <a:schemeClr val="dk1"/>
              </a:buClr>
              <a:buSzPts val="800"/>
              <a:buNone/>
              <a:defRPr b="1" sz="800"/>
            </a:lvl7pPr>
            <a:lvl8pPr indent="-228600" lvl="7" marL="3657600" algn="l">
              <a:spcBef>
                <a:spcPts val="200"/>
              </a:spcBef>
              <a:spcAft>
                <a:spcPts val="0"/>
              </a:spcAft>
              <a:buClr>
                <a:schemeClr val="dk1"/>
              </a:buClr>
              <a:buSzPts val="800"/>
              <a:buNone/>
              <a:defRPr b="1" sz="800"/>
            </a:lvl8pPr>
            <a:lvl9pPr indent="-228600" lvl="8" marL="4114800" algn="l">
              <a:spcBef>
                <a:spcPts val="200"/>
              </a:spcBef>
              <a:spcAft>
                <a:spcPts val="0"/>
              </a:spcAft>
              <a:buClr>
                <a:schemeClr val="dk1"/>
              </a:buClr>
              <a:buSzPts val="800"/>
              <a:buNone/>
              <a:defRPr b="1" sz="800"/>
            </a:lvl9pPr>
          </a:lstStyle>
          <a:p/>
        </p:txBody>
      </p:sp>
      <p:sp>
        <p:nvSpPr>
          <p:cNvPr id="88" name="Google Shape;88;p19"/>
          <p:cNvSpPr txBox="1"/>
          <p:nvPr>
            <p:ph idx="2" type="body"/>
          </p:nvPr>
        </p:nvSpPr>
        <p:spPr>
          <a:xfrm>
            <a:off x="228600" y="1087438"/>
            <a:ext cx="2020094" cy="1975644"/>
          </a:xfrm>
          <a:prstGeom prst="rect">
            <a:avLst/>
          </a:prstGeom>
          <a:noFill/>
          <a:ln>
            <a:noFill/>
          </a:ln>
        </p:spPr>
        <p:txBody>
          <a:bodyPr anchorCtr="0" anchor="t" bIns="22850" lIns="45725" spcFirstLastPara="1" rIns="45725" wrap="square" tIns="22850">
            <a:normAutofit/>
          </a:bodyPr>
          <a:lstStyle>
            <a:lvl1pPr indent="-304800" lvl="0" marL="457200" algn="l">
              <a:spcBef>
                <a:spcPts val="200"/>
              </a:spcBef>
              <a:spcAft>
                <a:spcPts val="0"/>
              </a:spcAft>
              <a:buClr>
                <a:schemeClr val="dk1"/>
              </a:buClr>
              <a:buSzPts val="1200"/>
              <a:buChar char="•"/>
              <a:defRPr sz="1200"/>
            </a:lvl1pPr>
            <a:lvl2pPr indent="-292100" lvl="1" marL="914400" algn="l">
              <a:spcBef>
                <a:spcPts val="200"/>
              </a:spcBef>
              <a:spcAft>
                <a:spcPts val="0"/>
              </a:spcAft>
              <a:buClr>
                <a:schemeClr val="dk1"/>
              </a:buClr>
              <a:buSzPts val="1000"/>
              <a:buChar char="–"/>
              <a:defRPr sz="1000"/>
            </a:lvl2pPr>
            <a:lvl3pPr indent="-285750" lvl="2" marL="1371600" algn="l">
              <a:spcBef>
                <a:spcPts val="200"/>
              </a:spcBef>
              <a:spcAft>
                <a:spcPts val="0"/>
              </a:spcAft>
              <a:buClr>
                <a:schemeClr val="dk1"/>
              </a:buClr>
              <a:buSzPts val="900"/>
              <a:buChar char="•"/>
              <a:defRPr sz="900"/>
            </a:lvl3pPr>
            <a:lvl4pPr indent="-279400" lvl="3" marL="1828800" algn="l">
              <a:spcBef>
                <a:spcPts val="200"/>
              </a:spcBef>
              <a:spcAft>
                <a:spcPts val="0"/>
              </a:spcAft>
              <a:buClr>
                <a:schemeClr val="dk1"/>
              </a:buClr>
              <a:buSzPts val="800"/>
              <a:buChar char="–"/>
              <a:defRPr sz="800"/>
            </a:lvl4pPr>
            <a:lvl5pPr indent="-279400" lvl="4" marL="2286000" algn="l">
              <a:spcBef>
                <a:spcPts val="200"/>
              </a:spcBef>
              <a:spcAft>
                <a:spcPts val="0"/>
              </a:spcAft>
              <a:buClr>
                <a:schemeClr val="dk1"/>
              </a:buClr>
              <a:buSzPts val="800"/>
              <a:buChar char="»"/>
              <a:defRPr sz="800"/>
            </a:lvl5pPr>
            <a:lvl6pPr indent="-279400" lvl="5" marL="2743200" algn="l">
              <a:spcBef>
                <a:spcPts val="200"/>
              </a:spcBef>
              <a:spcAft>
                <a:spcPts val="0"/>
              </a:spcAft>
              <a:buClr>
                <a:schemeClr val="dk1"/>
              </a:buClr>
              <a:buSzPts val="800"/>
              <a:buChar char="•"/>
              <a:defRPr sz="800"/>
            </a:lvl6pPr>
            <a:lvl7pPr indent="-279400" lvl="6" marL="3200400" algn="l">
              <a:spcBef>
                <a:spcPts val="200"/>
              </a:spcBef>
              <a:spcAft>
                <a:spcPts val="0"/>
              </a:spcAft>
              <a:buClr>
                <a:schemeClr val="dk1"/>
              </a:buClr>
              <a:buSzPts val="800"/>
              <a:buChar char="•"/>
              <a:defRPr sz="800"/>
            </a:lvl7pPr>
            <a:lvl8pPr indent="-279400" lvl="7" marL="3657600" algn="l">
              <a:spcBef>
                <a:spcPts val="200"/>
              </a:spcBef>
              <a:spcAft>
                <a:spcPts val="0"/>
              </a:spcAft>
              <a:buClr>
                <a:schemeClr val="dk1"/>
              </a:buClr>
              <a:buSzPts val="800"/>
              <a:buChar char="•"/>
              <a:defRPr sz="800"/>
            </a:lvl8pPr>
            <a:lvl9pPr indent="-279400" lvl="8" marL="4114800" algn="l">
              <a:spcBef>
                <a:spcPts val="200"/>
              </a:spcBef>
              <a:spcAft>
                <a:spcPts val="0"/>
              </a:spcAft>
              <a:buClr>
                <a:schemeClr val="dk1"/>
              </a:buClr>
              <a:buSzPts val="800"/>
              <a:buChar char="•"/>
              <a:defRPr sz="800"/>
            </a:lvl9pPr>
          </a:lstStyle>
          <a:p/>
        </p:txBody>
      </p:sp>
      <p:sp>
        <p:nvSpPr>
          <p:cNvPr id="89" name="Google Shape;89;p19"/>
          <p:cNvSpPr txBox="1"/>
          <p:nvPr>
            <p:ph idx="3" type="body"/>
          </p:nvPr>
        </p:nvSpPr>
        <p:spPr>
          <a:xfrm>
            <a:off x="2322513" y="767556"/>
            <a:ext cx="2020888" cy="319881"/>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chemeClr val="dk1"/>
              </a:buClr>
              <a:buSzPts val="1200"/>
              <a:buNone/>
              <a:defRPr b="1" sz="1200"/>
            </a:lvl1pPr>
            <a:lvl2pPr indent="-228600" lvl="1" marL="914400" algn="l">
              <a:spcBef>
                <a:spcPts val="200"/>
              </a:spcBef>
              <a:spcAft>
                <a:spcPts val="0"/>
              </a:spcAft>
              <a:buClr>
                <a:schemeClr val="dk1"/>
              </a:buClr>
              <a:buSzPts val="1000"/>
              <a:buNone/>
              <a:defRPr b="1" sz="1000"/>
            </a:lvl2pPr>
            <a:lvl3pPr indent="-228600" lvl="2" marL="1371600" algn="l">
              <a:spcBef>
                <a:spcPts val="200"/>
              </a:spcBef>
              <a:spcAft>
                <a:spcPts val="0"/>
              </a:spcAft>
              <a:buClr>
                <a:schemeClr val="dk1"/>
              </a:buClr>
              <a:buSzPts val="900"/>
              <a:buNone/>
              <a:defRPr b="1" sz="900"/>
            </a:lvl3pPr>
            <a:lvl4pPr indent="-228600" lvl="3" marL="1828800" algn="l">
              <a:spcBef>
                <a:spcPts val="200"/>
              </a:spcBef>
              <a:spcAft>
                <a:spcPts val="0"/>
              </a:spcAft>
              <a:buClr>
                <a:schemeClr val="dk1"/>
              </a:buClr>
              <a:buSzPts val="800"/>
              <a:buNone/>
              <a:defRPr b="1" sz="800"/>
            </a:lvl4pPr>
            <a:lvl5pPr indent="-228600" lvl="4" marL="2286000" algn="l">
              <a:spcBef>
                <a:spcPts val="200"/>
              </a:spcBef>
              <a:spcAft>
                <a:spcPts val="0"/>
              </a:spcAft>
              <a:buClr>
                <a:schemeClr val="dk1"/>
              </a:buClr>
              <a:buSzPts val="800"/>
              <a:buNone/>
              <a:defRPr b="1" sz="800"/>
            </a:lvl5pPr>
            <a:lvl6pPr indent="-228600" lvl="5" marL="2743200" algn="l">
              <a:spcBef>
                <a:spcPts val="200"/>
              </a:spcBef>
              <a:spcAft>
                <a:spcPts val="0"/>
              </a:spcAft>
              <a:buClr>
                <a:schemeClr val="dk1"/>
              </a:buClr>
              <a:buSzPts val="800"/>
              <a:buNone/>
              <a:defRPr b="1" sz="800"/>
            </a:lvl6pPr>
            <a:lvl7pPr indent="-228600" lvl="6" marL="3200400" algn="l">
              <a:spcBef>
                <a:spcPts val="200"/>
              </a:spcBef>
              <a:spcAft>
                <a:spcPts val="0"/>
              </a:spcAft>
              <a:buClr>
                <a:schemeClr val="dk1"/>
              </a:buClr>
              <a:buSzPts val="800"/>
              <a:buNone/>
              <a:defRPr b="1" sz="800"/>
            </a:lvl7pPr>
            <a:lvl8pPr indent="-228600" lvl="7" marL="3657600" algn="l">
              <a:spcBef>
                <a:spcPts val="200"/>
              </a:spcBef>
              <a:spcAft>
                <a:spcPts val="0"/>
              </a:spcAft>
              <a:buClr>
                <a:schemeClr val="dk1"/>
              </a:buClr>
              <a:buSzPts val="800"/>
              <a:buNone/>
              <a:defRPr b="1" sz="800"/>
            </a:lvl8pPr>
            <a:lvl9pPr indent="-228600" lvl="8" marL="4114800" algn="l">
              <a:spcBef>
                <a:spcPts val="200"/>
              </a:spcBef>
              <a:spcAft>
                <a:spcPts val="0"/>
              </a:spcAft>
              <a:buClr>
                <a:schemeClr val="dk1"/>
              </a:buClr>
              <a:buSzPts val="800"/>
              <a:buNone/>
              <a:defRPr b="1" sz="800"/>
            </a:lvl9pPr>
          </a:lstStyle>
          <a:p/>
        </p:txBody>
      </p:sp>
      <p:sp>
        <p:nvSpPr>
          <p:cNvPr id="90" name="Google Shape;90;p19"/>
          <p:cNvSpPr txBox="1"/>
          <p:nvPr>
            <p:ph idx="4" type="body"/>
          </p:nvPr>
        </p:nvSpPr>
        <p:spPr>
          <a:xfrm>
            <a:off x="2322513" y="1087438"/>
            <a:ext cx="2020888" cy="1975644"/>
          </a:xfrm>
          <a:prstGeom prst="rect">
            <a:avLst/>
          </a:prstGeom>
          <a:noFill/>
          <a:ln>
            <a:noFill/>
          </a:ln>
        </p:spPr>
        <p:txBody>
          <a:bodyPr anchorCtr="0" anchor="t" bIns="22850" lIns="45725" spcFirstLastPara="1" rIns="45725" wrap="square" tIns="22850">
            <a:normAutofit/>
          </a:bodyPr>
          <a:lstStyle>
            <a:lvl1pPr indent="-304800" lvl="0" marL="457200" algn="l">
              <a:spcBef>
                <a:spcPts val="200"/>
              </a:spcBef>
              <a:spcAft>
                <a:spcPts val="0"/>
              </a:spcAft>
              <a:buClr>
                <a:schemeClr val="dk1"/>
              </a:buClr>
              <a:buSzPts val="1200"/>
              <a:buChar char="•"/>
              <a:defRPr sz="1200"/>
            </a:lvl1pPr>
            <a:lvl2pPr indent="-292100" lvl="1" marL="914400" algn="l">
              <a:spcBef>
                <a:spcPts val="200"/>
              </a:spcBef>
              <a:spcAft>
                <a:spcPts val="0"/>
              </a:spcAft>
              <a:buClr>
                <a:schemeClr val="dk1"/>
              </a:buClr>
              <a:buSzPts val="1000"/>
              <a:buChar char="–"/>
              <a:defRPr sz="1000"/>
            </a:lvl2pPr>
            <a:lvl3pPr indent="-285750" lvl="2" marL="1371600" algn="l">
              <a:spcBef>
                <a:spcPts val="200"/>
              </a:spcBef>
              <a:spcAft>
                <a:spcPts val="0"/>
              </a:spcAft>
              <a:buClr>
                <a:schemeClr val="dk1"/>
              </a:buClr>
              <a:buSzPts val="900"/>
              <a:buChar char="•"/>
              <a:defRPr sz="900"/>
            </a:lvl3pPr>
            <a:lvl4pPr indent="-279400" lvl="3" marL="1828800" algn="l">
              <a:spcBef>
                <a:spcPts val="200"/>
              </a:spcBef>
              <a:spcAft>
                <a:spcPts val="0"/>
              </a:spcAft>
              <a:buClr>
                <a:schemeClr val="dk1"/>
              </a:buClr>
              <a:buSzPts val="800"/>
              <a:buChar char="–"/>
              <a:defRPr sz="800"/>
            </a:lvl4pPr>
            <a:lvl5pPr indent="-279400" lvl="4" marL="2286000" algn="l">
              <a:spcBef>
                <a:spcPts val="200"/>
              </a:spcBef>
              <a:spcAft>
                <a:spcPts val="0"/>
              </a:spcAft>
              <a:buClr>
                <a:schemeClr val="dk1"/>
              </a:buClr>
              <a:buSzPts val="800"/>
              <a:buChar char="»"/>
              <a:defRPr sz="800"/>
            </a:lvl5pPr>
            <a:lvl6pPr indent="-279400" lvl="5" marL="2743200" algn="l">
              <a:spcBef>
                <a:spcPts val="200"/>
              </a:spcBef>
              <a:spcAft>
                <a:spcPts val="0"/>
              </a:spcAft>
              <a:buClr>
                <a:schemeClr val="dk1"/>
              </a:buClr>
              <a:buSzPts val="800"/>
              <a:buChar char="•"/>
              <a:defRPr sz="800"/>
            </a:lvl6pPr>
            <a:lvl7pPr indent="-279400" lvl="6" marL="3200400" algn="l">
              <a:spcBef>
                <a:spcPts val="200"/>
              </a:spcBef>
              <a:spcAft>
                <a:spcPts val="0"/>
              </a:spcAft>
              <a:buClr>
                <a:schemeClr val="dk1"/>
              </a:buClr>
              <a:buSzPts val="800"/>
              <a:buChar char="•"/>
              <a:defRPr sz="800"/>
            </a:lvl7pPr>
            <a:lvl8pPr indent="-279400" lvl="7" marL="3657600" algn="l">
              <a:spcBef>
                <a:spcPts val="200"/>
              </a:spcBef>
              <a:spcAft>
                <a:spcPts val="0"/>
              </a:spcAft>
              <a:buClr>
                <a:schemeClr val="dk1"/>
              </a:buClr>
              <a:buSzPts val="800"/>
              <a:buChar char="•"/>
              <a:defRPr sz="800"/>
            </a:lvl8pPr>
            <a:lvl9pPr indent="-279400" lvl="8" marL="4114800" algn="l">
              <a:spcBef>
                <a:spcPts val="200"/>
              </a:spcBef>
              <a:spcAft>
                <a:spcPts val="0"/>
              </a:spcAft>
              <a:buClr>
                <a:schemeClr val="dk1"/>
              </a:buClr>
              <a:buSzPts val="800"/>
              <a:buChar char="•"/>
              <a:defRPr sz="800"/>
            </a:lvl9pPr>
          </a:lstStyle>
          <a:p/>
        </p:txBody>
      </p:sp>
      <p:sp>
        <p:nvSpPr>
          <p:cNvPr id="91" name="Google Shape;91;p19"/>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2" name="Google Shape;92;p19"/>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3" name="Google Shape;93;p19"/>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4" name="Shape 94"/>
        <p:cNvGrpSpPr/>
        <p:nvPr/>
      </p:nvGrpSpPr>
      <p:grpSpPr>
        <a:xfrm>
          <a:off x="0" y="0"/>
          <a:ext cx="0" cy="0"/>
          <a:chOff x="0" y="0"/>
          <a:chExt cx="0" cy="0"/>
        </a:xfrm>
      </p:grpSpPr>
      <p:sp>
        <p:nvSpPr>
          <p:cNvPr id="95" name="Google Shape;95;p20"/>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96" name="Google Shape;96;p20"/>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7" name="Google Shape;97;p20"/>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8" name="Google Shape;98;p20"/>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228600" y="136525"/>
            <a:ext cx="1504157" cy="581025"/>
          </a:xfrm>
          <a:prstGeom prst="rect">
            <a:avLst/>
          </a:prstGeom>
          <a:noFill/>
          <a:ln>
            <a:noFill/>
          </a:ln>
        </p:spPr>
        <p:txBody>
          <a:bodyPr anchorCtr="0" anchor="b" bIns="22850" lIns="45725" spcFirstLastPara="1" rIns="45725" wrap="square" tIns="22850">
            <a:normAutofit/>
          </a:bodyPr>
          <a:lstStyle>
            <a:lvl1pPr lvl="0" algn="l">
              <a:spcBef>
                <a:spcPts val="0"/>
              </a:spcBef>
              <a:spcAft>
                <a:spcPts val="0"/>
              </a:spcAft>
              <a:buClr>
                <a:schemeClr val="dk1"/>
              </a:buClr>
              <a:buSzPts val="1000"/>
              <a:buFont typeface="Calibri"/>
              <a:buNone/>
              <a:defRPr b="1" sz="1000"/>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01" name="Google Shape;101;p21"/>
          <p:cNvSpPr txBox="1"/>
          <p:nvPr>
            <p:ph idx="1" type="body"/>
          </p:nvPr>
        </p:nvSpPr>
        <p:spPr>
          <a:xfrm>
            <a:off x="1787525" y="136525"/>
            <a:ext cx="2555875" cy="2926557"/>
          </a:xfrm>
          <a:prstGeom prst="rect">
            <a:avLst/>
          </a:prstGeom>
          <a:noFill/>
          <a:ln>
            <a:noFill/>
          </a:ln>
        </p:spPr>
        <p:txBody>
          <a:bodyPr anchorCtr="0" anchor="t" bIns="22850" lIns="45725" spcFirstLastPara="1" rIns="45725" wrap="square" tIns="22850">
            <a:normAutofit/>
          </a:bodyPr>
          <a:lstStyle>
            <a:lvl1pPr indent="-330200" lvl="0" marL="457200" algn="l">
              <a:spcBef>
                <a:spcPts val="300"/>
              </a:spcBef>
              <a:spcAft>
                <a:spcPts val="0"/>
              </a:spcAft>
              <a:buClr>
                <a:schemeClr val="dk1"/>
              </a:buClr>
              <a:buSzPts val="1600"/>
              <a:buChar char="•"/>
              <a:defRPr sz="1600"/>
            </a:lvl1pPr>
            <a:lvl2pPr indent="-317500" lvl="1" marL="914400" algn="l">
              <a:spcBef>
                <a:spcPts val="300"/>
              </a:spcBef>
              <a:spcAft>
                <a:spcPts val="0"/>
              </a:spcAft>
              <a:buClr>
                <a:schemeClr val="dk1"/>
              </a:buClr>
              <a:buSzPts val="1400"/>
              <a:buChar char="–"/>
              <a:defRPr sz="1400"/>
            </a:lvl2pPr>
            <a:lvl3pPr indent="-304800" lvl="2" marL="1371600" algn="l">
              <a:spcBef>
                <a:spcPts val="200"/>
              </a:spcBef>
              <a:spcAft>
                <a:spcPts val="0"/>
              </a:spcAft>
              <a:buClr>
                <a:schemeClr val="dk1"/>
              </a:buClr>
              <a:buSzPts val="1200"/>
              <a:buChar char="•"/>
              <a:defRPr sz="1200"/>
            </a:lvl3pPr>
            <a:lvl4pPr indent="-292100" lvl="3" marL="1828800" algn="l">
              <a:spcBef>
                <a:spcPts val="200"/>
              </a:spcBef>
              <a:spcAft>
                <a:spcPts val="0"/>
              </a:spcAft>
              <a:buClr>
                <a:schemeClr val="dk1"/>
              </a:buClr>
              <a:buSzPts val="1000"/>
              <a:buChar char="–"/>
              <a:defRPr sz="1000"/>
            </a:lvl4pPr>
            <a:lvl5pPr indent="-292100" lvl="4" marL="2286000" algn="l">
              <a:spcBef>
                <a:spcPts val="200"/>
              </a:spcBef>
              <a:spcAft>
                <a:spcPts val="0"/>
              </a:spcAft>
              <a:buClr>
                <a:schemeClr val="dk1"/>
              </a:buClr>
              <a:buSzPts val="1000"/>
              <a:buChar char="»"/>
              <a:defRPr sz="1000"/>
            </a:lvl5pPr>
            <a:lvl6pPr indent="-292100" lvl="5" marL="2743200" algn="l">
              <a:spcBef>
                <a:spcPts val="200"/>
              </a:spcBef>
              <a:spcAft>
                <a:spcPts val="0"/>
              </a:spcAft>
              <a:buClr>
                <a:schemeClr val="dk1"/>
              </a:buClr>
              <a:buSzPts val="1000"/>
              <a:buChar char="•"/>
              <a:defRPr sz="1000"/>
            </a:lvl6pPr>
            <a:lvl7pPr indent="-292100" lvl="6" marL="3200400" algn="l">
              <a:spcBef>
                <a:spcPts val="200"/>
              </a:spcBef>
              <a:spcAft>
                <a:spcPts val="0"/>
              </a:spcAft>
              <a:buClr>
                <a:schemeClr val="dk1"/>
              </a:buClr>
              <a:buSzPts val="1000"/>
              <a:buChar char="•"/>
              <a:defRPr sz="1000"/>
            </a:lvl7pPr>
            <a:lvl8pPr indent="-292100" lvl="7" marL="3657600" algn="l">
              <a:spcBef>
                <a:spcPts val="200"/>
              </a:spcBef>
              <a:spcAft>
                <a:spcPts val="0"/>
              </a:spcAft>
              <a:buClr>
                <a:schemeClr val="dk1"/>
              </a:buClr>
              <a:buSzPts val="1000"/>
              <a:buChar char="•"/>
              <a:defRPr sz="1000"/>
            </a:lvl8pPr>
            <a:lvl9pPr indent="-292100" lvl="8" marL="4114800" algn="l">
              <a:spcBef>
                <a:spcPts val="200"/>
              </a:spcBef>
              <a:spcAft>
                <a:spcPts val="0"/>
              </a:spcAft>
              <a:buClr>
                <a:schemeClr val="dk1"/>
              </a:buClr>
              <a:buSzPts val="1000"/>
              <a:buChar char="•"/>
              <a:defRPr sz="1000"/>
            </a:lvl9pPr>
          </a:lstStyle>
          <a:p/>
        </p:txBody>
      </p:sp>
      <p:sp>
        <p:nvSpPr>
          <p:cNvPr id="102" name="Google Shape;102;p21"/>
          <p:cNvSpPr txBox="1"/>
          <p:nvPr>
            <p:ph idx="2" type="body"/>
          </p:nvPr>
        </p:nvSpPr>
        <p:spPr>
          <a:xfrm>
            <a:off x="228600" y="717550"/>
            <a:ext cx="1504157" cy="2345532"/>
          </a:xfrm>
          <a:prstGeom prst="rect">
            <a:avLst/>
          </a:prstGeom>
          <a:noFill/>
          <a:ln>
            <a:noFill/>
          </a:ln>
        </p:spPr>
        <p:txBody>
          <a:bodyPr anchorCtr="0" anchor="t" bIns="22850" lIns="45725" spcFirstLastPara="1" rIns="45725" wrap="square" tIns="22850">
            <a:normAutofit/>
          </a:bodyPr>
          <a:lstStyle>
            <a:lvl1pPr indent="-228600" lvl="0" marL="457200" algn="l">
              <a:spcBef>
                <a:spcPts val="100"/>
              </a:spcBef>
              <a:spcAft>
                <a:spcPts val="0"/>
              </a:spcAft>
              <a:buClr>
                <a:schemeClr val="dk1"/>
              </a:buClr>
              <a:buSzPts val="700"/>
              <a:buNone/>
              <a:defRPr sz="700"/>
            </a:lvl1pPr>
            <a:lvl2pPr indent="-228600" lvl="1" marL="914400" algn="l">
              <a:spcBef>
                <a:spcPts val="100"/>
              </a:spcBef>
              <a:spcAft>
                <a:spcPts val="0"/>
              </a:spcAft>
              <a:buClr>
                <a:schemeClr val="dk1"/>
              </a:buClr>
              <a:buSzPts val="600"/>
              <a:buNone/>
              <a:defRPr sz="600"/>
            </a:lvl2pPr>
            <a:lvl3pPr indent="-228600" lvl="2" marL="1371600" algn="l">
              <a:spcBef>
                <a:spcPts val="100"/>
              </a:spcBef>
              <a:spcAft>
                <a:spcPts val="0"/>
              </a:spcAft>
              <a:buClr>
                <a:schemeClr val="dk1"/>
              </a:buClr>
              <a:buSzPts val="500"/>
              <a:buNone/>
              <a:defRPr sz="500"/>
            </a:lvl3pPr>
            <a:lvl4pPr indent="-228600" lvl="3" marL="1828800" algn="l">
              <a:spcBef>
                <a:spcPts val="100"/>
              </a:spcBef>
              <a:spcAft>
                <a:spcPts val="0"/>
              </a:spcAft>
              <a:buClr>
                <a:schemeClr val="dk1"/>
              </a:buClr>
              <a:buSzPts val="500"/>
              <a:buNone/>
              <a:defRPr sz="500"/>
            </a:lvl4pPr>
            <a:lvl5pPr indent="-228600" lvl="4" marL="2286000" algn="l">
              <a:spcBef>
                <a:spcPts val="100"/>
              </a:spcBef>
              <a:spcAft>
                <a:spcPts val="0"/>
              </a:spcAft>
              <a:buClr>
                <a:schemeClr val="dk1"/>
              </a:buClr>
              <a:buSzPts val="500"/>
              <a:buNone/>
              <a:defRPr sz="500"/>
            </a:lvl5pPr>
            <a:lvl6pPr indent="-228600" lvl="5" marL="2743200" algn="l">
              <a:spcBef>
                <a:spcPts val="100"/>
              </a:spcBef>
              <a:spcAft>
                <a:spcPts val="0"/>
              </a:spcAft>
              <a:buClr>
                <a:schemeClr val="dk1"/>
              </a:buClr>
              <a:buSzPts val="500"/>
              <a:buNone/>
              <a:defRPr sz="500"/>
            </a:lvl6pPr>
            <a:lvl7pPr indent="-228600" lvl="6" marL="3200400" algn="l">
              <a:spcBef>
                <a:spcPts val="100"/>
              </a:spcBef>
              <a:spcAft>
                <a:spcPts val="0"/>
              </a:spcAft>
              <a:buClr>
                <a:schemeClr val="dk1"/>
              </a:buClr>
              <a:buSzPts val="500"/>
              <a:buNone/>
              <a:defRPr sz="500"/>
            </a:lvl7pPr>
            <a:lvl8pPr indent="-228600" lvl="7" marL="3657600" algn="l">
              <a:spcBef>
                <a:spcPts val="100"/>
              </a:spcBef>
              <a:spcAft>
                <a:spcPts val="0"/>
              </a:spcAft>
              <a:buClr>
                <a:schemeClr val="dk1"/>
              </a:buClr>
              <a:buSzPts val="500"/>
              <a:buNone/>
              <a:defRPr sz="500"/>
            </a:lvl8pPr>
            <a:lvl9pPr indent="-228600" lvl="8" marL="4114800" algn="l">
              <a:spcBef>
                <a:spcPts val="100"/>
              </a:spcBef>
              <a:spcAft>
                <a:spcPts val="0"/>
              </a:spcAft>
              <a:buClr>
                <a:schemeClr val="dk1"/>
              </a:buClr>
              <a:buSzPts val="500"/>
              <a:buNone/>
              <a:defRPr sz="500"/>
            </a:lvl9pPr>
          </a:lstStyle>
          <a:p/>
        </p:txBody>
      </p:sp>
      <p:sp>
        <p:nvSpPr>
          <p:cNvPr id="103" name="Google Shape;103;p21"/>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04" name="Google Shape;104;p21"/>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05" name="Google Shape;105;p21"/>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896144" y="2400300"/>
            <a:ext cx="2743200" cy="283369"/>
          </a:xfrm>
          <a:prstGeom prst="rect">
            <a:avLst/>
          </a:prstGeom>
          <a:noFill/>
          <a:ln>
            <a:noFill/>
          </a:ln>
        </p:spPr>
        <p:txBody>
          <a:bodyPr anchorCtr="0" anchor="b" bIns="22850" lIns="45725" spcFirstLastPara="1" rIns="45725" wrap="square" tIns="22850">
            <a:normAutofit/>
          </a:bodyPr>
          <a:lstStyle>
            <a:lvl1pPr lvl="0" algn="l">
              <a:spcBef>
                <a:spcPts val="0"/>
              </a:spcBef>
              <a:spcAft>
                <a:spcPts val="0"/>
              </a:spcAft>
              <a:buClr>
                <a:schemeClr val="dk1"/>
              </a:buClr>
              <a:buSzPts val="1000"/>
              <a:buFont typeface="Calibri"/>
              <a:buNone/>
              <a:defRPr b="1" sz="1000"/>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08" name="Google Shape;108;p22"/>
          <p:cNvSpPr/>
          <p:nvPr>
            <p:ph idx="2" type="pic"/>
          </p:nvPr>
        </p:nvSpPr>
        <p:spPr>
          <a:xfrm>
            <a:off x="896144" y="306388"/>
            <a:ext cx="2743200" cy="2057400"/>
          </a:xfrm>
          <a:prstGeom prst="rect">
            <a:avLst/>
          </a:prstGeom>
          <a:noFill/>
          <a:ln>
            <a:noFill/>
          </a:ln>
        </p:spPr>
      </p:sp>
      <p:sp>
        <p:nvSpPr>
          <p:cNvPr id="109" name="Google Shape;109;p22"/>
          <p:cNvSpPr txBox="1"/>
          <p:nvPr>
            <p:ph idx="1" type="body"/>
          </p:nvPr>
        </p:nvSpPr>
        <p:spPr>
          <a:xfrm>
            <a:off x="896144" y="2683669"/>
            <a:ext cx="2743200" cy="402431"/>
          </a:xfrm>
          <a:prstGeom prst="rect">
            <a:avLst/>
          </a:prstGeom>
          <a:noFill/>
          <a:ln>
            <a:noFill/>
          </a:ln>
        </p:spPr>
        <p:txBody>
          <a:bodyPr anchorCtr="0" anchor="t" bIns="22850" lIns="45725" spcFirstLastPara="1" rIns="45725" wrap="square" tIns="22850">
            <a:normAutofit/>
          </a:bodyPr>
          <a:lstStyle>
            <a:lvl1pPr indent="-228600" lvl="0" marL="457200" algn="l">
              <a:spcBef>
                <a:spcPts val="100"/>
              </a:spcBef>
              <a:spcAft>
                <a:spcPts val="0"/>
              </a:spcAft>
              <a:buClr>
                <a:schemeClr val="dk1"/>
              </a:buClr>
              <a:buSzPts val="700"/>
              <a:buNone/>
              <a:defRPr sz="700"/>
            </a:lvl1pPr>
            <a:lvl2pPr indent="-228600" lvl="1" marL="914400" algn="l">
              <a:spcBef>
                <a:spcPts val="100"/>
              </a:spcBef>
              <a:spcAft>
                <a:spcPts val="0"/>
              </a:spcAft>
              <a:buClr>
                <a:schemeClr val="dk1"/>
              </a:buClr>
              <a:buSzPts val="600"/>
              <a:buNone/>
              <a:defRPr sz="600"/>
            </a:lvl2pPr>
            <a:lvl3pPr indent="-228600" lvl="2" marL="1371600" algn="l">
              <a:spcBef>
                <a:spcPts val="100"/>
              </a:spcBef>
              <a:spcAft>
                <a:spcPts val="0"/>
              </a:spcAft>
              <a:buClr>
                <a:schemeClr val="dk1"/>
              </a:buClr>
              <a:buSzPts val="500"/>
              <a:buNone/>
              <a:defRPr sz="500"/>
            </a:lvl3pPr>
            <a:lvl4pPr indent="-228600" lvl="3" marL="1828800" algn="l">
              <a:spcBef>
                <a:spcPts val="100"/>
              </a:spcBef>
              <a:spcAft>
                <a:spcPts val="0"/>
              </a:spcAft>
              <a:buClr>
                <a:schemeClr val="dk1"/>
              </a:buClr>
              <a:buSzPts val="500"/>
              <a:buNone/>
              <a:defRPr sz="500"/>
            </a:lvl4pPr>
            <a:lvl5pPr indent="-228600" lvl="4" marL="2286000" algn="l">
              <a:spcBef>
                <a:spcPts val="100"/>
              </a:spcBef>
              <a:spcAft>
                <a:spcPts val="0"/>
              </a:spcAft>
              <a:buClr>
                <a:schemeClr val="dk1"/>
              </a:buClr>
              <a:buSzPts val="500"/>
              <a:buNone/>
              <a:defRPr sz="500"/>
            </a:lvl5pPr>
            <a:lvl6pPr indent="-228600" lvl="5" marL="2743200" algn="l">
              <a:spcBef>
                <a:spcPts val="100"/>
              </a:spcBef>
              <a:spcAft>
                <a:spcPts val="0"/>
              </a:spcAft>
              <a:buClr>
                <a:schemeClr val="dk1"/>
              </a:buClr>
              <a:buSzPts val="500"/>
              <a:buNone/>
              <a:defRPr sz="500"/>
            </a:lvl6pPr>
            <a:lvl7pPr indent="-228600" lvl="6" marL="3200400" algn="l">
              <a:spcBef>
                <a:spcPts val="100"/>
              </a:spcBef>
              <a:spcAft>
                <a:spcPts val="0"/>
              </a:spcAft>
              <a:buClr>
                <a:schemeClr val="dk1"/>
              </a:buClr>
              <a:buSzPts val="500"/>
              <a:buNone/>
              <a:defRPr sz="500"/>
            </a:lvl7pPr>
            <a:lvl8pPr indent="-228600" lvl="7" marL="3657600" algn="l">
              <a:spcBef>
                <a:spcPts val="100"/>
              </a:spcBef>
              <a:spcAft>
                <a:spcPts val="0"/>
              </a:spcAft>
              <a:buClr>
                <a:schemeClr val="dk1"/>
              </a:buClr>
              <a:buSzPts val="500"/>
              <a:buNone/>
              <a:defRPr sz="500"/>
            </a:lvl8pPr>
            <a:lvl9pPr indent="-228600" lvl="8" marL="4114800" algn="l">
              <a:spcBef>
                <a:spcPts val="100"/>
              </a:spcBef>
              <a:spcAft>
                <a:spcPts val="0"/>
              </a:spcAft>
              <a:buClr>
                <a:schemeClr val="dk1"/>
              </a:buClr>
              <a:buSzPts val="500"/>
              <a:buNone/>
              <a:defRPr sz="500"/>
            </a:lvl9pPr>
          </a:lstStyle>
          <a:p/>
        </p:txBody>
      </p:sp>
      <p:sp>
        <p:nvSpPr>
          <p:cNvPr id="110" name="Google Shape;110;p22"/>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1" name="Google Shape;111;p22"/>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2" name="Google Shape;112;p22"/>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15" name="Google Shape;115;p23"/>
          <p:cNvSpPr txBox="1"/>
          <p:nvPr>
            <p:ph idx="1" type="body"/>
          </p:nvPr>
        </p:nvSpPr>
        <p:spPr>
          <a:xfrm rot="5400000">
            <a:off x="1154509" y="-125809"/>
            <a:ext cx="2262982" cy="4114800"/>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116" name="Google Shape;116;p23"/>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7" name="Google Shape;117;p23"/>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8" name="Google Shape;118;p23"/>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2366169" y="1085850"/>
            <a:ext cx="2925763" cy="10287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21" name="Google Shape;121;p24"/>
          <p:cNvSpPr txBox="1"/>
          <p:nvPr>
            <p:ph idx="1" type="body"/>
          </p:nvPr>
        </p:nvSpPr>
        <p:spPr>
          <a:xfrm rot="5400000">
            <a:off x="270669" y="95250"/>
            <a:ext cx="2925763" cy="3009900"/>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122" name="Google Shape;122;p24"/>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23" name="Google Shape;123;p24"/>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24" name="Google Shape;124;p24"/>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marR="0" rtl="0" algn="ctr">
              <a:spcBef>
                <a:spcPts val="0"/>
              </a:spcBef>
              <a:spcAft>
                <a:spcPts val="0"/>
              </a:spcAft>
              <a:buClr>
                <a:schemeClr val="dk1"/>
              </a:buClr>
              <a:buSzPts val="2200"/>
              <a:buFont typeface="Calibri"/>
              <a:buNone/>
              <a:defRPr b="0" i="0" sz="2200" u="none" cap="none" strike="noStrike">
                <a:solidFill>
                  <a:schemeClr val="dk1"/>
                </a:solidFill>
                <a:latin typeface="Calibri"/>
                <a:ea typeface="Calibri"/>
                <a:cs typeface="Calibri"/>
                <a:sym typeface="Calibri"/>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p:txBody>
      </p:sp>
      <p:sp>
        <p:nvSpPr>
          <p:cNvPr id="52" name="Google Shape;52;p13"/>
          <p:cNvSpPr txBox="1"/>
          <p:nvPr>
            <p:ph idx="1" type="body"/>
          </p:nvPr>
        </p:nvSpPr>
        <p:spPr>
          <a:xfrm>
            <a:off x="228600" y="800100"/>
            <a:ext cx="4114800" cy="2262982"/>
          </a:xfrm>
          <a:prstGeom prst="rect">
            <a:avLst/>
          </a:prstGeom>
          <a:noFill/>
          <a:ln>
            <a:noFill/>
          </a:ln>
        </p:spPr>
        <p:txBody>
          <a:bodyPr anchorCtr="0" anchor="t" bIns="22850" lIns="45725" spcFirstLastPara="1" rIns="45725" wrap="square" tIns="22850">
            <a:normAutofit/>
          </a:bodyPr>
          <a:lstStyle>
            <a:lvl1pPr indent="-330200" lvl="0" marL="457200" marR="0" rtl="0" algn="l">
              <a:spcBef>
                <a:spcPts val="3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indent="-317500" lvl="1" marL="914400" marR="0" rtl="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04800" lvl="2" marL="1371600" marR="0" rtl="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3pPr>
            <a:lvl4pPr indent="-292100" lvl="3" marL="18288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4pPr>
            <a:lvl5pPr indent="-292100" lvl="4" marL="22860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5pPr>
            <a:lvl6pPr indent="-292100" lvl="5" marL="27432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6pPr>
            <a:lvl7pPr indent="-292100" lvl="6" marL="32004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7pPr>
            <a:lvl8pPr indent="-292100" lvl="7" marL="36576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8pPr>
            <a:lvl9pPr indent="-292100" lvl="8" marL="41148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marR="0" rtl="0" algn="l">
              <a:spcBef>
                <a:spcPts val="0"/>
              </a:spcBef>
              <a:spcAft>
                <a:spcPts val="0"/>
              </a:spcAft>
              <a:buSzPts val="700"/>
              <a:buNone/>
              <a:defRPr b="0" i="0" sz="600" u="none" cap="none" strike="noStrike">
                <a:solidFill>
                  <a:srgbClr val="888888"/>
                </a:solidFill>
                <a:latin typeface="Calibri"/>
                <a:ea typeface="Calibri"/>
                <a:cs typeface="Calibri"/>
                <a:sym typeface="Calibri"/>
              </a:defRPr>
            </a:lvl1pPr>
            <a:lvl2pPr lvl="1"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marR="0" rtl="0" algn="ctr">
              <a:spcBef>
                <a:spcPts val="0"/>
              </a:spcBef>
              <a:spcAft>
                <a:spcPts val="0"/>
              </a:spcAft>
              <a:buSzPts val="700"/>
              <a:buNone/>
              <a:defRPr b="0" i="0" sz="600" u="none" cap="none" strike="noStrike">
                <a:solidFill>
                  <a:srgbClr val="888888"/>
                </a:solidFill>
                <a:latin typeface="Calibri"/>
                <a:ea typeface="Calibri"/>
                <a:cs typeface="Calibri"/>
                <a:sym typeface="Calibri"/>
              </a:defRPr>
            </a:lvl1pPr>
            <a:lvl2pPr lvl="1"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marR="0" rtl="0" algn="r">
              <a:spcBef>
                <a:spcPts val="0"/>
              </a:spcBef>
              <a:buNone/>
              <a:defRPr b="0" i="0" sz="600" u="none" cap="none" strike="noStrike">
                <a:solidFill>
                  <a:srgbClr val="888888"/>
                </a:solidFill>
                <a:latin typeface="Calibri"/>
                <a:ea typeface="Calibri"/>
                <a:cs typeface="Calibri"/>
                <a:sym typeface="Calibri"/>
              </a:defRPr>
            </a:lvl1pPr>
            <a:lvl2pPr indent="0" lvl="1" marL="0" marR="0" rtl="0" algn="r">
              <a:spcBef>
                <a:spcPts val="0"/>
              </a:spcBef>
              <a:buNone/>
              <a:defRPr b="0" i="0" sz="600" u="none" cap="none" strike="noStrike">
                <a:solidFill>
                  <a:srgbClr val="888888"/>
                </a:solidFill>
                <a:latin typeface="Calibri"/>
                <a:ea typeface="Calibri"/>
                <a:cs typeface="Calibri"/>
                <a:sym typeface="Calibri"/>
              </a:defRPr>
            </a:lvl2pPr>
            <a:lvl3pPr indent="0" lvl="2" marL="0" marR="0" rtl="0" algn="r">
              <a:spcBef>
                <a:spcPts val="0"/>
              </a:spcBef>
              <a:buNone/>
              <a:defRPr b="0" i="0" sz="600" u="none" cap="none" strike="noStrike">
                <a:solidFill>
                  <a:srgbClr val="888888"/>
                </a:solidFill>
                <a:latin typeface="Calibri"/>
                <a:ea typeface="Calibri"/>
                <a:cs typeface="Calibri"/>
                <a:sym typeface="Calibri"/>
              </a:defRPr>
            </a:lvl3pPr>
            <a:lvl4pPr indent="0" lvl="3" marL="0" marR="0" rtl="0" algn="r">
              <a:spcBef>
                <a:spcPts val="0"/>
              </a:spcBef>
              <a:buNone/>
              <a:defRPr b="0" i="0" sz="600" u="none" cap="none" strike="noStrike">
                <a:solidFill>
                  <a:srgbClr val="888888"/>
                </a:solidFill>
                <a:latin typeface="Calibri"/>
                <a:ea typeface="Calibri"/>
                <a:cs typeface="Calibri"/>
                <a:sym typeface="Calibri"/>
              </a:defRPr>
            </a:lvl4pPr>
            <a:lvl5pPr indent="0" lvl="4" marL="0" marR="0" rtl="0" algn="r">
              <a:spcBef>
                <a:spcPts val="0"/>
              </a:spcBef>
              <a:buNone/>
              <a:defRPr b="0" i="0" sz="600" u="none" cap="none" strike="noStrike">
                <a:solidFill>
                  <a:srgbClr val="888888"/>
                </a:solidFill>
                <a:latin typeface="Calibri"/>
                <a:ea typeface="Calibri"/>
                <a:cs typeface="Calibri"/>
                <a:sym typeface="Calibri"/>
              </a:defRPr>
            </a:lvl5pPr>
            <a:lvl6pPr indent="0" lvl="5" marL="0" marR="0" rtl="0" algn="r">
              <a:spcBef>
                <a:spcPts val="0"/>
              </a:spcBef>
              <a:buNone/>
              <a:defRPr b="0" i="0" sz="600" u="none" cap="none" strike="noStrike">
                <a:solidFill>
                  <a:srgbClr val="888888"/>
                </a:solidFill>
                <a:latin typeface="Calibri"/>
                <a:ea typeface="Calibri"/>
                <a:cs typeface="Calibri"/>
                <a:sym typeface="Calibri"/>
              </a:defRPr>
            </a:lvl6pPr>
            <a:lvl7pPr indent="0" lvl="6" marL="0" marR="0" rtl="0" algn="r">
              <a:spcBef>
                <a:spcPts val="0"/>
              </a:spcBef>
              <a:buNone/>
              <a:defRPr b="0" i="0" sz="600" u="none" cap="none" strike="noStrike">
                <a:solidFill>
                  <a:srgbClr val="888888"/>
                </a:solidFill>
                <a:latin typeface="Calibri"/>
                <a:ea typeface="Calibri"/>
                <a:cs typeface="Calibri"/>
                <a:sym typeface="Calibri"/>
              </a:defRPr>
            </a:lvl7pPr>
            <a:lvl8pPr indent="0" lvl="7" marL="0" marR="0" rtl="0" algn="r">
              <a:spcBef>
                <a:spcPts val="0"/>
              </a:spcBef>
              <a:buNone/>
              <a:defRPr b="0" i="0" sz="600" u="none" cap="none" strike="noStrike">
                <a:solidFill>
                  <a:srgbClr val="888888"/>
                </a:solidFill>
                <a:latin typeface="Calibri"/>
                <a:ea typeface="Calibri"/>
                <a:cs typeface="Calibri"/>
                <a:sym typeface="Calibri"/>
              </a:defRPr>
            </a:lvl8pPr>
            <a:lvl9pPr indent="0" lvl="8" marL="0" marR="0" rtl="0" algn="r">
              <a:spcBef>
                <a:spcPts val="0"/>
              </a:spcBef>
              <a:buNone/>
              <a:defRPr b="0" i="0" sz="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6.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6.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6.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6.pn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6.pn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7.png"/><Relationship Id="rId6" Type="http://schemas.openxmlformats.org/officeDocument/2006/relationships/image" Target="../media/image5.png"/><Relationship Id="rId7" Type="http://schemas.openxmlformats.org/officeDocument/2006/relationships/image" Target="../media/image4.jpg"/><Relationship Id="rId8"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grpSp>
        <p:nvGrpSpPr>
          <p:cNvPr id="129" name="Google Shape;129;p25"/>
          <p:cNvGrpSpPr/>
          <p:nvPr/>
        </p:nvGrpSpPr>
        <p:grpSpPr>
          <a:xfrm>
            <a:off x="-290695" y="4426512"/>
            <a:ext cx="8088268" cy="786381"/>
            <a:chOff x="0" y="-38100"/>
            <a:chExt cx="7396714" cy="719145"/>
          </a:xfrm>
        </p:grpSpPr>
        <p:sp>
          <p:nvSpPr>
            <p:cNvPr id="130" name="Google Shape;130;p25"/>
            <p:cNvSpPr/>
            <p:nvPr/>
          </p:nvSpPr>
          <p:spPr>
            <a:xfrm>
              <a:off x="0" y="0"/>
              <a:ext cx="7396714" cy="681045"/>
            </a:xfrm>
            <a:custGeom>
              <a:rect b="b" l="l" r="r" t="t"/>
              <a:pathLst>
                <a:path extrusionOk="0" h="681045" w="7396714">
                  <a:moveTo>
                    <a:pt x="7193514" y="0"/>
                  </a:moveTo>
                  <a:lnTo>
                    <a:pt x="0" y="0"/>
                  </a:lnTo>
                  <a:lnTo>
                    <a:pt x="203200" y="681045"/>
                  </a:lnTo>
                  <a:lnTo>
                    <a:pt x="7396714" y="681045"/>
                  </a:lnTo>
                  <a:lnTo>
                    <a:pt x="7193514" y="0"/>
                  </a:lnTo>
                  <a:close/>
                </a:path>
              </a:pathLst>
            </a:custGeom>
            <a:solidFill>
              <a:srgbClr val="42545D">
                <a:alpha val="89803"/>
              </a:srgbClr>
            </a:solidFill>
            <a:ln>
              <a:noFill/>
            </a:ln>
          </p:spPr>
        </p:sp>
        <p:sp>
          <p:nvSpPr>
            <p:cNvPr id="131" name="Google Shape;131;p25"/>
            <p:cNvSpPr txBox="1"/>
            <p:nvPr/>
          </p:nvSpPr>
          <p:spPr>
            <a:xfrm>
              <a:off x="101600" y="-38100"/>
              <a:ext cx="609600" cy="6477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cxnSp>
        <p:nvCxnSpPr>
          <p:cNvPr id="132" name="Google Shape;132;p25"/>
          <p:cNvCxnSpPr/>
          <p:nvPr/>
        </p:nvCxnSpPr>
        <p:spPr>
          <a:xfrm rot="10800000">
            <a:off x="2710389" y="4472241"/>
            <a:ext cx="0" cy="304293"/>
          </a:xfrm>
          <a:prstGeom prst="straightConnector1">
            <a:avLst/>
          </a:prstGeom>
          <a:noFill/>
          <a:ln cap="flat" cmpd="sng" w="47625">
            <a:solidFill>
              <a:srgbClr val="2A4A0B"/>
            </a:solidFill>
            <a:prstDash val="solid"/>
            <a:round/>
            <a:headEnd len="sm" w="sm" type="none"/>
            <a:tailEnd len="sm" w="sm" type="none"/>
          </a:ln>
        </p:spPr>
      </p:cxnSp>
      <p:sp>
        <p:nvSpPr>
          <p:cNvPr id="133" name="Google Shape;133;p25"/>
          <p:cNvSpPr/>
          <p:nvPr/>
        </p:nvSpPr>
        <p:spPr>
          <a:xfrm>
            <a:off x="3260402" y="710902"/>
            <a:ext cx="2623196" cy="2623185"/>
          </a:xfrm>
          <a:custGeom>
            <a:rect b="b" l="l" r="r" t="t"/>
            <a:pathLst>
              <a:path extrusionOk="0"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rotWithShape="1">
            <a:blip r:embed="rId3">
              <a:alphaModFix/>
            </a:blip>
            <a:stretch>
              <a:fillRect b="-11561" l="-88086" r="-66036" t="-31385"/>
            </a:stretch>
          </a:blip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34" name="Google Shape;134;p25"/>
          <p:cNvSpPr txBox="1"/>
          <p:nvPr/>
        </p:nvSpPr>
        <p:spPr>
          <a:xfrm>
            <a:off x="1462949" y="3537307"/>
            <a:ext cx="6218103" cy="654642"/>
          </a:xfrm>
          <a:prstGeom prst="rect">
            <a:avLst/>
          </a:prstGeom>
          <a:noFill/>
          <a:ln>
            <a:noFill/>
          </a:ln>
        </p:spPr>
        <p:txBody>
          <a:bodyPr anchorCtr="0" anchor="t" bIns="0" lIns="0" spcFirstLastPara="1" rIns="0" wrap="square" tIns="0">
            <a:spAutoFit/>
          </a:bodyPr>
          <a:lstStyle/>
          <a:p>
            <a:pPr indent="0" lvl="0" marL="0" marR="0" rtl="0" algn="ctr">
              <a:lnSpc>
                <a:spcPct val="139997"/>
              </a:lnSpc>
              <a:spcBef>
                <a:spcPts val="0"/>
              </a:spcBef>
              <a:spcAft>
                <a:spcPts val="0"/>
              </a:spcAft>
              <a:buNone/>
            </a:pPr>
            <a:r>
              <a:rPr b="0" i="0" lang="en" sz="3900" u="none" cap="none" strike="noStrike">
                <a:solidFill>
                  <a:srgbClr val="2A4A0B"/>
                </a:solidFill>
                <a:latin typeface="Open Sans"/>
                <a:ea typeface="Open Sans"/>
                <a:cs typeface="Open Sans"/>
                <a:sym typeface="Open Sans"/>
              </a:rPr>
              <a:t>ONLINE PHARMACY</a:t>
            </a:r>
            <a:endParaRPr sz="700"/>
          </a:p>
        </p:txBody>
      </p:sp>
      <p:sp>
        <p:nvSpPr>
          <p:cNvPr id="135" name="Google Shape;135;p25"/>
          <p:cNvSpPr txBox="1"/>
          <p:nvPr/>
        </p:nvSpPr>
        <p:spPr>
          <a:xfrm>
            <a:off x="3219668" y="218768"/>
            <a:ext cx="2704664" cy="244548"/>
          </a:xfrm>
          <a:prstGeom prst="rect">
            <a:avLst/>
          </a:prstGeom>
          <a:noFill/>
          <a:ln>
            <a:noFill/>
          </a:ln>
        </p:spPr>
        <p:txBody>
          <a:bodyPr anchorCtr="0" anchor="t" bIns="0" lIns="0" spcFirstLastPara="1" rIns="0" wrap="square" tIns="0">
            <a:spAutoFit/>
          </a:bodyPr>
          <a:lstStyle/>
          <a:p>
            <a:pPr indent="0" lvl="0" marL="0" marR="0" rtl="0" algn="ctr">
              <a:lnSpc>
                <a:spcPct val="101002"/>
              </a:lnSpc>
              <a:spcBef>
                <a:spcPts val="0"/>
              </a:spcBef>
              <a:spcAft>
                <a:spcPts val="0"/>
              </a:spcAft>
              <a:buNone/>
            </a:pPr>
            <a:r>
              <a:rPr b="1" i="0" lang="en" sz="1800" u="none" cap="none" strike="noStrike">
                <a:solidFill>
                  <a:srgbClr val="2A4A0B"/>
                </a:solidFill>
                <a:latin typeface="Open Sans"/>
                <a:ea typeface="Open Sans"/>
                <a:cs typeface="Open Sans"/>
                <a:sym typeface="Open Sans"/>
              </a:rPr>
              <a:t>INF 305</a:t>
            </a:r>
            <a:endParaRPr sz="700"/>
          </a:p>
        </p:txBody>
      </p:sp>
      <p:sp>
        <p:nvSpPr>
          <p:cNvPr id="136" name="Google Shape;136;p25"/>
          <p:cNvSpPr txBox="1"/>
          <p:nvPr/>
        </p:nvSpPr>
        <p:spPr>
          <a:xfrm>
            <a:off x="-1222883" y="4643438"/>
            <a:ext cx="9752424" cy="399462"/>
          </a:xfrm>
          <a:prstGeom prst="rect">
            <a:avLst/>
          </a:prstGeom>
          <a:noFill/>
          <a:ln>
            <a:noFill/>
          </a:ln>
        </p:spPr>
        <p:txBody>
          <a:bodyPr anchorCtr="0" anchor="t" bIns="0" lIns="0" spcFirstLastPara="1" rIns="0" wrap="square" tIns="0">
            <a:spAutoFit/>
          </a:bodyPr>
          <a:lstStyle/>
          <a:p>
            <a:pPr indent="0" lvl="0" marL="0" marR="0" rtl="0" algn="ctr">
              <a:lnSpc>
                <a:spcPct val="110010"/>
              </a:lnSpc>
              <a:spcBef>
                <a:spcPts val="0"/>
              </a:spcBef>
              <a:spcAft>
                <a:spcPts val="0"/>
              </a:spcAft>
              <a:buNone/>
            </a:pPr>
            <a:r>
              <a:rPr b="0" i="0" lang="en" sz="1500" u="none" cap="none" strike="noStrike">
                <a:solidFill>
                  <a:srgbClr val="FFFFFF"/>
                </a:solidFill>
                <a:latin typeface="Open Sans"/>
                <a:ea typeface="Open Sans"/>
                <a:cs typeface="Open Sans"/>
                <a:sym typeface="Open Sans"/>
              </a:rPr>
              <a:t>LECTURE: AZAMAT SEREK    PRACTICE INSTRUCTOR: MUKHTAR AMIRKUMAR</a:t>
            </a:r>
            <a:endParaRPr sz="700"/>
          </a:p>
          <a:p>
            <a:pPr indent="0" lvl="0" marL="0" marR="0" rtl="0" algn="ctr">
              <a:lnSpc>
                <a:spcPct val="110010"/>
              </a:lnSpc>
              <a:spcBef>
                <a:spcPts val="0"/>
              </a:spcBef>
              <a:spcAft>
                <a:spcPts val="0"/>
              </a:spcAft>
              <a:buNone/>
            </a:pPr>
            <a:r>
              <a:rPr b="0" i="0" lang="en" sz="1500" u="none" cap="none" strike="noStrike">
                <a:solidFill>
                  <a:srgbClr val="FFFFFF"/>
                </a:solidFill>
                <a:latin typeface="Open Sans"/>
                <a:ea typeface="Open Sans"/>
                <a:cs typeface="Open Sans"/>
                <a:sym typeface="Open Sans"/>
              </a:rPr>
              <a:t>ENDTERM BY SAUIRBAY A, TURGYMBAY A, YEMBERGENOVA E, YAKIPOVA Z</a:t>
            </a:r>
            <a:endParaRPr sz="700"/>
          </a:p>
        </p:txBody>
      </p:sp>
      <p:pic>
        <p:nvPicPr>
          <p:cNvPr id="137" name="Google Shape;137;p25"/>
          <p:cNvPicPr preferRelativeResize="0"/>
          <p:nvPr/>
        </p:nvPicPr>
        <p:blipFill rotWithShape="1">
          <a:blip r:embed="rId4">
            <a:alphaModFix/>
          </a:blip>
          <a:srcRect b="0" l="0" r="0" t="0"/>
          <a:stretch/>
        </p:blipFill>
        <p:spPr>
          <a:xfrm>
            <a:off x="8502569" y="4648200"/>
            <a:ext cx="594481" cy="40115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4"/>
          <p:cNvSpPr/>
          <p:nvPr/>
        </p:nvSpPr>
        <p:spPr>
          <a:xfrm>
            <a:off x="-10769" y="-320"/>
            <a:ext cx="731136" cy="532840"/>
          </a:xfrm>
          <a:custGeom>
            <a:rect b="b" l="l" r="r" t="t"/>
            <a:pathLst>
              <a:path extrusionOk="0" h="2115820" w="2903220">
                <a:moveTo>
                  <a:pt x="2881630" y="800100"/>
                </a:moveTo>
                <a:cubicBezTo>
                  <a:pt x="2880360" y="624840"/>
                  <a:pt x="2870200" y="412750"/>
                  <a:pt x="2870200" y="222250"/>
                </a:cubicBezTo>
                <a:cubicBezTo>
                  <a:pt x="2870200" y="170180"/>
                  <a:pt x="2868930" y="66040"/>
                  <a:pt x="2862580" y="13970"/>
                </a:cubicBezTo>
                <a:cubicBezTo>
                  <a:pt x="2710180" y="13970"/>
                  <a:pt x="2546350" y="1270"/>
                  <a:pt x="2392680" y="1270"/>
                </a:cubicBezTo>
                <a:cubicBezTo>
                  <a:pt x="1593850" y="3810"/>
                  <a:pt x="802640" y="0"/>
                  <a:pt x="5080" y="1270"/>
                </a:cubicBezTo>
                <a:cubicBezTo>
                  <a:pt x="5080" y="171450"/>
                  <a:pt x="0" y="360680"/>
                  <a:pt x="1270" y="530860"/>
                </a:cubicBezTo>
                <a:cubicBezTo>
                  <a:pt x="3810" y="848360"/>
                  <a:pt x="7620" y="1167130"/>
                  <a:pt x="7620" y="1484630"/>
                </a:cubicBezTo>
                <a:cubicBezTo>
                  <a:pt x="7620" y="1638300"/>
                  <a:pt x="6350" y="1790700"/>
                  <a:pt x="13970" y="1944370"/>
                </a:cubicBezTo>
                <a:cubicBezTo>
                  <a:pt x="16510" y="1993900"/>
                  <a:pt x="19050" y="2042160"/>
                  <a:pt x="24130" y="2091690"/>
                </a:cubicBezTo>
                <a:cubicBezTo>
                  <a:pt x="191770" y="2094230"/>
                  <a:pt x="358140" y="2098040"/>
                  <a:pt x="525780" y="2103120"/>
                </a:cubicBezTo>
                <a:cubicBezTo>
                  <a:pt x="971550" y="2115820"/>
                  <a:pt x="1404620" y="2095500"/>
                  <a:pt x="1864360" y="2104390"/>
                </a:cubicBezTo>
                <a:cubicBezTo>
                  <a:pt x="2211070" y="2110740"/>
                  <a:pt x="2551430" y="2091690"/>
                  <a:pt x="2898140" y="2091690"/>
                </a:cubicBezTo>
                <a:cubicBezTo>
                  <a:pt x="2898140" y="2075180"/>
                  <a:pt x="2899410" y="1978660"/>
                  <a:pt x="2900680" y="1962150"/>
                </a:cubicBezTo>
                <a:cubicBezTo>
                  <a:pt x="2903220" y="1863090"/>
                  <a:pt x="2889250" y="1677670"/>
                  <a:pt x="2890520" y="1578610"/>
                </a:cubicBezTo>
                <a:cubicBezTo>
                  <a:pt x="2896870" y="1170940"/>
                  <a:pt x="2884170" y="1151890"/>
                  <a:pt x="2881630" y="800100"/>
                </a:cubicBezTo>
                <a:close/>
              </a:path>
            </a:pathLst>
          </a:custGeom>
          <a:blipFill rotWithShape="1">
            <a:blip r:embed="rId3">
              <a:alphaModFix/>
            </a:blip>
            <a:stretch>
              <a:fillRect b="-34463" l="-87278" r="-64129" t="-60225"/>
            </a:stretch>
          </a:blip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214" name="Google Shape;214;p34"/>
          <p:cNvPicPr preferRelativeResize="0"/>
          <p:nvPr/>
        </p:nvPicPr>
        <p:blipFill rotWithShape="1">
          <a:blip r:embed="rId4">
            <a:alphaModFix/>
          </a:blip>
          <a:srcRect b="0" l="0" r="0" t="0"/>
          <a:stretch/>
        </p:blipFill>
        <p:spPr>
          <a:xfrm>
            <a:off x="8478350" y="4629150"/>
            <a:ext cx="594481" cy="401154"/>
          </a:xfrm>
          <a:prstGeom prst="rect">
            <a:avLst/>
          </a:prstGeom>
          <a:noFill/>
          <a:ln>
            <a:noFill/>
          </a:ln>
        </p:spPr>
      </p:pic>
      <p:sp>
        <p:nvSpPr>
          <p:cNvPr id="215" name="Google Shape;215;p34"/>
          <p:cNvSpPr txBox="1"/>
          <p:nvPr/>
        </p:nvSpPr>
        <p:spPr>
          <a:xfrm>
            <a:off x="905659" y="206375"/>
            <a:ext cx="1086694" cy="293688"/>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1" i="0" lang="en" sz="1700" u="none" cap="none" strike="noStrike">
                <a:solidFill>
                  <a:srgbClr val="2A4A0B"/>
                </a:solidFill>
                <a:latin typeface="Open Sans"/>
                <a:ea typeface="Open Sans"/>
                <a:cs typeface="Open Sans"/>
                <a:sym typeface="Open Sans"/>
              </a:rPr>
              <a:t>Functions</a:t>
            </a:r>
            <a:endParaRPr sz="700"/>
          </a:p>
        </p:txBody>
      </p:sp>
      <p:sp>
        <p:nvSpPr>
          <p:cNvPr id="216" name="Google Shape;216;p34"/>
          <p:cNvSpPr txBox="1"/>
          <p:nvPr/>
        </p:nvSpPr>
        <p:spPr>
          <a:xfrm>
            <a:off x="615700" y="700805"/>
            <a:ext cx="4385700" cy="4442700"/>
          </a:xfrm>
          <a:prstGeom prst="rect">
            <a:avLst/>
          </a:prstGeom>
          <a:noFill/>
          <a:ln>
            <a:noFill/>
          </a:ln>
        </p:spPr>
        <p:txBody>
          <a:bodyPr anchorCtr="0" anchor="t" bIns="0" lIns="0" spcFirstLastPara="1" rIns="0" wrap="square" tIns="0">
            <a:spAutoFit/>
          </a:bodyPr>
          <a:lstStyle/>
          <a:p>
            <a:pPr indent="0" lvl="0" marL="0" marR="0" rtl="0" algn="l">
              <a:lnSpc>
                <a:spcPct val="140012"/>
              </a:lnSpc>
              <a:spcBef>
                <a:spcPts val="0"/>
              </a:spcBef>
              <a:spcAft>
                <a:spcPts val="0"/>
              </a:spcAft>
              <a:buNone/>
            </a:pPr>
            <a:r>
              <a:rPr b="0" i="0" lang="en" sz="1200" u="none" cap="none" strike="noStrike">
                <a:solidFill>
                  <a:srgbClr val="2A4A0B"/>
                </a:solidFill>
                <a:latin typeface="Open Sans"/>
                <a:ea typeface="Open Sans"/>
                <a:cs typeface="Open Sans"/>
                <a:sym typeface="Open Sans"/>
              </a:rPr>
              <a:t>2) Function for getting staff who works in the same speciality:</a:t>
            </a:r>
            <a:endParaRPr sz="300"/>
          </a:p>
          <a:p>
            <a:pPr indent="0" lvl="0" marL="0" marR="0" rtl="0" algn="l">
              <a:lnSpc>
                <a:spcPct val="140014"/>
              </a:lnSpc>
              <a:spcBef>
                <a:spcPts val="0"/>
              </a:spcBef>
              <a:spcAft>
                <a:spcPts val="0"/>
              </a:spcAft>
              <a:buSzPts val="1100"/>
              <a:buNone/>
            </a:pPr>
            <a:r>
              <a:rPr b="1" lang="en" sz="1200">
                <a:solidFill>
                  <a:srgbClr val="2A4A0B"/>
                </a:solidFill>
                <a:latin typeface="Open Sans"/>
                <a:ea typeface="Open Sans"/>
                <a:cs typeface="Open Sans"/>
                <a:sym typeface="Open Sans"/>
              </a:rPr>
              <a:t>create or replace FUNCTION get_staff(same_speciality IN VARCHAR2)</a:t>
            </a:r>
            <a:endParaRPr b="1" sz="1200">
              <a:solidFill>
                <a:srgbClr val="2A4A0B"/>
              </a:solidFill>
              <a:latin typeface="Open Sans"/>
              <a:ea typeface="Open Sans"/>
              <a:cs typeface="Open Sans"/>
              <a:sym typeface="Open Sans"/>
            </a:endParaRPr>
          </a:p>
          <a:p>
            <a:pPr indent="0" lvl="0" marL="0" marR="0" rtl="0" algn="l">
              <a:lnSpc>
                <a:spcPct val="140014"/>
              </a:lnSpc>
              <a:spcBef>
                <a:spcPts val="0"/>
              </a:spcBef>
              <a:spcAft>
                <a:spcPts val="0"/>
              </a:spcAft>
              <a:buSzPts val="1100"/>
              <a:buNone/>
            </a:pPr>
            <a:r>
              <a:rPr b="1" lang="en" sz="1200">
                <a:solidFill>
                  <a:srgbClr val="2A4A0B"/>
                </a:solidFill>
                <a:latin typeface="Open Sans"/>
                <a:ea typeface="Open Sans"/>
                <a:cs typeface="Open Sans"/>
                <a:sym typeface="Open Sans"/>
              </a:rPr>
              <a:t>RETURN staff%ROWTYPE</a:t>
            </a:r>
            <a:endParaRPr b="1" sz="1200">
              <a:solidFill>
                <a:srgbClr val="2A4A0B"/>
              </a:solidFill>
              <a:latin typeface="Open Sans"/>
              <a:ea typeface="Open Sans"/>
              <a:cs typeface="Open Sans"/>
              <a:sym typeface="Open Sans"/>
            </a:endParaRPr>
          </a:p>
          <a:p>
            <a:pPr indent="0" lvl="0" marL="0" marR="0" rtl="0" algn="l">
              <a:lnSpc>
                <a:spcPct val="140014"/>
              </a:lnSpc>
              <a:spcBef>
                <a:spcPts val="0"/>
              </a:spcBef>
              <a:spcAft>
                <a:spcPts val="0"/>
              </a:spcAft>
              <a:buSzPts val="1100"/>
              <a:buNone/>
            </a:pPr>
            <a:r>
              <a:rPr b="1" lang="en" sz="1200">
                <a:solidFill>
                  <a:srgbClr val="2A4A0B"/>
                </a:solidFill>
                <a:latin typeface="Open Sans"/>
                <a:ea typeface="Open Sans"/>
                <a:cs typeface="Open Sans"/>
                <a:sym typeface="Open Sans"/>
              </a:rPr>
              <a:t>AS</a:t>
            </a:r>
            <a:endParaRPr b="1" sz="1200">
              <a:solidFill>
                <a:srgbClr val="2A4A0B"/>
              </a:solidFill>
              <a:latin typeface="Open Sans"/>
              <a:ea typeface="Open Sans"/>
              <a:cs typeface="Open Sans"/>
              <a:sym typeface="Open Sans"/>
            </a:endParaRPr>
          </a:p>
          <a:p>
            <a:pPr indent="0" lvl="0" marL="0" marR="0" rtl="0" algn="l">
              <a:lnSpc>
                <a:spcPct val="140014"/>
              </a:lnSpc>
              <a:spcBef>
                <a:spcPts val="0"/>
              </a:spcBef>
              <a:spcAft>
                <a:spcPts val="0"/>
              </a:spcAft>
              <a:buSzPts val="1100"/>
              <a:buNone/>
            </a:pPr>
            <a:r>
              <a:rPr b="1" lang="en" sz="1200">
                <a:solidFill>
                  <a:srgbClr val="2A4A0B"/>
                </a:solidFill>
                <a:latin typeface="Open Sans"/>
                <a:ea typeface="Open Sans"/>
                <a:cs typeface="Open Sans"/>
                <a:sym typeface="Open Sans"/>
              </a:rPr>
              <a:t>  v_staff staff%ROWTYPE;</a:t>
            </a:r>
            <a:endParaRPr b="1" sz="1200">
              <a:solidFill>
                <a:srgbClr val="2A4A0B"/>
              </a:solidFill>
              <a:latin typeface="Open Sans"/>
              <a:ea typeface="Open Sans"/>
              <a:cs typeface="Open Sans"/>
              <a:sym typeface="Open Sans"/>
            </a:endParaRPr>
          </a:p>
          <a:p>
            <a:pPr indent="0" lvl="0" marL="0" marR="0" rtl="0" algn="l">
              <a:lnSpc>
                <a:spcPct val="140014"/>
              </a:lnSpc>
              <a:spcBef>
                <a:spcPts val="0"/>
              </a:spcBef>
              <a:spcAft>
                <a:spcPts val="0"/>
              </a:spcAft>
              <a:buSzPts val="1100"/>
              <a:buNone/>
            </a:pPr>
            <a:r>
              <a:rPr b="1" lang="en" sz="1200">
                <a:solidFill>
                  <a:srgbClr val="2A4A0B"/>
                </a:solidFill>
                <a:latin typeface="Open Sans"/>
                <a:ea typeface="Open Sans"/>
                <a:cs typeface="Open Sans"/>
                <a:sym typeface="Open Sans"/>
              </a:rPr>
              <a:t>BEGIN</a:t>
            </a:r>
            <a:endParaRPr b="1" sz="1200">
              <a:solidFill>
                <a:srgbClr val="2A4A0B"/>
              </a:solidFill>
              <a:latin typeface="Open Sans"/>
              <a:ea typeface="Open Sans"/>
              <a:cs typeface="Open Sans"/>
              <a:sym typeface="Open Sans"/>
            </a:endParaRPr>
          </a:p>
          <a:p>
            <a:pPr indent="0" lvl="0" marL="0" marR="0" rtl="0" algn="l">
              <a:lnSpc>
                <a:spcPct val="140014"/>
              </a:lnSpc>
              <a:spcBef>
                <a:spcPts val="0"/>
              </a:spcBef>
              <a:spcAft>
                <a:spcPts val="0"/>
              </a:spcAft>
              <a:buSzPts val="1100"/>
              <a:buNone/>
            </a:pPr>
            <a:r>
              <a:rPr b="1" lang="en" sz="1200">
                <a:solidFill>
                  <a:srgbClr val="2A4A0B"/>
                </a:solidFill>
                <a:latin typeface="Open Sans"/>
                <a:ea typeface="Open Sans"/>
                <a:cs typeface="Open Sans"/>
                <a:sym typeface="Open Sans"/>
              </a:rPr>
              <a:t>  SELECT *</a:t>
            </a:r>
            <a:endParaRPr b="1" sz="1200">
              <a:solidFill>
                <a:srgbClr val="2A4A0B"/>
              </a:solidFill>
              <a:latin typeface="Open Sans"/>
              <a:ea typeface="Open Sans"/>
              <a:cs typeface="Open Sans"/>
              <a:sym typeface="Open Sans"/>
            </a:endParaRPr>
          </a:p>
          <a:p>
            <a:pPr indent="0" lvl="0" marL="0" marR="0" rtl="0" algn="l">
              <a:lnSpc>
                <a:spcPct val="140014"/>
              </a:lnSpc>
              <a:spcBef>
                <a:spcPts val="0"/>
              </a:spcBef>
              <a:spcAft>
                <a:spcPts val="0"/>
              </a:spcAft>
              <a:buSzPts val="1100"/>
              <a:buNone/>
            </a:pPr>
            <a:r>
              <a:rPr b="1" lang="en" sz="1200">
                <a:solidFill>
                  <a:srgbClr val="2A4A0B"/>
                </a:solidFill>
                <a:latin typeface="Open Sans"/>
                <a:ea typeface="Open Sans"/>
                <a:cs typeface="Open Sans"/>
                <a:sym typeface="Open Sans"/>
              </a:rPr>
              <a:t>    INTO v_staff</a:t>
            </a:r>
            <a:endParaRPr b="1" sz="1200">
              <a:solidFill>
                <a:srgbClr val="2A4A0B"/>
              </a:solidFill>
              <a:latin typeface="Open Sans"/>
              <a:ea typeface="Open Sans"/>
              <a:cs typeface="Open Sans"/>
              <a:sym typeface="Open Sans"/>
            </a:endParaRPr>
          </a:p>
          <a:p>
            <a:pPr indent="0" lvl="0" marL="0" marR="0" rtl="0" algn="l">
              <a:lnSpc>
                <a:spcPct val="140014"/>
              </a:lnSpc>
              <a:spcBef>
                <a:spcPts val="0"/>
              </a:spcBef>
              <a:spcAft>
                <a:spcPts val="0"/>
              </a:spcAft>
              <a:buSzPts val="1100"/>
              <a:buNone/>
            </a:pPr>
            <a:r>
              <a:rPr b="1" lang="en" sz="1200">
                <a:solidFill>
                  <a:srgbClr val="2A4A0B"/>
                </a:solidFill>
                <a:latin typeface="Open Sans"/>
                <a:ea typeface="Open Sans"/>
                <a:cs typeface="Open Sans"/>
                <a:sym typeface="Open Sans"/>
              </a:rPr>
              <a:t>    FROM staff</a:t>
            </a:r>
            <a:endParaRPr b="1" sz="1200">
              <a:solidFill>
                <a:srgbClr val="2A4A0B"/>
              </a:solidFill>
              <a:latin typeface="Open Sans"/>
              <a:ea typeface="Open Sans"/>
              <a:cs typeface="Open Sans"/>
              <a:sym typeface="Open Sans"/>
            </a:endParaRPr>
          </a:p>
          <a:p>
            <a:pPr indent="0" lvl="0" marL="0" marR="0" rtl="0" algn="l">
              <a:lnSpc>
                <a:spcPct val="140014"/>
              </a:lnSpc>
              <a:spcBef>
                <a:spcPts val="0"/>
              </a:spcBef>
              <a:spcAft>
                <a:spcPts val="0"/>
              </a:spcAft>
              <a:buSzPts val="1100"/>
              <a:buNone/>
            </a:pPr>
            <a:r>
              <a:rPr b="1" lang="en" sz="1200">
                <a:solidFill>
                  <a:srgbClr val="2A4A0B"/>
                </a:solidFill>
                <a:latin typeface="Open Sans"/>
                <a:ea typeface="Open Sans"/>
                <a:cs typeface="Open Sans"/>
                <a:sym typeface="Open Sans"/>
              </a:rPr>
              <a:t>    WHERE speciality = same_speciality;</a:t>
            </a:r>
            <a:endParaRPr b="1" sz="1200">
              <a:solidFill>
                <a:srgbClr val="2A4A0B"/>
              </a:solidFill>
              <a:latin typeface="Open Sans"/>
              <a:ea typeface="Open Sans"/>
              <a:cs typeface="Open Sans"/>
              <a:sym typeface="Open Sans"/>
            </a:endParaRPr>
          </a:p>
          <a:p>
            <a:pPr indent="0" lvl="0" marL="0" marR="0" rtl="0" algn="l">
              <a:lnSpc>
                <a:spcPct val="140014"/>
              </a:lnSpc>
              <a:spcBef>
                <a:spcPts val="0"/>
              </a:spcBef>
              <a:spcAft>
                <a:spcPts val="0"/>
              </a:spcAft>
              <a:buSzPts val="1100"/>
              <a:buNone/>
            </a:pPr>
            <a:r>
              <a:t/>
            </a:r>
            <a:endParaRPr b="1" sz="1200">
              <a:solidFill>
                <a:srgbClr val="2A4A0B"/>
              </a:solidFill>
              <a:latin typeface="Open Sans"/>
              <a:ea typeface="Open Sans"/>
              <a:cs typeface="Open Sans"/>
              <a:sym typeface="Open Sans"/>
            </a:endParaRPr>
          </a:p>
          <a:p>
            <a:pPr indent="0" lvl="0" marL="0" marR="0" rtl="0" algn="l">
              <a:lnSpc>
                <a:spcPct val="140014"/>
              </a:lnSpc>
              <a:spcBef>
                <a:spcPts val="0"/>
              </a:spcBef>
              <a:spcAft>
                <a:spcPts val="0"/>
              </a:spcAft>
              <a:buSzPts val="1100"/>
              <a:buNone/>
            </a:pPr>
            <a:r>
              <a:rPr b="1" lang="en" sz="1200">
                <a:solidFill>
                  <a:srgbClr val="2A4A0B"/>
                </a:solidFill>
                <a:latin typeface="Open Sans"/>
                <a:ea typeface="Open Sans"/>
                <a:cs typeface="Open Sans"/>
                <a:sym typeface="Open Sans"/>
              </a:rPr>
              <a:t>  RETURN v_staff;</a:t>
            </a:r>
            <a:endParaRPr b="1" sz="1200">
              <a:solidFill>
                <a:srgbClr val="2A4A0B"/>
              </a:solidFill>
              <a:latin typeface="Open Sans"/>
              <a:ea typeface="Open Sans"/>
              <a:cs typeface="Open Sans"/>
              <a:sym typeface="Open Sans"/>
            </a:endParaRPr>
          </a:p>
          <a:p>
            <a:pPr indent="0" lvl="0" marL="0" marR="0" rtl="0" algn="l">
              <a:lnSpc>
                <a:spcPct val="140014"/>
              </a:lnSpc>
              <a:spcBef>
                <a:spcPts val="0"/>
              </a:spcBef>
              <a:spcAft>
                <a:spcPts val="0"/>
              </a:spcAft>
              <a:buSzPts val="1100"/>
              <a:buNone/>
            </a:pPr>
            <a:r>
              <a:rPr b="1" lang="en" sz="1200">
                <a:solidFill>
                  <a:srgbClr val="2A4A0B"/>
                </a:solidFill>
                <a:latin typeface="Open Sans"/>
                <a:ea typeface="Open Sans"/>
                <a:cs typeface="Open Sans"/>
                <a:sym typeface="Open Sans"/>
              </a:rPr>
              <a:t>END;</a:t>
            </a:r>
            <a:endParaRPr b="1" sz="1200">
              <a:solidFill>
                <a:srgbClr val="2A4A0B"/>
              </a:solidFill>
              <a:latin typeface="Open Sans"/>
              <a:ea typeface="Open Sans"/>
              <a:cs typeface="Open Sans"/>
              <a:sym typeface="Open Sans"/>
            </a:endParaRPr>
          </a:p>
          <a:p>
            <a:pPr indent="0" lvl="0" marL="0" marR="0" rtl="0" algn="l">
              <a:lnSpc>
                <a:spcPct val="140014"/>
              </a:lnSpc>
              <a:spcBef>
                <a:spcPts val="0"/>
              </a:spcBef>
              <a:spcAft>
                <a:spcPts val="0"/>
              </a:spcAft>
              <a:buSzPts val="1100"/>
              <a:buNone/>
            </a:pPr>
            <a:r>
              <a:rPr b="1" lang="en" sz="1200">
                <a:solidFill>
                  <a:srgbClr val="2A4A0B"/>
                </a:solidFill>
                <a:latin typeface="Open Sans"/>
                <a:ea typeface="Open Sans"/>
                <a:cs typeface="Open Sans"/>
                <a:sym typeface="Open Sans"/>
              </a:rPr>
              <a:t>/</a:t>
            </a:r>
            <a:endParaRPr b="1" sz="1200">
              <a:solidFill>
                <a:srgbClr val="2A4A0B"/>
              </a:solidFill>
              <a:latin typeface="Open Sans"/>
              <a:ea typeface="Open Sans"/>
              <a:cs typeface="Open Sans"/>
              <a:sym typeface="Open Sans"/>
            </a:endParaRPr>
          </a:p>
          <a:p>
            <a:pPr indent="0" lvl="0" marL="0" marR="0" rtl="0" algn="l">
              <a:lnSpc>
                <a:spcPct val="140014"/>
              </a:lnSpc>
              <a:spcBef>
                <a:spcPts val="0"/>
              </a:spcBef>
              <a:spcAft>
                <a:spcPts val="0"/>
              </a:spcAft>
              <a:buClr>
                <a:schemeClr val="dk1"/>
              </a:buClr>
              <a:buSzPts val="1100"/>
              <a:buFont typeface="Arial"/>
              <a:buNone/>
            </a:pPr>
            <a:r>
              <a:t/>
            </a:r>
            <a:endParaRPr sz="1200">
              <a:solidFill>
                <a:srgbClr val="2A4A0B"/>
              </a:solidFill>
              <a:latin typeface="Open Sans"/>
              <a:ea typeface="Open Sans"/>
              <a:cs typeface="Open Sans"/>
              <a:sym typeface="Open Sans"/>
            </a:endParaRPr>
          </a:p>
          <a:p>
            <a:pPr indent="0" lvl="0" marL="0" marR="0" rtl="0" algn="l">
              <a:lnSpc>
                <a:spcPct val="140014"/>
              </a:lnSpc>
              <a:spcBef>
                <a:spcPts val="0"/>
              </a:spcBef>
              <a:spcAft>
                <a:spcPts val="0"/>
              </a:spcAft>
              <a:buNone/>
            </a:pPr>
            <a:r>
              <a:t/>
            </a:r>
            <a:endParaRPr sz="700"/>
          </a:p>
          <a:p>
            <a:pPr indent="0" lvl="0" marL="0" marR="0" rtl="0" algn="l">
              <a:lnSpc>
                <a:spcPct val="140014"/>
              </a:lnSpc>
              <a:spcBef>
                <a:spcPts val="0"/>
              </a:spcBef>
              <a:spcAft>
                <a:spcPts val="0"/>
              </a:spcAft>
              <a:buNone/>
            </a:pPr>
            <a:r>
              <a:t/>
            </a:r>
            <a:endParaRPr b="1" i="0" sz="1000" u="none" cap="none" strike="noStrike">
              <a:solidFill>
                <a:srgbClr val="2A4A0B"/>
              </a:solidFill>
              <a:latin typeface="Open Sans"/>
              <a:ea typeface="Open Sans"/>
              <a:cs typeface="Open Sans"/>
              <a:sym typeface="Open Sans"/>
            </a:endParaRPr>
          </a:p>
        </p:txBody>
      </p:sp>
      <p:sp>
        <p:nvSpPr>
          <p:cNvPr id="217" name="Google Shape;217;p34"/>
          <p:cNvSpPr txBox="1"/>
          <p:nvPr/>
        </p:nvSpPr>
        <p:spPr>
          <a:xfrm>
            <a:off x="5001400" y="976375"/>
            <a:ext cx="3738600" cy="27705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SzPts val="1100"/>
              <a:buNone/>
            </a:pPr>
            <a:r>
              <a:rPr lang="en" sz="1200">
                <a:solidFill>
                  <a:srgbClr val="2A4A0B"/>
                </a:solidFill>
                <a:latin typeface="Open Sans"/>
                <a:ea typeface="Open Sans"/>
                <a:cs typeface="Open Sans"/>
                <a:sym typeface="Open Sans"/>
              </a:rPr>
              <a:t>DECLARE</a:t>
            </a:r>
            <a:endParaRPr sz="1200">
              <a:solidFill>
                <a:srgbClr val="2A4A0B"/>
              </a:solidFill>
              <a:latin typeface="Open Sans"/>
              <a:ea typeface="Open Sans"/>
              <a:cs typeface="Open Sans"/>
              <a:sym typeface="Open Sans"/>
            </a:endParaRPr>
          </a:p>
          <a:p>
            <a:pPr indent="0" lvl="0" marL="0" marR="0" rtl="0" algn="l">
              <a:lnSpc>
                <a:spcPct val="140000"/>
              </a:lnSpc>
              <a:spcBef>
                <a:spcPts val="0"/>
              </a:spcBef>
              <a:spcAft>
                <a:spcPts val="0"/>
              </a:spcAft>
              <a:buSzPts val="1100"/>
              <a:buNone/>
            </a:pPr>
            <a:r>
              <a:rPr lang="en" sz="1200">
                <a:solidFill>
                  <a:srgbClr val="2A4A0B"/>
                </a:solidFill>
                <a:latin typeface="Open Sans"/>
                <a:ea typeface="Open Sans"/>
                <a:cs typeface="Open Sans"/>
                <a:sym typeface="Open Sans"/>
              </a:rPr>
              <a:t>  v_staff staff%ROWTYPE;</a:t>
            </a:r>
            <a:endParaRPr sz="1200">
              <a:solidFill>
                <a:srgbClr val="2A4A0B"/>
              </a:solidFill>
              <a:latin typeface="Open Sans"/>
              <a:ea typeface="Open Sans"/>
              <a:cs typeface="Open Sans"/>
              <a:sym typeface="Open Sans"/>
            </a:endParaRPr>
          </a:p>
          <a:p>
            <a:pPr indent="0" lvl="0" marL="0" marR="0" rtl="0" algn="l">
              <a:lnSpc>
                <a:spcPct val="140000"/>
              </a:lnSpc>
              <a:spcBef>
                <a:spcPts val="0"/>
              </a:spcBef>
              <a:spcAft>
                <a:spcPts val="0"/>
              </a:spcAft>
              <a:buSzPts val="1100"/>
              <a:buNone/>
            </a:pPr>
            <a:r>
              <a:rPr lang="en" sz="1200">
                <a:solidFill>
                  <a:srgbClr val="2A4A0B"/>
                </a:solidFill>
                <a:latin typeface="Open Sans"/>
                <a:ea typeface="Open Sans"/>
                <a:cs typeface="Open Sans"/>
                <a:sym typeface="Open Sans"/>
              </a:rPr>
              <a:t>BEGIN</a:t>
            </a:r>
            <a:endParaRPr sz="1200">
              <a:solidFill>
                <a:srgbClr val="2A4A0B"/>
              </a:solidFill>
              <a:latin typeface="Open Sans"/>
              <a:ea typeface="Open Sans"/>
              <a:cs typeface="Open Sans"/>
              <a:sym typeface="Open Sans"/>
            </a:endParaRPr>
          </a:p>
          <a:p>
            <a:pPr indent="0" lvl="0" marL="0" marR="0" rtl="0" algn="l">
              <a:lnSpc>
                <a:spcPct val="140000"/>
              </a:lnSpc>
              <a:spcBef>
                <a:spcPts val="0"/>
              </a:spcBef>
              <a:spcAft>
                <a:spcPts val="0"/>
              </a:spcAft>
              <a:buSzPts val="1100"/>
              <a:buNone/>
            </a:pPr>
            <a:r>
              <a:rPr lang="en" sz="1200">
                <a:solidFill>
                  <a:srgbClr val="2A4A0B"/>
                </a:solidFill>
                <a:latin typeface="Open Sans"/>
                <a:ea typeface="Open Sans"/>
                <a:cs typeface="Open Sans"/>
                <a:sym typeface="Open Sans"/>
              </a:rPr>
              <a:t>  v_staff := get_staff('Occupational Therapist');</a:t>
            </a:r>
            <a:endParaRPr sz="1200">
              <a:solidFill>
                <a:srgbClr val="2A4A0B"/>
              </a:solidFill>
              <a:latin typeface="Open Sans"/>
              <a:ea typeface="Open Sans"/>
              <a:cs typeface="Open Sans"/>
              <a:sym typeface="Open Sans"/>
            </a:endParaRPr>
          </a:p>
          <a:p>
            <a:pPr indent="0" lvl="0" marL="0" marR="0" rtl="0" algn="l">
              <a:lnSpc>
                <a:spcPct val="140000"/>
              </a:lnSpc>
              <a:spcBef>
                <a:spcPts val="0"/>
              </a:spcBef>
              <a:spcAft>
                <a:spcPts val="0"/>
              </a:spcAft>
              <a:buSzPts val="1100"/>
              <a:buNone/>
            </a:pPr>
            <a:r>
              <a:rPr lang="en" sz="1200">
                <a:solidFill>
                  <a:srgbClr val="2A4A0B"/>
                </a:solidFill>
                <a:latin typeface="Open Sans"/>
                <a:ea typeface="Open Sans"/>
                <a:cs typeface="Open Sans"/>
                <a:sym typeface="Open Sans"/>
              </a:rPr>
              <a:t>  DBMS_OUTPUT.PUT_LINE(v_staff.staff_id || ' - ' || v_staff.name || ' - ' || v_staff.speciality);</a:t>
            </a:r>
            <a:endParaRPr sz="1200">
              <a:solidFill>
                <a:srgbClr val="2A4A0B"/>
              </a:solidFill>
              <a:latin typeface="Open Sans"/>
              <a:ea typeface="Open Sans"/>
              <a:cs typeface="Open Sans"/>
              <a:sym typeface="Open Sans"/>
            </a:endParaRPr>
          </a:p>
          <a:p>
            <a:pPr indent="0" lvl="0" marL="0" marR="0" rtl="0" algn="l">
              <a:lnSpc>
                <a:spcPct val="140000"/>
              </a:lnSpc>
              <a:spcBef>
                <a:spcPts val="0"/>
              </a:spcBef>
              <a:spcAft>
                <a:spcPts val="0"/>
              </a:spcAft>
              <a:buSzPts val="1100"/>
              <a:buNone/>
            </a:pPr>
            <a:r>
              <a:rPr lang="en" sz="1200">
                <a:solidFill>
                  <a:srgbClr val="2A4A0B"/>
                </a:solidFill>
                <a:latin typeface="Open Sans"/>
                <a:ea typeface="Open Sans"/>
                <a:cs typeface="Open Sans"/>
                <a:sym typeface="Open Sans"/>
              </a:rPr>
              <a:t>END;</a:t>
            </a:r>
            <a:endParaRPr sz="1200">
              <a:solidFill>
                <a:srgbClr val="2A4A0B"/>
              </a:solidFill>
              <a:latin typeface="Open Sans"/>
              <a:ea typeface="Open Sans"/>
              <a:cs typeface="Open Sans"/>
              <a:sym typeface="Open Sans"/>
            </a:endParaRPr>
          </a:p>
          <a:p>
            <a:pPr indent="0" lvl="0" marL="0" marR="0" rtl="0" algn="l">
              <a:lnSpc>
                <a:spcPct val="140000"/>
              </a:lnSpc>
              <a:spcBef>
                <a:spcPts val="0"/>
              </a:spcBef>
              <a:spcAft>
                <a:spcPts val="0"/>
              </a:spcAft>
              <a:buSzPts val="1100"/>
              <a:buNone/>
            </a:pPr>
            <a:r>
              <a:t/>
            </a:r>
            <a:endParaRPr b="1" sz="1200">
              <a:solidFill>
                <a:srgbClr val="2A4A0B"/>
              </a:solidFill>
              <a:latin typeface="Open Sans"/>
              <a:ea typeface="Open Sans"/>
              <a:cs typeface="Open Sans"/>
              <a:sym typeface="Open Sans"/>
            </a:endParaRPr>
          </a:p>
          <a:p>
            <a:pPr indent="0" lvl="0" marL="0" marR="0" rtl="0" algn="l">
              <a:lnSpc>
                <a:spcPct val="140000"/>
              </a:lnSpc>
              <a:spcBef>
                <a:spcPts val="0"/>
              </a:spcBef>
              <a:spcAft>
                <a:spcPts val="0"/>
              </a:spcAft>
              <a:buClr>
                <a:schemeClr val="dk1"/>
              </a:buClr>
              <a:buSzPts val="1100"/>
              <a:buFont typeface="Arial"/>
              <a:buNone/>
            </a:pPr>
            <a:r>
              <a:t/>
            </a:r>
            <a:endParaRPr b="1" sz="1200">
              <a:solidFill>
                <a:srgbClr val="2A4A0B"/>
              </a:solidFill>
              <a:latin typeface="Open Sans"/>
              <a:ea typeface="Open Sans"/>
              <a:cs typeface="Open Sans"/>
              <a:sym typeface="Open Sans"/>
            </a:endParaRPr>
          </a:p>
          <a:p>
            <a:pPr indent="0" lvl="0" marL="0" marR="0" rtl="0" algn="l">
              <a:lnSpc>
                <a:spcPct val="140000"/>
              </a:lnSpc>
              <a:spcBef>
                <a:spcPts val="0"/>
              </a:spcBef>
              <a:spcAft>
                <a:spcPts val="0"/>
              </a:spcAft>
              <a:buClr>
                <a:schemeClr val="dk1"/>
              </a:buClr>
              <a:buSzPts val="1100"/>
              <a:buFont typeface="Arial"/>
              <a:buNone/>
            </a:pPr>
            <a:r>
              <a:t/>
            </a:r>
            <a:endParaRPr b="1" sz="1200">
              <a:solidFill>
                <a:srgbClr val="2A4A0B"/>
              </a:solidFill>
              <a:latin typeface="Open Sans"/>
              <a:ea typeface="Open Sans"/>
              <a:cs typeface="Open Sans"/>
              <a:sym typeface="Open Sans"/>
            </a:endParaRPr>
          </a:p>
          <a:p>
            <a:pPr indent="0" lvl="0" marL="0" marR="0" rtl="0" algn="l">
              <a:lnSpc>
                <a:spcPct val="140000"/>
              </a:lnSpc>
              <a:spcBef>
                <a:spcPts val="0"/>
              </a:spcBef>
              <a:spcAft>
                <a:spcPts val="0"/>
              </a:spcAft>
              <a:buNone/>
            </a:pPr>
            <a:r>
              <a:t/>
            </a:r>
            <a:endParaRPr b="1" sz="1200">
              <a:solidFill>
                <a:srgbClr val="2A4A0B"/>
              </a:solidFill>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5"/>
          <p:cNvSpPr txBox="1"/>
          <p:nvPr/>
        </p:nvSpPr>
        <p:spPr>
          <a:xfrm>
            <a:off x="4667925" y="1509750"/>
            <a:ext cx="30000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2A4A0B"/>
                </a:solidFill>
              </a:rPr>
              <a:t>DECLARE </a:t>
            </a:r>
            <a:endParaRPr>
              <a:solidFill>
                <a:srgbClr val="2A4A0B"/>
              </a:solidFill>
            </a:endParaRPr>
          </a:p>
          <a:p>
            <a:pPr indent="0" lvl="0" marL="0" rtl="0" algn="l">
              <a:spcBef>
                <a:spcPts val="0"/>
              </a:spcBef>
              <a:spcAft>
                <a:spcPts val="0"/>
              </a:spcAft>
              <a:buNone/>
            </a:pPr>
            <a:r>
              <a:rPr lang="en">
                <a:solidFill>
                  <a:srgbClr val="2A4A0B"/>
                </a:solidFill>
              </a:rPr>
              <a:t>  Res NUMBER;</a:t>
            </a:r>
            <a:endParaRPr>
              <a:solidFill>
                <a:srgbClr val="2A4A0B"/>
              </a:solidFill>
            </a:endParaRPr>
          </a:p>
          <a:p>
            <a:pPr indent="0" lvl="0" marL="0" rtl="0" algn="l">
              <a:spcBef>
                <a:spcPts val="0"/>
              </a:spcBef>
              <a:spcAft>
                <a:spcPts val="0"/>
              </a:spcAft>
              <a:buNone/>
            </a:pPr>
            <a:r>
              <a:rPr lang="en">
                <a:solidFill>
                  <a:srgbClr val="2A4A0B"/>
                </a:solidFill>
              </a:rPr>
              <a:t>BEGIN</a:t>
            </a:r>
            <a:endParaRPr>
              <a:solidFill>
                <a:srgbClr val="2A4A0B"/>
              </a:solidFill>
            </a:endParaRPr>
          </a:p>
          <a:p>
            <a:pPr indent="0" lvl="0" marL="0" rtl="0" algn="l">
              <a:spcBef>
                <a:spcPts val="0"/>
              </a:spcBef>
              <a:spcAft>
                <a:spcPts val="0"/>
              </a:spcAft>
              <a:buNone/>
            </a:pPr>
            <a:r>
              <a:rPr lang="en">
                <a:solidFill>
                  <a:srgbClr val="2A4A0B"/>
                </a:solidFill>
              </a:rPr>
              <a:t>  Res := count_customers();</a:t>
            </a:r>
            <a:endParaRPr>
              <a:solidFill>
                <a:srgbClr val="2A4A0B"/>
              </a:solidFill>
            </a:endParaRPr>
          </a:p>
          <a:p>
            <a:pPr indent="0" lvl="0" marL="0" rtl="0" algn="l">
              <a:spcBef>
                <a:spcPts val="0"/>
              </a:spcBef>
              <a:spcAft>
                <a:spcPts val="0"/>
              </a:spcAft>
              <a:buNone/>
            </a:pPr>
            <a:r>
              <a:rPr lang="en">
                <a:solidFill>
                  <a:srgbClr val="2A4A0B"/>
                </a:solidFill>
              </a:rPr>
              <a:t>  DBMS_OUTPUT.PUT_LINE('Count of customers is ' || Res);</a:t>
            </a:r>
            <a:endParaRPr>
              <a:solidFill>
                <a:srgbClr val="2A4A0B"/>
              </a:solidFill>
            </a:endParaRPr>
          </a:p>
          <a:p>
            <a:pPr indent="0" lvl="0" marL="0" rtl="0" algn="l">
              <a:spcBef>
                <a:spcPts val="0"/>
              </a:spcBef>
              <a:spcAft>
                <a:spcPts val="0"/>
              </a:spcAft>
              <a:buNone/>
            </a:pPr>
            <a:r>
              <a:rPr lang="en">
                <a:solidFill>
                  <a:srgbClr val="2A4A0B"/>
                </a:solidFill>
              </a:rPr>
              <a:t>END;</a:t>
            </a:r>
            <a:endParaRPr>
              <a:solidFill>
                <a:srgbClr val="2A4A0B"/>
              </a:solidFill>
            </a:endParaRPr>
          </a:p>
          <a:p>
            <a:pPr indent="0" lvl="0" marL="0" rtl="0" algn="l">
              <a:spcBef>
                <a:spcPts val="0"/>
              </a:spcBef>
              <a:spcAft>
                <a:spcPts val="0"/>
              </a:spcAft>
              <a:buNone/>
            </a:pPr>
            <a:r>
              <a:t/>
            </a:r>
            <a:endParaRPr/>
          </a:p>
        </p:txBody>
      </p:sp>
      <p:sp>
        <p:nvSpPr>
          <p:cNvPr id="223" name="Google Shape;223;p35"/>
          <p:cNvSpPr/>
          <p:nvPr/>
        </p:nvSpPr>
        <p:spPr>
          <a:xfrm>
            <a:off x="-10769" y="-320"/>
            <a:ext cx="733063" cy="534245"/>
          </a:xfrm>
          <a:custGeom>
            <a:rect b="b" l="l" r="r" t="t"/>
            <a:pathLst>
              <a:path extrusionOk="0" h="2115820" w="2903220">
                <a:moveTo>
                  <a:pt x="2881630" y="800100"/>
                </a:moveTo>
                <a:cubicBezTo>
                  <a:pt x="2880360" y="624840"/>
                  <a:pt x="2870200" y="412750"/>
                  <a:pt x="2870200" y="222250"/>
                </a:cubicBezTo>
                <a:cubicBezTo>
                  <a:pt x="2870200" y="170180"/>
                  <a:pt x="2868930" y="66040"/>
                  <a:pt x="2862580" y="13970"/>
                </a:cubicBezTo>
                <a:cubicBezTo>
                  <a:pt x="2710180" y="13970"/>
                  <a:pt x="2546350" y="1270"/>
                  <a:pt x="2392680" y="1270"/>
                </a:cubicBezTo>
                <a:cubicBezTo>
                  <a:pt x="1593850" y="3810"/>
                  <a:pt x="802640" y="0"/>
                  <a:pt x="5080" y="1270"/>
                </a:cubicBezTo>
                <a:cubicBezTo>
                  <a:pt x="5080" y="171450"/>
                  <a:pt x="0" y="360680"/>
                  <a:pt x="1270" y="530860"/>
                </a:cubicBezTo>
                <a:cubicBezTo>
                  <a:pt x="3810" y="848360"/>
                  <a:pt x="7620" y="1167130"/>
                  <a:pt x="7620" y="1484630"/>
                </a:cubicBezTo>
                <a:cubicBezTo>
                  <a:pt x="7620" y="1638300"/>
                  <a:pt x="6350" y="1790700"/>
                  <a:pt x="13970" y="1944370"/>
                </a:cubicBezTo>
                <a:cubicBezTo>
                  <a:pt x="16510" y="1993900"/>
                  <a:pt x="19050" y="2042160"/>
                  <a:pt x="24130" y="2091690"/>
                </a:cubicBezTo>
                <a:cubicBezTo>
                  <a:pt x="191770" y="2094230"/>
                  <a:pt x="358140" y="2098040"/>
                  <a:pt x="525780" y="2103120"/>
                </a:cubicBezTo>
                <a:cubicBezTo>
                  <a:pt x="971550" y="2115820"/>
                  <a:pt x="1404620" y="2095500"/>
                  <a:pt x="1864360" y="2104390"/>
                </a:cubicBezTo>
                <a:cubicBezTo>
                  <a:pt x="2211070" y="2110740"/>
                  <a:pt x="2551430" y="2091690"/>
                  <a:pt x="2898140" y="2091690"/>
                </a:cubicBezTo>
                <a:cubicBezTo>
                  <a:pt x="2898140" y="2075180"/>
                  <a:pt x="2899410" y="1978660"/>
                  <a:pt x="2900680" y="1962150"/>
                </a:cubicBezTo>
                <a:cubicBezTo>
                  <a:pt x="2903220" y="1863090"/>
                  <a:pt x="2889250" y="1677670"/>
                  <a:pt x="2890520" y="1578610"/>
                </a:cubicBezTo>
                <a:cubicBezTo>
                  <a:pt x="2896870" y="1170940"/>
                  <a:pt x="2884170" y="1151890"/>
                  <a:pt x="2881630" y="800100"/>
                </a:cubicBezTo>
                <a:close/>
              </a:path>
            </a:pathLst>
          </a:custGeom>
          <a:blipFill rotWithShape="1">
            <a:blip r:embed="rId3">
              <a:alphaModFix/>
            </a:blip>
            <a:stretch>
              <a:fillRect b="-34457" l="-87278" r="-64129" t="-60227"/>
            </a:stretch>
          </a:blip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224" name="Google Shape;224;p35"/>
          <p:cNvPicPr preferRelativeResize="0"/>
          <p:nvPr/>
        </p:nvPicPr>
        <p:blipFill rotWithShape="1">
          <a:blip r:embed="rId4">
            <a:alphaModFix/>
          </a:blip>
          <a:srcRect b="0" l="0" r="0" t="0"/>
          <a:stretch/>
        </p:blipFill>
        <p:spPr>
          <a:xfrm>
            <a:off x="8474745" y="4629150"/>
            <a:ext cx="594481" cy="401154"/>
          </a:xfrm>
          <a:prstGeom prst="rect">
            <a:avLst/>
          </a:prstGeom>
          <a:noFill/>
          <a:ln>
            <a:noFill/>
          </a:ln>
        </p:spPr>
      </p:pic>
      <p:sp>
        <p:nvSpPr>
          <p:cNvPr id="225" name="Google Shape;225;p35"/>
          <p:cNvSpPr txBox="1"/>
          <p:nvPr/>
        </p:nvSpPr>
        <p:spPr>
          <a:xfrm>
            <a:off x="905659" y="206375"/>
            <a:ext cx="1086600" cy="26160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1" i="0" lang="en" sz="1700" u="none" cap="none" strike="noStrike">
                <a:solidFill>
                  <a:srgbClr val="2A4A0B"/>
                </a:solidFill>
                <a:latin typeface="Open Sans"/>
                <a:ea typeface="Open Sans"/>
                <a:cs typeface="Open Sans"/>
                <a:sym typeface="Open Sans"/>
              </a:rPr>
              <a:t>Functions</a:t>
            </a:r>
            <a:endParaRPr sz="700"/>
          </a:p>
        </p:txBody>
      </p:sp>
      <p:sp>
        <p:nvSpPr>
          <p:cNvPr id="226" name="Google Shape;226;p35"/>
          <p:cNvSpPr txBox="1"/>
          <p:nvPr/>
        </p:nvSpPr>
        <p:spPr>
          <a:xfrm>
            <a:off x="563200" y="911150"/>
            <a:ext cx="3000000" cy="3472500"/>
          </a:xfrm>
          <a:prstGeom prst="rect">
            <a:avLst/>
          </a:prstGeom>
          <a:noFill/>
          <a:ln>
            <a:noFill/>
          </a:ln>
        </p:spPr>
        <p:txBody>
          <a:bodyPr anchorCtr="0" anchor="t" bIns="91425" lIns="91425" spcFirstLastPara="1" rIns="91425" wrap="square" tIns="91425">
            <a:spAutoFit/>
          </a:bodyPr>
          <a:lstStyle/>
          <a:p>
            <a:pPr indent="0" lvl="0" marL="0" rtl="0" algn="l">
              <a:lnSpc>
                <a:spcPct val="140012"/>
              </a:lnSpc>
              <a:spcBef>
                <a:spcPts val="0"/>
              </a:spcBef>
              <a:spcAft>
                <a:spcPts val="0"/>
              </a:spcAft>
              <a:buNone/>
            </a:pPr>
            <a:r>
              <a:rPr lang="en" sz="1200">
                <a:solidFill>
                  <a:srgbClr val="2A4A0B"/>
                </a:solidFill>
                <a:latin typeface="Open Sans"/>
                <a:ea typeface="Open Sans"/>
                <a:cs typeface="Open Sans"/>
                <a:sym typeface="Open Sans"/>
              </a:rPr>
              <a:t>2) Function which counts the number of records</a:t>
            </a:r>
            <a:endParaRPr sz="300">
              <a:solidFill>
                <a:schemeClr val="dk1"/>
              </a:solidFill>
            </a:endParaRPr>
          </a:p>
          <a:p>
            <a:pPr indent="0" lvl="0" marL="0" rtl="0" algn="l">
              <a:spcBef>
                <a:spcPts val="0"/>
              </a:spcBef>
              <a:spcAft>
                <a:spcPts val="0"/>
              </a:spcAft>
              <a:buNone/>
            </a:pPr>
            <a:r>
              <a:rPr b="1" lang="en" sz="1500">
                <a:solidFill>
                  <a:srgbClr val="2A4A0B"/>
                </a:solidFill>
                <a:highlight>
                  <a:srgbClr val="FFFFFF"/>
                </a:highlight>
              </a:rPr>
              <a:t>create or replace function count_customers</a:t>
            </a:r>
            <a:endParaRPr b="1" sz="1500">
              <a:solidFill>
                <a:srgbClr val="2A4A0B"/>
              </a:solidFill>
              <a:highlight>
                <a:srgbClr val="FFFFFF"/>
              </a:highlight>
            </a:endParaRPr>
          </a:p>
          <a:p>
            <a:pPr indent="0" lvl="0" marL="0" rtl="0" algn="l">
              <a:spcBef>
                <a:spcPts val="0"/>
              </a:spcBef>
              <a:spcAft>
                <a:spcPts val="0"/>
              </a:spcAft>
              <a:buNone/>
            </a:pPr>
            <a:r>
              <a:rPr b="1" lang="en" sz="1500">
                <a:solidFill>
                  <a:srgbClr val="2A4A0B"/>
                </a:solidFill>
                <a:highlight>
                  <a:srgbClr val="FFFFFF"/>
                </a:highlight>
              </a:rPr>
              <a:t>return number</a:t>
            </a:r>
            <a:endParaRPr b="1" sz="1500">
              <a:solidFill>
                <a:srgbClr val="2A4A0B"/>
              </a:solidFill>
              <a:highlight>
                <a:srgbClr val="FFFFFF"/>
              </a:highlight>
            </a:endParaRPr>
          </a:p>
          <a:p>
            <a:pPr indent="0" lvl="0" marL="0" rtl="0" algn="l">
              <a:spcBef>
                <a:spcPts val="0"/>
              </a:spcBef>
              <a:spcAft>
                <a:spcPts val="0"/>
              </a:spcAft>
              <a:buNone/>
            </a:pPr>
            <a:r>
              <a:rPr b="1" lang="en" sz="1500">
                <a:solidFill>
                  <a:srgbClr val="2A4A0B"/>
                </a:solidFill>
                <a:highlight>
                  <a:srgbClr val="FFFFFF"/>
                </a:highlight>
              </a:rPr>
              <a:t>is</a:t>
            </a:r>
            <a:endParaRPr b="1" sz="1500">
              <a:solidFill>
                <a:srgbClr val="2A4A0B"/>
              </a:solidFill>
              <a:highlight>
                <a:srgbClr val="FFFFFF"/>
              </a:highlight>
            </a:endParaRPr>
          </a:p>
          <a:p>
            <a:pPr indent="0" lvl="0" marL="0" rtl="0" algn="l">
              <a:spcBef>
                <a:spcPts val="0"/>
              </a:spcBef>
              <a:spcAft>
                <a:spcPts val="0"/>
              </a:spcAft>
              <a:buNone/>
            </a:pPr>
            <a:r>
              <a:rPr b="1" lang="en" sz="1500">
                <a:solidFill>
                  <a:srgbClr val="2A4A0B"/>
                </a:solidFill>
                <a:highlight>
                  <a:srgbClr val="FFFFFF"/>
                </a:highlight>
              </a:rPr>
              <a:t>v_customers_count number;</a:t>
            </a:r>
            <a:endParaRPr b="1" sz="1500">
              <a:solidFill>
                <a:srgbClr val="2A4A0B"/>
              </a:solidFill>
              <a:highlight>
                <a:srgbClr val="FFFFFF"/>
              </a:highlight>
            </a:endParaRPr>
          </a:p>
          <a:p>
            <a:pPr indent="0" lvl="0" marL="0" rtl="0" algn="l">
              <a:spcBef>
                <a:spcPts val="0"/>
              </a:spcBef>
              <a:spcAft>
                <a:spcPts val="0"/>
              </a:spcAft>
              <a:buNone/>
            </a:pPr>
            <a:r>
              <a:rPr b="1" lang="en" sz="1500">
                <a:solidFill>
                  <a:srgbClr val="2A4A0B"/>
                </a:solidFill>
                <a:highlight>
                  <a:srgbClr val="FFFFFF"/>
                </a:highlight>
              </a:rPr>
              <a:t>begin</a:t>
            </a:r>
            <a:endParaRPr b="1" sz="1500">
              <a:solidFill>
                <a:srgbClr val="2A4A0B"/>
              </a:solidFill>
              <a:highlight>
                <a:srgbClr val="FFFFFF"/>
              </a:highlight>
            </a:endParaRPr>
          </a:p>
          <a:p>
            <a:pPr indent="0" lvl="0" marL="0" rtl="0" algn="l">
              <a:spcBef>
                <a:spcPts val="0"/>
              </a:spcBef>
              <a:spcAft>
                <a:spcPts val="0"/>
              </a:spcAft>
              <a:buNone/>
            </a:pPr>
            <a:r>
              <a:rPr b="1" lang="en" sz="1500">
                <a:solidFill>
                  <a:srgbClr val="2A4A0B"/>
                </a:solidFill>
                <a:highlight>
                  <a:srgbClr val="FFFFFF"/>
                </a:highlight>
              </a:rPr>
              <a:t>select count(*) into v_customers_count</a:t>
            </a:r>
            <a:endParaRPr b="1" sz="1500">
              <a:solidFill>
                <a:srgbClr val="2A4A0B"/>
              </a:solidFill>
              <a:highlight>
                <a:srgbClr val="FFFFFF"/>
              </a:highlight>
            </a:endParaRPr>
          </a:p>
          <a:p>
            <a:pPr indent="0" lvl="0" marL="0" rtl="0" algn="l">
              <a:spcBef>
                <a:spcPts val="0"/>
              </a:spcBef>
              <a:spcAft>
                <a:spcPts val="0"/>
              </a:spcAft>
              <a:buNone/>
            </a:pPr>
            <a:r>
              <a:rPr b="1" lang="en" sz="1500">
                <a:solidFill>
                  <a:srgbClr val="2A4A0B"/>
                </a:solidFill>
                <a:highlight>
                  <a:srgbClr val="FFFFFF"/>
                </a:highlight>
              </a:rPr>
              <a:t>from customer;</a:t>
            </a:r>
            <a:endParaRPr b="1" sz="1500">
              <a:solidFill>
                <a:srgbClr val="2A4A0B"/>
              </a:solidFill>
              <a:highlight>
                <a:srgbClr val="FFFFFF"/>
              </a:highlight>
            </a:endParaRPr>
          </a:p>
          <a:p>
            <a:pPr indent="0" lvl="0" marL="0" rtl="0" algn="l">
              <a:spcBef>
                <a:spcPts val="0"/>
              </a:spcBef>
              <a:spcAft>
                <a:spcPts val="0"/>
              </a:spcAft>
              <a:buNone/>
            </a:pPr>
            <a:r>
              <a:rPr b="1" lang="en" sz="1500">
                <a:solidFill>
                  <a:srgbClr val="2A4A0B"/>
                </a:solidFill>
                <a:highlight>
                  <a:srgbClr val="FFFFFF"/>
                </a:highlight>
              </a:rPr>
              <a:t>return v_customers_count;</a:t>
            </a:r>
            <a:endParaRPr b="1" sz="1500">
              <a:solidFill>
                <a:srgbClr val="2A4A0B"/>
              </a:solidFill>
              <a:highlight>
                <a:srgbClr val="FFFFFF"/>
              </a:highlight>
            </a:endParaRPr>
          </a:p>
          <a:p>
            <a:pPr indent="0" lvl="0" marL="0" rtl="0" algn="l">
              <a:spcBef>
                <a:spcPts val="0"/>
              </a:spcBef>
              <a:spcAft>
                <a:spcPts val="0"/>
              </a:spcAft>
              <a:buNone/>
            </a:pPr>
            <a:r>
              <a:rPr b="1" lang="en" sz="1500">
                <a:solidFill>
                  <a:srgbClr val="2A4A0B"/>
                </a:solidFill>
                <a:highlight>
                  <a:srgbClr val="FFFFFF"/>
                </a:highlight>
              </a:rPr>
              <a:t>end;</a:t>
            </a:r>
            <a:endParaRPr b="1" sz="1500">
              <a:solidFill>
                <a:srgbClr val="2A4A0B"/>
              </a:solidFill>
              <a:highlight>
                <a:srgbClr val="FFFFFF"/>
              </a:highlight>
            </a:endParaRPr>
          </a:p>
          <a:p>
            <a:pPr indent="0" lvl="0" marL="0" rtl="0" algn="l">
              <a:spcBef>
                <a:spcPts val="0"/>
              </a:spcBef>
              <a:spcAft>
                <a:spcPts val="0"/>
              </a:spcAft>
              <a:buNone/>
            </a:pPr>
            <a:r>
              <a:rPr b="1" lang="en" sz="1500">
                <a:solidFill>
                  <a:srgbClr val="2A4A0B"/>
                </a:solidFill>
                <a:highlight>
                  <a:srgbClr val="FFFFFF"/>
                </a:highlight>
              </a:rPr>
              <a:t>/</a:t>
            </a:r>
            <a:endParaRPr b="1" sz="1200">
              <a:solidFill>
                <a:srgbClr val="2A4A0B"/>
              </a:solidFill>
              <a:highlight>
                <a:srgbClr val="FFFFFF"/>
              </a:highlight>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6"/>
          <p:cNvSpPr/>
          <p:nvPr/>
        </p:nvSpPr>
        <p:spPr>
          <a:xfrm>
            <a:off x="-10769" y="-320"/>
            <a:ext cx="733063" cy="534245"/>
          </a:xfrm>
          <a:custGeom>
            <a:rect b="b" l="l" r="r" t="t"/>
            <a:pathLst>
              <a:path extrusionOk="0" h="2115820" w="2903220">
                <a:moveTo>
                  <a:pt x="2881630" y="800100"/>
                </a:moveTo>
                <a:cubicBezTo>
                  <a:pt x="2880360" y="624840"/>
                  <a:pt x="2870200" y="412750"/>
                  <a:pt x="2870200" y="222250"/>
                </a:cubicBezTo>
                <a:cubicBezTo>
                  <a:pt x="2870200" y="170180"/>
                  <a:pt x="2868930" y="66040"/>
                  <a:pt x="2862580" y="13970"/>
                </a:cubicBezTo>
                <a:cubicBezTo>
                  <a:pt x="2710180" y="13970"/>
                  <a:pt x="2546350" y="1270"/>
                  <a:pt x="2392680" y="1270"/>
                </a:cubicBezTo>
                <a:cubicBezTo>
                  <a:pt x="1593850" y="3810"/>
                  <a:pt x="802640" y="0"/>
                  <a:pt x="5080" y="1270"/>
                </a:cubicBezTo>
                <a:cubicBezTo>
                  <a:pt x="5080" y="171450"/>
                  <a:pt x="0" y="360680"/>
                  <a:pt x="1270" y="530860"/>
                </a:cubicBezTo>
                <a:cubicBezTo>
                  <a:pt x="3810" y="848360"/>
                  <a:pt x="7620" y="1167130"/>
                  <a:pt x="7620" y="1484630"/>
                </a:cubicBezTo>
                <a:cubicBezTo>
                  <a:pt x="7620" y="1638300"/>
                  <a:pt x="6350" y="1790700"/>
                  <a:pt x="13970" y="1944370"/>
                </a:cubicBezTo>
                <a:cubicBezTo>
                  <a:pt x="16510" y="1993900"/>
                  <a:pt x="19050" y="2042160"/>
                  <a:pt x="24130" y="2091690"/>
                </a:cubicBezTo>
                <a:cubicBezTo>
                  <a:pt x="191770" y="2094230"/>
                  <a:pt x="358140" y="2098040"/>
                  <a:pt x="525780" y="2103120"/>
                </a:cubicBezTo>
                <a:cubicBezTo>
                  <a:pt x="971550" y="2115820"/>
                  <a:pt x="1404620" y="2095500"/>
                  <a:pt x="1864360" y="2104390"/>
                </a:cubicBezTo>
                <a:cubicBezTo>
                  <a:pt x="2211070" y="2110740"/>
                  <a:pt x="2551430" y="2091690"/>
                  <a:pt x="2898140" y="2091690"/>
                </a:cubicBezTo>
                <a:cubicBezTo>
                  <a:pt x="2898140" y="2075180"/>
                  <a:pt x="2899410" y="1978660"/>
                  <a:pt x="2900680" y="1962150"/>
                </a:cubicBezTo>
                <a:cubicBezTo>
                  <a:pt x="2903220" y="1863090"/>
                  <a:pt x="2889250" y="1677670"/>
                  <a:pt x="2890520" y="1578610"/>
                </a:cubicBezTo>
                <a:cubicBezTo>
                  <a:pt x="2896870" y="1170940"/>
                  <a:pt x="2884170" y="1151890"/>
                  <a:pt x="2881630" y="800100"/>
                </a:cubicBezTo>
                <a:close/>
              </a:path>
            </a:pathLst>
          </a:custGeom>
          <a:blipFill rotWithShape="1">
            <a:blip r:embed="rId3">
              <a:alphaModFix/>
            </a:blip>
            <a:stretch>
              <a:fillRect b="-34457" l="-87278" r="-64129" t="-60227"/>
            </a:stretch>
          </a:blip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232" name="Google Shape;232;p36"/>
          <p:cNvPicPr preferRelativeResize="0"/>
          <p:nvPr/>
        </p:nvPicPr>
        <p:blipFill rotWithShape="1">
          <a:blip r:embed="rId4">
            <a:alphaModFix/>
          </a:blip>
          <a:srcRect b="0" l="0" r="0" t="0"/>
          <a:stretch/>
        </p:blipFill>
        <p:spPr>
          <a:xfrm>
            <a:off x="8478350" y="4629150"/>
            <a:ext cx="594481" cy="401154"/>
          </a:xfrm>
          <a:prstGeom prst="rect">
            <a:avLst/>
          </a:prstGeom>
          <a:noFill/>
          <a:ln>
            <a:noFill/>
          </a:ln>
        </p:spPr>
      </p:pic>
      <p:sp>
        <p:nvSpPr>
          <p:cNvPr id="233" name="Google Shape;233;p36"/>
          <p:cNvSpPr txBox="1"/>
          <p:nvPr/>
        </p:nvSpPr>
        <p:spPr>
          <a:xfrm>
            <a:off x="905659" y="206375"/>
            <a:ext cx="1086600" cy="26160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1" i="0" lang="en" sz="1700" u="none" cap="none" strike="noStrike">
                <a:solidFill>
                  <a:srgbClr val="2A4A0B"/>
                </a:solidFill>
                <a:latin typeface="Open Sans"/>
                <a:ea typeface="Open Sans"/>
                <a:cs typeface="Open Sans"/>
                <a:sym typeface="Open Sans"/>
              </a:rPr>
              <a:t>Functions</a:t>
            </a:r>
            <a:endParaRPr sz="700"/>
          </a:p>
        </p:txBody>
      </p:sp>
      <p:sp>
        <p:nvSpPr>
          <p:cNvPr id="234" name="Google Shape;234;p36"/>
          <p:cNvSpPr txBox="1"/>
          <p:nvPr/>
        </p:nvSpPr>
        <p:spPr>
          <a:xfrm>
            <a:off x="295476" y="675382"/>
            <a:ext cx="5955300" cy="4131600"/>
          </a:xfrm>
          <a:prstGeom prst="rect">
            <a:avLst/>
          </a:prstGeom>
          <a:noFill/>
          <a:ln>
            <a:noFill/>
          </a:ln>
        </p:spPr>
        <p:txBody>
          <a:bodyPr anchorCtr="0" anchor="t" bIns="0" lIns="0" spcFirstLastPara="1" rIns="0" wrap="square" tIns="0">
            <a:spAutoFit/>
          </a:bodyPr>
          <a:lstStyle/>
          <a:p>
            <a:pPr indent="0" lvl="0" marL="0" marR="0" rtl="0" algn="l">
              <a:lnSpc>
                <a:spcPct val="140012"/>
              </a:lnSpc>
              <a:spcBef>
                <a:spcPts val="0"/>
              </a:spcBef>
              <a:spcAft>
                <a:spcPts val="0"/>
              </a:spcAft>
              <a:buNone/>
            </a:pPr>
            <a:r>
              <a:rPr lang="en" sz="1600">
                <a:solidFill>
                  <a:srgbClr val="2A4A0B"/>
                </a:solidFill>
                <a:latin typeface="Open Sans"/>
                <a:ea typeface="Open Sans"/>
                <a:cs typeface="Open Sans"/>
                <a:sym typeface="Open Sans"/>
              </a:rPr>
              <a:t>4</a:t>
            </a:r>
            <a:r>
              <a:rPr b="0" i="0" lang="en" sz="1600" u="none" cap="none" strike="noStrike">
                <a:solidFill>
                  <a:srgbClr val="2A4A0B"/>
                </a:solidFill>
                <a:latin typeface="Open Sans"/>
                <a:ea typeface="Open Sans"/>
                <a:cs typeface="Open Sans"/>
                <a:sym typeface="Open Sans"/>
              </a:rPr>
              <a:t>) </a:t>
            </a:r>
            <a:r>
              <a:rPr lang="en" sz="1600">
                <a:solidFill>
                  <a:srgbClr val="374151"/>
                </a:solidFill>
                <a:highlight>
                  <a:srgbClr val="F7F7F8"/>
                </a:highlight>
                <a:latin typeface="Roboto"/>
                <a:ea typeface="Roboto"/>
                <a:cs typeface="Roboto"/>
                <a:sym typeface="Roboto"/>
              </a:rPr>
              <a:t>Function to get product information by ID</a:t>
            </a:r>
            <a:endParaRPr sz="1100"/>
          </a:p>
          <a:p>
            <a:pPr indent="0" lvl="0" marL="0" marR="0" rtl="0" algn="l">
              <a:lnSpc>
                <a:spcPct val="140014"/>
              </a:lnSpc>
              <a:spcBef>
                <a:spcPts val="0"/>
              </a:spcBef>
              <a:spcAft>
                <a:spcPts val="0"/>
              </a:spcAft>
              <a:buNone/>
            </a:pPr>
            <a:r>
              <a:t/>
            </a:r>
            <a:endParaRPr sz="1600">
              <a:solidFill>
                <a:srgbClr val="2A4A0B"/>
              </a:solidFill>
              <a:latin typeface="Open Sans"/>
              <a:ea typeface="Open Sans"/>
              <a:cs typeface="Open Sans"/>
              <a:sym typeface="Open Sans"/>
            </a:endParaRPr>
          </a:p>
          <a:p>
            <a:pPr indent="0" lvl="0" marL="0" marR="0" rtl="0" algn="l">
              <a:lnSpc>
                <a:spcPct val="140014"/>
              </a:lnSpc>
              <a:spcBef>
                <a:spcPts val="0"/>
              </a:spcBef>
              <a:spcAft>
                <a:spcPts val="0"/>
              </a:spcAft>
              <a:buSzPts val="1100"/>
              <a:buNone/>
            </a:pPr>
            <a:r>
              <a:rPr lang="en" sz="1200">
                <a:solidFill>
                  <a:srgbClr val="374151"/>
                </a:solidFill>
                <a:highlight>
                  <a:srgbClr val="F7F7F8"/>
                </a:highlight>
                <a:latin typeface="Roboto"/>
                <a:ea typeface="Roboto"/>
                <a:cs typeface="Roboto"/>
                <a:sym typeface="Roboto"/>
              </a:rPr>
              <a:t>CREATE OR REPLACE FUNCTION get_product_info(p_product_id IN NUMBER)</a:t>
            </a:r>
            <a:endParaRPr sz="1200">
              <a:solidFill>
                <a:srgbClr val="374151"/>
              </a:solidFill>
              <a:highlight>
                <a:srgbClr val="F7F7F8"/>
              </a:highlight>
              <a:latin typeface="Roboto"/>
              <a:ea typeface="Roboto"/>
              <a:cs typeface="Roboto"/>
              <a:sym typeface="Roboto"/>
            </a:endParaRPr>
          </a:p>
          <a:p>
            <a:pPr indent="0" lvl="0" marL="0" marR="0" rtl="0" algn="l">
              <a:lnSpc>
                <a:spcPct val="140014"/>
              </a:lnSpc>
              <a:spcBef>
                <a:spcPts val="0"/>
              </a:spcBef>
              <a:spcAft>
                <a:spcPts val="0"/>
              </a:spcAft>
              <a:buSzPts val="1100"/>
              <a:buNone/>
            </a:pPr>
            <a:r>
              <a:rPr lang="en" sz="1200">
                <a:solidFill>
                  <a:srgbClr val="374151"/>
                </a:solidFill>
                <a:highlight>
                  <a:srgbClr val="F7F7F8"/>
                </a:highlight>
                <a:latin typeface="Roboto"/>
                <a:ea typeface="Roboto"/>
                <a:cs typeface="Roboto"/>
                <a:sym typeface="Roboto"/>
              </a:rPr>
              <a:t>RETURN product%ROWTYPE</a:t>
            </a:r>
            <a:endParaRPr sz="1200">
              <a:solidFill>
                <a:srgbClr val="374151"/>
              </a:solidFill>
              <a:highlight>
                <a:srgbClr val="F7F7F8"/>
              </a:highlight>
              <a:latin typeface="Roboto"/>
              <a:ea typeface="Roboto"/>
              <a:cs typeface="Roboto"/>
              <a:sym typeface="Roboto"/>
            </a:endParaRPr>
          </a:p>
          <a:p>
            <a:pPr indent="0" lvl="0" marL="0" marR="0" rtl="0" algn="l">
              <a:lnSpc>
                <a:spcPct val="140014"/>
              </a:lnSpc>
              <a:spcBef>
                <a:spcPts val="0"/>
              </a:spcBef>
              <a:spcAft>
                <a:spcPts val="0"/>
              </a:spcAft>
              <a:buSzPts val="1100"/>
              <a:buNone/>
            </a:pPr>
            <a:r>
              <a:rPr lang="en" sz="1200">
                <a:solidFill>
                  <a:srgbClr val="374151"/>
                </a:solidFill>
                <a:highlight>
                  <a:srgbClr val="F7F7F8"/>
                </a:highlight>
                <a:latin typeface="Roboto"/>
                <a:ea typeface="Roboto"/>
                <a:cs typeface="Roboto"/>
                <a:sym typeface="Roboto"/>
              </a:rPr>
              <a:t>AS</a:t>
            </a:r>
            <a:endParaRPr sz="1200">
              <a:solidFill>
                <a:srgbClr val="374151"/>
              </a:solidFill>
              <a:highlight>
                <a:srgbClr val="F7F7F8"/>
              </a:highlight>
              <a:latin typeface="Roboto"/>
              <a:ea typeface="Roboto"/>
              <a:cs typeface="Roboto"/>
              <a:sym typeface="Roboto"/>
            </a:endParaRPr>
          </a:p>
          <a:p>
            <a:pPr indent="0" lvl="0" marL="0" marR="0" rtl="0" algn="l">
              <a:lnSpc>
                <a:spcPct val="140014"/>
              </a:lnSpc>
              <a:spcBef>
                <a:spcPts val="0"/>
              </a:spcBef>
              <a:spcAft>
                <a:spcPts val="0"/>
              </a:spcAft>
              <a:buSzPts val="1100"/>
              <a:buNone/>
            </a:pPr>
            <a:r>
              <a:rPr lang="en" sz="1200">
                <a:solidFill>
                  <a:srgbClr val="374151"/>
                </a:solidFill>
                <a:highlight>
                  <a:srgbClr val="F7F7F8"/>
                </a:highlight>
                <a:latin typeface="Roboto"/>
                <a:ea typeface="Roboto"/>
                <a:cs typeface="Roboto"/>
                <a:sym typeface="Roboto"/>
              </a:rPr>
              <a:t>v_product product%ROWTYPE;</a:t>
            </a:r>
            <a:endParaRPr sz="1200">
              <a:solidFill>
                <a:srgbClr val="374151"/>
              </a:solidFill>
              <a:highlight>
                <a:srgbClr val="F7F7F8"/>
              </a:highlight>
              <a:latin typeface="Roboto"/>
              <a:ea typeface="Roboto"/>
              <a:cs typeface="Roboto"/>
              <a:sym typeface="Roboto"/>
            </a:endParaRPr>
          </a:p>
          <a:p>
            <a:pPr indent="0" lvl="0" marL="0" marR="0" rtl="0" algn="l">
              <a:lnSpc>
                <a:spcPct val="140014"/>
              </a:lnSpc>
              <a:spcBef>
                <a:spcPts val="0"/>
              </a:spcBef>
              <a:spcAft>
                <a:spcPts val="0"/>
              </a:spcAft>
              <a:buSzPts val="1100"/>
              <a:buNone/>
            </a:pPr>
            <a:r>
              <a:rPr lang="en" sz="1200">
                <a:solidFill>
                  <a:srgbClr val="374151"/>
                </a:solidFill>
                <a:highlight>
                  <a:srgbClr val="F7F7F8"/>
                </a:highlight>
                <a:latin typeface="Roboto"/>
                <a:ea typeface="Roboto"/>
                <a:cs typeface="Roboto"/>
                <a:sym typeface="Roboto"/>
              </a:rPr>
              <a:t>BEGIN</a:t>
            </a:r>
            <a:endParaRPr sz="1200">
              <a:solidFill>
                <a:srgbClr val="374151"/>
              </a:solidFill>
              <a:highlight>
                <a:srgbClr val="F7F7F8"/>
              </a:highlight>
              <a:latin typeface="Roboto"/>
              <a:ea typeface="Roboto"/>
              <a:cs typeface="Roboto"/>
              <a:sym typeface="Roboto"/>
            </a:endParaRPr>
          </a:p>
          <a:p>
            <a:pPr indent="0" lvl="0" marL="0" marR="0" rtl="0" algn="l">
              <a:lnSpc>
                <a:spcPct val="140014"/>
              </a:lnSpc>
              <a:spcBef>
                <a:spcPts val="0"/>
              </a:spcBef>
              <a:spcAft>
                <a:spcPts val="0"/>
              </a:spcAft>
              <a:buSzPts val="1100"/>
              <a:buNone/>
            </a:pPr>
            <a:r>
              <a:rPr lang="en" sz="1200">
                <a:solidFill>
                  <a:srgbClr val="374151"/>
                </a:solidFill>
                <a:highlight>
                  <a:srgbClr val="F7F7F8"/>
                </a:highlight>
                <a:latin typeface="Roboto"/>
                <a:ea typeface="Roboto"/>
                <a:cs typeface="Roboto"/>
                <a:sym typeface="Roboto"/>
              </a:rPr>
              <a:t>SELECT *</a:t>
            </a:r>
            <a:endParaRPr sz="1200">
              <a:solidFill>
                <a:srgbClr val="374151"/>
              </a:solidFill>
              <a:highlight>
                <a:srgbClr val="F7F7F8"/>
              </a:highlight>
              <a:latin typeface="Roboto"/>
              <a:ea typeface="Roboto"/>
              <a:cs typeface="Roboto"/>
              <a:sym typeface="Roboto"/>
            </a:endParaRPr>
          </a:p>
          <a:p>
            <a:pPr indent="0" lvl="0" marL="0" marR="0" rtl="0" algn="l">
              <a:lnSpc>
                <a:spcPct val="140014"/>
              </a:lnSpc>
              <a:spcBef>
                <a:spcPts val="0"/>
              </a:spcBef>
              <a:spcAft>
                <a:spcPts val="0"/>
              </a:spcAft>
              <a:buSzPts val="1100"/>
              <a:buNone/>
            </a:pPr>
            <a:r>
              <a:rPr lang="en" sz="1200">
                <a:solidFill>
                  <a:srgbClr val="374151"/>
                </a:solidFill>
                <a:highlight>
                  <a:srgbClr val="F7F7F8"/>
                </a:highlight>
                <a:latin typeface="Roboto"/>
                <a:ea typeface="Roboto"/>
                <a:cs typeface="Roboto"/>
                <a:sym typeface="Roboto"/>
              </a:rPr>
              <a:t>INTO v_product</a:t>
            </a:r>
            <a:endParaRPr sz="1200">
              <a:solidFill>
                <a:srgbClr val="374151"/>
              </a:solidFill>
              <a:highlight>
                <a:srgbClr val="F7F7F8"/>
              </a:highlight>
              <a:latin typeface="Roboto"/>
              <a:ea typeface="Roboto"/>
              <a:cs typeface="Roboto"/>
              <a:sym typeface="Roboto"/>
            </a:endParaRPr>
          </a:p>
          <a:p>
            <a:pPr indent="0" lvl="0" marL="0" marR="0" rtl="0" algn="l">
              <a:lnSpc>
                <a:spcPct val="140014"/>
              </a:lnSpc>
              <a:spcBef>
                <a:spcPts val="0"/>
              </a:spcBef>
              <a:spcAft>
                <a:spcPts val="0"/>
              </a:spcAft>
              <a:buSzPts val="1100"/>
              <a:buNone/>
            </a:pPr>
            <a:r>
              <a:rPr lang="en" sz="1200">
                <a:solidFill>
                  <a:srgbClr val="374151"/>
                </a:solidFill>
                <a:highlight>
                  <a:srgbClr val="F7F7F8"/>
                </a:highlight>
                <a:latin typeface="Roboto"/>
                <a:ea typeface="Roboto"/>
                <a:cs typeface="Roboto"/>
                <a:sym typeface="Roboto"/>
              </a:rPr>
              <a:t>FROM product</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0"/>
              </a:spcBef>
              <a:spcAft>
                <a:spcPts val="0"/>
              </a:spcAft>
              <a:buSzPts val="1100"/>
              <a:buNone/>
            </a:pPr>
            <a:r>
              <a:rPr lang="en" sz="1200">
                <a:solidFill>
                  <a:srgbClr val="374151"/>
                </a:solidFill>
                <a:highlight>
                  <a:srgbClr val="F7F7F8"/>
                </a:highlight>
                <a:latin typeface="Roboto"/>
                <a:ea typeface="Roboto"/>
                <a:cs typeface="Roboto"/>
                <a:sym typeface="Roboto"/>
              </a:rPr>
              <a:t>WHERE product_id = p_product_id;</a:t>
            </a:r>
            <a:endParaRPr sz="1200">
              <a:solidFill>
                <a:srgbClr val="374151"/>
              </a:solidFill>
              <a:highlight>
                <a:srgbClr val="F7F7F8"/>
              </a:highlight>
              <a:latin typeface="Roboto"/>
              <a:ea typeface="Roboto"/>
              <a:cs typeface="Roboto"/>
              <a:sym typeface="Roboto"/>
            </a:endParaRPr>
          </a:p>
          <a:p>
            <a:pPr indent="0" lvl="0" marL="0" marR="0" rtl="0" algn="l">
              <a:lnSpc>
                <a:spcPct val="140014"/>
              </a:lnSpc>
              <a:spcBef>
                <a:spcPts val="0"/>
              </a:spcBef>
              <a:spcAft>
                <a:spcPts val="0"/>
              </a:spcAft>
              <a:buSzPts val="1100"/>
              <a:buNone/>
            </a:pPr>
            <a:r>
              <a:rPr lang="en" sz="1200">
                <a:solidFill>
                  <a:srgbClr val="374151"/>
                </a:solidFill>
                <a:highlight>
                  <a:srgbClr val="F7F7F8"/>
                </a:highlight>
                <a:latin typeface="Roboto"/>
                <a:ea typeface="Roboto"/>
                <a:cs typeface="Roboto"/>
                <a:sym typeface="Roboto"/>
              </a:rPr>
              <a:t>RETURN v_product;</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0"/>
              </a:spcBef>
              <a:spcAft>
                <a:spcPts val="0"/>
              </a:spcAft>
              <a:buSzPts val="1100"/>
              <a:buNone/>
            </a:pPr>
            <a:r>
              <a:rPr lang="en" sz="1200">
                <a:solidFill>
                  <a:srgbClr val="374151"/>
                </a:solidFill>
                <a:highlight>
                  <a:srgbClr val="F7F7F8"/>
                </a:highlight>
                <a:latin typeface="Roboto"/>
                <a:ea typeface="Roboto"/>
                <a:cs typeface="Roboto"/>
                <a:sym typeface="Roboto"/>
              </a:rPr>
              <a:t>END;</a:t>
            </a:r>
            <a:endParaRPr sz="1200">
              <a:solidFill>
                <a:srgbClr val="374151"/>
              </a:solidFill>
              <a:highlight>
                <a:srgbClr val="F7F7F8"/>
              </a:highlight>
              <a:latin typeface="Roboto"/>
              <a:ea typeface="Roboto"/>
              <a:cs typeface="Roboto"/>
              <a:sym typeface="Roboto"/>
            </a:endParaRPr>
          </a:p>
          <a:p>
            <a:pPr indent="0" lvl="0" marL="0" marR="0" rtl="0" algn="l">
              <a:lnSpc>
                <a:spcPct val="140014"/>
              </a:lnSpc>
              <a:spcBef>
                <a:spcPts val="0"/>
              </a:spcBef>
              <a:spcAft>
                <a:spcPts val="0"/>
              </a:spcAft>
              <a:buSzPts val="1100"/>
              <a:buNone/>
            </a:pPr>
            <a:r>
              <a:t/>
            </a:r>
            <a:endParaRPr sz="1100"/>
          </a:p>
          <a:p>
            <a:pPr indent="0" lvl="0" marL="0" marR="0" rtl="0" algn="l">
              <a:lnSpc>
                <a:spcPct val="140014"/>
              </a:lnSpc>
              <a:spcBef>
                <a:spcPts val="0"/>
              </a:spcBef>
              <a:spcAft>
                <a:spcPts val="0"/>
              </a:spcAft>
              <a:buNone/>
            </a:pPr>
            <a:r>
              <a:t/>
            </a:r>
            <a:endParaRPr sz="1100"/>
          </a:p>
          <a:p>
            <a:pPr indent="0" lvl="0" marL="0" marR="0" rtl="0" algn="l">
              <a:lnSpc>
                <a:spcPct val="140014"/>
              </a:lnSpc>
              <a:spcBef>
                <a:spcPts val="0"/>
              </a:spcBef>
              <a:spcAft>
                <a:spcPts val="0"/>
              </a:spcAft>
              <a:buNone/>
            </a:pPr>
            <a:r>
              <a:t/>
            </a:r>
            <a:endParaRPr b="1" i="0" sz="1400" u="none" cap="none" strike="noStrike">
              <a:solidFill>
                <a:srgbClr val="2A4A0B"/>
              </a:solidFill>
              <a:latin typeface="Open Sans"/>
              <a:ea typeface="Open Sans"/>
              <a:cs typeface="Open Sans"/>
              <a:sym typeface="Open Sans"/>
            </a:endParaRPr>
          </a:p>
        </p:txBody>
      </p:sp>
      <p:sp>
        <p:nvSpPr>
          <p:cNvPr id="235" name="Google Shape;235;p36"/>
          <p:cNvSpPr txBox="1"/>
          <p:nvPr/>
        </p:nvSpPr>
        <p:spPr>
          <a:xfrm>
            <a:off x="5510975" y="1600052"/>
            <a:ext cx="3339900" cy="30291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SzPts val="1100"/>
              <a:buNone/>
            </a:pPr>
            <a:r>
              <a:rPr b="1" lang="en" sz="1200">
                <a:solidFill>
                  <a:srgbClr val="2A4A0B"/>
                </a:solidFill>
                <a:latin typeface="Open Sans"/>
                <a:ea typeface="Open Sans"/>
                <a:cs typeface="Open Sans"/>
                <a:sym typeface="Open Sans"/>
              </a:rPr>
              <a:t>DECLARE</a:t>
            </a:r>
            <a:endParaRPr b="1" sz="1200">
              <a:solidFill>
                <a:srgbClr val="2A4A0B"/>
              </a:solidFill>
              <a:latin typeface="Open Sans"/>
              <a:ea typeface="Open Sans"/>
              <a:cs typeface="Open Sans"/>
              <a:sym typeface="Open Sans"/>
            </a:endParaRPr>
          </a:p>
          <a:p>
            <a:pPr indent="0" lvl="0" marL="0" marR="0" rtl="0" algn="l">
              <a:lnSpc>
                <a:spcPct val="140000"/>
              </a:lnSpc>
              <a:spcBef>
                <a:spcPts val="0"/>
              </a:spcBef>
              <a:spcAft>
                <a:spcPts val="0"/>
              </a:spcAft>
              <a:buSzPts val="1100"/>
              <a:buNone/>
            </a:pPr>
            <a:r>
              <a:rPr b="1" lang="en" sz="1200">
                <a:solidFill>
                  <a:srgbClr val="2A4A0B"/>
                </a:solidFill>
                <a:latin typeface="Open Sans"/>
                <a:ea typeface="Open Sans"/>
                <a:cs typeface="Open Sans"/>
                <a:sym typeface="Open Sans"/>
              </a:rPr>
              <a:t>v_product product%ROWTYPE;</a:t>
            </a:r>
            <a:endParaRPr b="1" sz="1200">
              <a:solidFill>
                <a:srgbClr val="2A4A0B"/>
              </a:solidFill>
              <a:latin typeface="Open Sans"/>
              <a:ea typeface="Open Sans"/>
              <a:cs typeface="Open Sans"/>
              <a:sym typeface="Open Sans"/>
            </a:endParaRPr>
          </a:p>
          <a:p>
            <a:pPr indent="0" lvl="0" marL="0" marR="0" rtl="0" algn="l">
              <a:lnSpc>
                <a:spcPct val="140000"/>
              </a:lnSpc>
              <a:spcBef>
                <a:spcPts val="0"/>
              </a:spcBef>
              <a:spcAft>
                <a:spcPts val="0"/>
              </a:spcAft>
              <a:buSzPts val="1100"/>
              <a:buNone/>
            </a:pPr>
            <a:r>
              <a:rPr b="1" lang="en" sz="1200">
                <a:solidFill>
                  <a:srgbClr val="2A4A0B"/>
                </a:solidFill>
                <a:latin typeface="Open Sans"/>
                <a:ea typeface="Open Sans"/>
                <a:cs typeface="Open Sans"/>
                <a:sym typeface="Open Sans"/>
              </a:rPr>
              <a:t>BEGIN</a:t>
            </a:r>
            <a:endParaRPr b="1" sz="1200">
              <a:solidFill>
                <a:srgbClr val="2A4A0B"/>
              </a:solidFill>
              <a:latin typeface="Open Sans"/>
              <a:ea typeface="Open Sans"/>
              <a:cs typeface="Open Sans"/>
              <a:sym typeface="Open Sans"/>
            </a:endParaRPr>
          </a:p>
          <a:p>
            <a:pPr indent="0" lvl="0" marL="0" marR="0" rtl="0" algn="l">
              <a:lnSpc>
                <a:spcPct val="140000"/>
              </a:lnSpc>
              <a:spcBef>
                <a:spcPts val="0"/>
              </a:spcBef>
              <a:spcAft>
                <a:spcPts val="0"/>
              </a:spcAft>
              <a:buSzPts val="1100"/>
              <a:buNone/>
            </a:pPr>
            <a:r>
              <a:rPr b="1" lang="en" sz="1200">
                <a:solidFill>
                  <a:srgbClr val="2A4A0B"/>
                </a:solidFill>
                <a:latin typeface="Open Sans"/>
                <a:ea typeface="Open Sans"/>
                <a:cs typeface="Open Sans"/>
                <a:sym typeface="Open Sans"/>
              </a:rPr>
              <a:t>v_product := get_product_info(1);</a:t>
            </a:r>
            <a:endParaRPr b="1" sz="1200">
              <a:solidFill>
                <a:srgbClr val="2A4A0B"/>
              </a:solidFill>
              <a:latin typeface="Open Sans"/>
              <a:ea typeface="Open Sans"/>
              <a:cs typeface="Open Sans"/>
              <a:sym typeface="Open Sans"/>
            </a:endParaRPr>
          </a:p>
          <a:p>
            <a:pPr indent="0" lvl="0" marL="0" marR="0" rtl="0" algn="l">
              <a:lnSpc>
                <a:spcPct val="140000"/>
              </a:lnSpc>
              <a:spcBef>
                <a:spcPts val="0"/>
              </a:spcBef>
              <a:spcAft>
                <a:spcPts val="0"/>
              </a:spcAft>
              <a:buSzPts val="1100"/>
              <a:buNone/>
            </a:pPr>
            <a:r>
              <a:rPr b="1" lang="en" sz="1200">
                <a:solidFill>
                  <a:srgbClr val="2A4A0B"/>
                </a:solidFill>
                <a:latin typeface="Open Sans"/>
                <a:ea typeface="Open Sans"/>
                <a:cs typeface="Open Sans"/>
                <a:sym typeface="Open Sans"/>
              </a:rPr>
              <a:t>DBMS_OUTPUT.PUT_LINE('Name: ' || v_product.name);</a:t>
            </a:r>
            <a:endParaRPr b="1" sz="1200">
              <a:solidFill>
                <a:srgbClr val="2A4A0B"/>
              </a:solidFill>
              <a:latin typeface="Open Sans"/>
              <a:ea typeface="Open Sans"/>
              <a:cs typeface="Open Sans"/>
              <a:sym typeface="Open Sans"/>
            </a:endParaRPr>
          </a:p>
          <a:p>
            <a:pPr indent="0" lvl="0" marL="0" marR="0" rtl="0" algn="l">
              <a:lnSpc>
                <a:spcPct val="140000"/>
              </a:lnSpc>
              <a:spcBef>
                <a:spcPts val="0"/>
              </a:spcBef>
              <a:spcAft>
                <a:spcPts val="0"/>
              </a:spcAft>
              <a:buSzPts val="1100"/>
              <a:buNone/>
            </a:pPr>
            <a:r>
              <a:rPr b="1" lang="en" sz="1200">
                <a:solidFill>
                  <a:srgbClr val="2A4A0B"/>
                </a:solidFill>
                <a:latin typeface="Open Sans"/>
                <a:ea typeface="Open Sans"/>
                <a:cs typeface="Open Sans"/>
                <a:sym typeface="Open Sans"/>
              </a:rPr>
              <a:t>DBMS_OUTPUT.PUT_LINE('Price: ' || v_product.price);</a:t>
            </a:r>
            <a:endParaRPr b="1" sz="1200">
              <a:solidFill>
                <a:srgbClr val="2A4A0B"/>
              </a:solidFill>
              <a:latin typeface="Open Sans"/>
              <a:ea typeface="Open Sans"/>
              <a:cs typeface="Open Sans"/>
              <a:sym typeface="Open Sans"/>
            </a:endParaRPr>
          </a:p>
          <a:p>
            <a:pPr indent="0" lvl="0" marL="0" marR="0" rtl="0" algn="l">
              <a:lnSpc>
                <a:spcPct val="140000"/>
              </a:lnSpc>
              <a:spcBef>
                <a:spcPts val="0"/>
              </a:spcBef>
              <a:spcAft>
                <a:spcPts val="0"/>
              </a:spcAft>
              <a:buSzPts val="1100"/>
              <a:buNone/>
            </a:pPr>
            <a:r>
              <a:rPr b="1" lang="en" sz="1200">
                <a:solidFill>
                  <a:srgbClr val="2A4A0B"/>
                </a:solidFill>
                <a:latin typeface="Open Sans"/>
                <a:ea typeface="Open Sans"/>
                <a:cs typeface="Open Sans"/>
                <a:sym typeface="Open Sans"/>
              </a:rPr>
              <a:t>END;</a:t>
            </a:r>
            <a:endParaRPr b="1" sz="1200">
              <a:solidFill>
                <a:srgbClr val="2A4A0B"/>
              </a:solidFill>
              <a:latin typeface="Open Sans"/>
              <a:ea typeface="Open Sans"/>
              <a:cs typeface="Open Sans"/>
              <a:sym typeface="Open Sans"/>
            </a:endParaRPr>
          </a:p>
          <a:p>
            <a:pPr indent="0" lvl="0" marL="0" marR="0" rtl="0" algn="l">
              <a:lnSpc>
                <a:spcPct val="140000"/>
              </a:lnSpc>
              <a:spcBef>
                <a:spcPts val="0"/>
              </a:spcBef>
              <a:spcAft>
                <a:spcPts val="0"/>
              </a:spcAft>
              <a:buSzPts val="1100"/>
              <a:buNone/>
            </a:pPr>
            <a:r>
              <a:t/>
            </a:r>
            <a:endParaRPr b="1" sz="1200">
              <a:solidFill>
                <a:srgbClr val="2A4A0B"/>
              </a:solidFill>
              <a:latin typeface="Open Sans"/>
              <a:ea typeface="Open Sans"/>
              <a:cs typeface="Open Sans"/>
              <a:sym typeface="Open Sans"/>
            </a:endParaRPr>
          </a:p>
          <a:p>
            <a:pPr indent="0" lvl="0" marL="0" marR="0" rtl="0" algn="l">
              <a:lnSpc>
                <a:spcPct val="140000"/>
              </a:lnSpc>
              <a:spcBef>
                <a:spcPts val="0"/>
              </a:spcBef>
              <a:spcAft>
                <a:spcPts val="0"/>
              </a:spcAft>
              <a:buSzPts val="1100"/>
              <a:buNone/>
            </a:pPr>
            <a:r>
              <a:t/>
            </a:r>
            <a:endParaRPr b="1" sz="1200">
              <a:solidFill>
                <a:srgbClr val="2A4A0B"/>
              </a:solidFill>
              <a:latin typeface="Open Sans"/>
              <a:ea typeface="Open Sans"/>
              <a:cs typeface="Open Sans"/>
              <a:sym typeface="Open Sans"/>
            </a:endParaRPr>
          </a:p>
          <a:p>
            <a:pPr indent="0" lvl="0" marL="0" marR="0" rtl="0" algn="l">
              <a:lnSpc>
                <a:spcPct val="140000"/>
              </a:lnSpc>
              <a:spcBef>
                <a:spcPts val="0"/>
              </a:spcBef>
              <a:spcAft>
                <a:spcPts val="0"/>
              </a:spcAft>
              <a:buNone/>
            </a:pPr>
            <a:r>
              <a:t/>
            </a:r>
            <a:endParaRPr b="1" sz="1200">
              <a:solidFill>
                <a:srgbClr val="2A4A0B"/>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7"/>
          <p:cNvSpPr/>
          <p:nvPr/>
        </p:nvSpPr>
        <p:spPr>
          <a:xfrm>
            <a:off x="-1244" y="-320"/>
            <a:ext cx="731136" cy="532840"/>
          </a:xfrm>
          <a:custGeom>
            <a:rect b="b" l="l" r="r" t="t"/>
            <a:pathLst>
              <a:path extrusionOk="0" h="2115820" w="2903220">
                <a:moveTo>
                  <a:pt x="2881630" y="800100"/>
                </a:moveTo>
                <a:cubicBezTo>
                  <a:pt x="2880360" y="624840"/>
                  <a:pt x="2870200" y="412750"/>
                  <a:pt x="2870200" y="222250"/>
                </a:cubicBezTo>
                <a:cubicBezTo>
                  <a:pt x="2870200" y="170180"/>
                  <a:pt x="2868930" y="66040"/>
                  <a:pt x="2862580" y="13970"/>
                </a:cubicBezTo>
                <a:cubicBezTo>
                  <a:pt x="2710180" y="13970"/>
                  <a:pt x="2546350" y="1270"/>
                  <a:pt x="2392680" y="1270"/>
                </a:cubicBezTo>
                <a:cubicBezTo>
                  <a:pt x="1593850" y="3810"/>
                  <a:pt x="802640" y="0"/>
                  <a:pt x="5080" y="1270"/>
                </a:cubicBezTo>
                <a:cubicBezTo>
                  <a:pt x="5080" y="171450"/>
                  <a:pt x="0" y="360680"/>
                  <a:pt x="1270" y="530860"/>
                </a:cubicBezTo>
                <a:cubicBezTo>
                  <a:pt x="3810" y="848360"/>
                  <a:pt x="7620" y="1167130"/>
                  <a:pt x="7620" y="1484630"/>
                </a:cubicBezTo>
                <a:cubicBezTo>
                  <a:pt x="7620" y="1638300"/>
                  <a:pt x="6350" y="1790700"/>
                  <a:pt x="13970" y="1944370"/>
                </a:cubicBezTo>
                <a:cubicBezTo>
                  <a:pt x="16510" y="1993900"/>
                  <a:pt x="19050" y="2042160"/>
                  <a:pt x="24130" y="2091690"/>
                </a:cubicBezTo>
                <a:cubicBezTo>
                  <a:pt x="191770" y="2094230"/>
                  <a:pt x="358140" y="2098040"/>
                  <a:pt x="525780" y="2103120"/>
                </a:cubicBezTo>
                <a:cubicBezTo>
                  <a:pt x="971550" y="2115820"/>
                  <a:pt x="1404620" y="2095500"/>
                  <a:pt x="1864360" y="2104390"/>
                </a:cubicBezTo>
                <a:cubicBezTo>
                  <a:pt x="2211070" y="2110740"/>
                  <a:pt x="2551430" y="2091690"/>
                  <a:pt x="2898140" y="2091690"/>
                </a:cubicBezTo>
                <a:cubicBezTo>
                  <a:pt x="2898140" y="2075180"/>
                  <a:pt x="2899410" y="1978660"/>
                  <a:pt x="2900680" y="1962150"/>
                </a:cubicBezTo>
                <a:cubicBezTo>
                  <a:pt x="2903220" y="1863090"/>
                  <a:pt x="2889250" y="1677670"/>
                  <a:pt x="2890520" y="1578610"/>
                </a:cubicBezTo>
                <a:cubicBezTo>
                  <a:pt x="2896870" y="1170940"/>
                  <a:pt x="2884170" y="1151890"/>
                  <a:pt x="2881630" y="800100"/>
                </a:cubicBezTo>
                <a:close/>
              </a:path>
            </a:pathLst>
          </a:custGeom>
          <a:blipFill rotWithShape="1">
            <a:blip r:embed="rId3">
              <a:alphaModFix/>
            </a:blip>
            <a:stretch>
              <a:fillRect b="-34463" l="-87278" r="-64129" t="-60225"/>
            </a:stretch>
          </a:blip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241" name="Google Shape;241;p37"/>
          <p:cNvPicPr preferRelativeResize="0"/>
          <p:nvPr/>
        </p:nvPicPr>
        <p:blipFill rotWithShape="1">
          <a:blip r:embed="rId4">
            <a:alphaModFix/>
          </a:blip>
          <a:srcRect b="0" l="0" r="0" t="0"/>
          <a:stretch/>
        </p:blipFill>
        <p:spPr>
          <a:xfrm>
            <a:off x="8418395" y="4605825"/>
            <a:ext cx="594481" cy="401154"/>
          </a:xfrm>
          <a:prstGeom prst="rect">
            <a:avLst/>
          </a:prstGeom>
          <a:noFill/>
          <a:ln>
            <a:noFill/>
          </a:ln>
        </p:spPr>
      </p:pic>
      <p:sp>
        <p:nvSpPr>
          <p:cNvPr id="242" name="Google Shape;242;p37"/>
          <p:cNvSpPr txBox="1"/>
          <p:nvPr/>
        </p:nvSpPr>
        <p:spPr>
          <a:xfrm>
            <a:off x="933752" y="238500"/>
            <a:ext cx="1382400" cy="2772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 sz="1800" u="none" cap="none" strike="noStrike">
                <a:solidFill>
                  <a:srgbClr val="2A4A0B"/>
                </a:solidFill>
                <a:latin typeface="Open Sans"/>
                <a:ea typeface="Open Sans"/>
                <a:cs typeface="Open Sans"/>
                <a:sym typeface="Open Sans"/>
              </a:rPr>
              <a:t>Triggers</a:t>
            </a:r>
            <a:endParaRPr sz="700"/>
          </a:p>
        </p:txBody>
      </p:sp>
      <p:sp>
        <p:nvSpPr>
          <p:cNvPr id="243" name="Google Shape;243;p37"/>
          <p:cNvSpPr txBox="1"/>
          <p:nvPr/>
        </p:nvSpPr>
        <p:spPr>
          <a:xfrm>
            <a:off x="725414" y="844784"/>
            <a:ext cx="4899900" cy="4162200"/>
          </a:xfrm>
          <a:prstGeom prst="rect">
            <a:avLst/>
          </a:prstGeom>
          <a:noFill/>
          <a:ln>
            <a:noFill/>
          </a:ln>
        </p:spPr>
        <p:txBody>
          <a:bodyPr anchorCtr="0" anchor="t" bIns="0" lIns="0" spcFirstLastPara="1" rIns="0" wrap="square" tIns="0">
            <a:spAutoFit/>
          </a:bodyPr>
          <a:lstStyle/>
          <a:p>
            <a:pPr indent="0" lvl="0" marL="0" marR="0" rtl="0" algn="l">
              <a:lnSpc>
                <a:spcPct val="140015"/>
              </a:lnSpc>
              <a:spcBef>
                <a:spcPts val="0"/>
              </a:spcBef>
              <a:spcAft>
                <a:spcPts val="0"/>
              </a:spcAft>
              <a:buNone/>
            </a:pPr>
            <a:r>
              <a:rPr b="0" i="0" lang="en" sz="1200" u="none" cap="none" strike="noStrike">
                <a:solidFill>
                  <a:srgbClr val="2A4A0B"/>
                </a:solidFill>
                <a:latin typeface="Open Sans"/>
                <a:ea typeface="Open Sans"/>
                <a:cs typeface="Open Sans"/>
                <a:sym typeface="Open Sans"/>
              </a:rPr>
              <a:t>1)Trigger which will count row of this table </a:t>
            </a:r>
            <a:endParaRPr sz="600"/>
          </a:p>
          <a:p>
            <a:pPr indent="0" lvl="0" marL="0" marR="0" rtl="0" algn="l">
              <a:lnSpc>
                <a:spcPct val="140015"/>
              </a:lnSpc>
              <a:spcBef>
                <a:spcPts val="0"/>
              </a:spcBef>
              <a:spcAft>
                <a:spcPts val="0"/>
              </a:spcAft>
              <a:buNone/>
            </a:pPr>
            <a:r>
              <a:rPr b="0" i="0" lang="en" sz="1200" u="none" cap="none" strike="noStrike">
                <a:solidFill>
                  <a:srgbClr val="2A4A0B"/>
                </a:solidFill>
                <a:latin typeface="Open Sans"/>
                <a:ea typeface="Open Sans"/>
                <a:cs typeface="Open Sans"/>
                <a:sym typeface="Open Sans"/>
              </a:rPr>
              <a:t>where insertig new parametres(In TABLE STAFF):</a:t>
            </a:r>
            <a:endParaRPr sz="600"/>
          </a:p>
          <a:p>
            <a:pPr indent="0" lvl="0" marL="0" marR="0" rtl="0" algn="l">
              <a:lnSpc>
                <a:spcPct val="113081"/>
              </a:lnSpc>
              <a:spcBef>
                <a:spcPts val="0"/>
              </a:spcBef>
              <a:spcAft>
                <a:spcPts val="0"/>
              </a:spcAft>
              <a:buNone/>
            </a:pPr>
            <a:r>
              <a:t/>
            </a:r>
            <a:endParaRPr b="0" i="0" sz="1200" u="none" cap="none" strike="noStrike">
              <a:solidFill>
                <a:srgbClr val="2A4A0B"/>
              </a:solidFill>
              <a:latin typeface="Open Sans"/>
              <a:ea typeface="Open Sans"/>
              <a:cs typeface="Open Sans"/>
              <a:sym typeface="Open Sans"/>
            </a:endParaRPr>
          </a:p>
          <a:p>
            <a:pPr indent="0" lvl="0" marL="0" marR="0" rtl="0" algn="l">
              <a:lnSpc>
                <a:spcPct val="140019"/>
              </a:lnSpc>
              <a:spcBef>
                <a:spcPts val="0"/>
              </a:spcBef>
              <a:spcAft>
                <a:spcPts val="0"/>
              </a:spcAft>
              <a:buNone/>
            </a:pPr>
            <a:r>
              <a:rPr b="1" i="0" lang="en" sz="900" u="none" cap="none" strike="noStrike">
                <a:solidFill>
                  <a:srgbClr val="2A4A0B"/>
                </a:solidFill>
                <a:latin typeface="Open Sans"/>
                <a:ea typeface="Open Sans"/>
                <a:cs typeface="Open Sans"/>
                <a:sym typeface="Open Sans"/>
              </a:rPr>
              <a:t>Create or replace trigger rowcount_staff</a:t>
            </a:r>
            <a:endParaRPr sz="600"/>
          </a:p>
          <a:p>
            <a:pPr indent="0" lvl="0" marL="0" marR="0" rtl="0" algn="l">
              <a:lnSpc>
                <a:spcPct val="140019"/>
              </a:lnSpc>
              <a:spcBef>
                <a:spcPts val="0"/>
              </a:spcBef>
              <a:spcAft>
                <a:spcPts val="0"/>
              </a:spcAft>
              <a:buNone/>
            </a:pPr>
            <a:r>
              <a:rPr b="1" i="0" lang="en" sz="900" u="none" cap="none" strike="noStrike">
                <a:solidFill>
                  <a:srgbClr val="2A4A0B"/>
                </a:solidFill>
                <a:latin typeface="Open Sans"/>
                <a:ea typeface="Open Sans"/>
                <a:cs typeface="Open Sans"/>
                <a:sym typeface="Open Sans"/>
              </a:rPr>
              <a:t>Before insert on staff</a:t>
            </a:r>
            <a:endParaRPr sz="600"/>
          </a:p>
          <a:p>
            <a:pPr indent="0" lvl="0" marL="0" marR="0" rtl="0" algn="l">
              <a:lnSpc>
                <a:spcPct val="140019"/>
              </a:lnSpc>
              <a:spcBef>
                <a:spcPts val="0"/>
              </a:spcBef>
              <a:spcAft>
                <a:spcPts val="0"/>
              </a:spcAft>
              <a:buNone/>
            </a:pPr>
            <a:r>
              <a:rPr b="1" i="0" lang="en" sz="900" u="none" cap="none" strike="noStrike">
                <a:solidFill>
                  <a:srgbClr val="2A4A0B"/>
                </a:solidFill>
                <a:latin typeface="Open Sans"/>
                <a:ea typeface="Open Sans"/>
                <a:cs typeface="Open Sans"/>
                <a:sym typeface="Open Sans"/>
              </a:rPr>
              <a:t>for each row</a:t>
            </a:r>
            <a:endParaRPr sz="600"/>
          </a:p>
          <a:p>
            <a:pPr indent="0" lvl="0" marL="0" marR="0" rtl="0" algn="l">
              <a:lnSpc>
                <a:spcPct val="140019"/>
              </a:lnSpc>
              <a:spcBef>
                <a:spcPts val="0"/>
              </a:spcBef>
              <a:spcAft>
                <a:spcPts val="0"/>
              </a:spcAft>
              <a:buNone/>
            </a:pPr>
            <a:r>
              <a:rPr b="1" i="0" lang="en" sz="900" u="none" cap="none" strike="noStrike">
                <a:solidFill>
                  <a:srgbClr val="2A4A0B"/>
                </a:solidFill>
                <a:latin typeface="Open Sans"/>
                <a:ea typeface="Open Sans"/>
                <a:cs typeface="Open Sans"/>
                <a:sym typeface="Open Sans"/>
              </a:rPr>
              <a:t>DECLARE </a:t>
            </a:r>
            <a:endParaRPr sz="600"/>
          </a:p>
          <a:p>
            <a:pPr indent="0" lvl="0" marL="0" marR="0" rtl="0" algn="l">
              <a:lnSpc>
                <a:spcPct val="140019"/>
              </a:lnSpc>
              <a:spcBef>
                <a:spcPts val="0"/>
              </a:spcBef>
              <a:spcAft>
                <a:spcPts val="0"/>
              </a:spcAft>
              <a:buNone/>
            </a:pPr>
            <a:r>
              <a:rPr b="1" i="0" lang="en" sz="900" u="none" cap="none" strike="noStrike">
                <a:solidFill>
                  <a:srgbClr val="2A4A0B"/>
                </a:solidFill>
                <a:latin typeface="Open Sans"/>
                <a:ea typeface="Open Sans"/>
                <a:cs typeface="Open Sans"/>
                <a:sym typeface="Open Sans"/>
              </a:rPr>
              <a:t>row_count NUMBER;</a:t>
            </a:r>
            <a:endParaRPr sz="600"/>
          </a:p>
          <a:p>
            <a:pPr indent="0" lvl="0" marL="0" marR="0" rtl="0" algn="l">
              <a:lnSpc>
                <a:spcPct val="140019"/>
              </a:lnSpc>
              <a:spcBef>
                <a:spcPts val="0"/>
              </a:spcBef>
              <a:spcAft>
                <a:spcPts val="0"/>
              </a:spcAft>
              <a:buNone/>
            </a:pPr>
            <a:r>
              <a:rPr b="1" i="0" lang="en" sz="900" u="none" cap="none" strike="noStrike">
                <a:solidFill>
                  <a:srgbClr val="2A4A0B"/>
                </a:solidFill>
                <a:latin typeface="Open Sans"/>
                <a:ea typeface="Open Sans"/>
                <a:cs typeface="Open Sans"/>
                <a:sym typeface="Open Sans"/>
              </a:rPr>
              <a:t>begin</a:t>
            </a:r>
            <a:endParaRPr sz="600"/>
          </a:p>
          <a:p>
            <a:pPr indent="0" lvl="0" marL="0" marR="0" rtl="0" algn="l">
              <a:lnSpc>
                <a:spcPct val="140019"/>
              </a:lnSpc>
              <a:spcBef>
                <a:spcPts val="0"/>
              </a:spcBef>
              <a:spcAft>
                <a:spcPts val="0"/>
              </a:spcAft>
              <a:buNone/>
            </a:pPr>
            <a:r>
              <a:rPr b="1" i="0" lang="en" sz="900" u="none" cap="none" strike="noStrike">
                <a:solidFill>
                  <a:srgbClr val="2A4A0B"/>
                </a:solidFill>
                <a:latin typeface="Open Sans"/>
                <a:ea typeface="Open Sans"/>
                <a:cs typeface="Open Sans"/>
                <a:sym typeface="Open Sans"/>
              </a:rPr>
              <a:t>Select count(*) into row_count from staff;</a:t>
            </a:r>
            <a:endParaRPr sz="600"/>
          </a:p>
          <a:p>
            <a:pPr indent="0" lvl="0" marL="0" marR="0" rtl="0" algn="l">
              <a:lnSpc>
                <a:spcPct val="140019"/>
              </a:lnSpc>
              <a:spcBef>
                <a:spcPts val="0"/>
              </a:spcBef>
              <a:spcAft>
                <a:spcPts val="0"/>
              </a:spcAft>
              <a:buNone/>
            </a:pPr>
            <a:r>
              <a:rPr b="1" i="0" lang="en" sz="900" u="none" cap="none" strike="noStrike">
                <a:solidFill>
                  <a:srgbClr val="2A4A0B"/>
                </a:solidFill>
                <a:latin typeface="Open Sans"/>
                <a:ea typeface="Open Sans"/>
                <a:cs typeface="Open Sans"/>
                <a:sym typeface="Open Sans"/>
              </a:rPr>
              <a:t>if inserting then </a:t>
            </a:r>
            <a:endParaRPr sz="600"/>
          </a:p>
          <a:p>
            <a:pPr indent="0" lvl="0" marL="0" marR="0" rtl="0" algn="l">
              <a:lnSpc>
                <a:spcPct val="140019"/>
              </a:lnSpc>
              <a:spcBef>
                <a:spcPts val="0"/>
              </a:spcBef>
              <a:spcAft>
                <a:spcPts val="0"/>
              </a:spcAft>
              <a:buNone/>
            </a:pPr>
            <a:r>
              <a:rPr b="1" i="0" lang="en" sz="900" u="none" cap="none" strike="noStrike">
                <a:solidFill>
                  <a:srgbClr val="2A4A0B"/>
                </a:solidFill>
                <a:latin typeface="Open Sans"/>
                <a:ea typeface="Open Sans"/>
                <a:cs typeface="Open Sans"/>
                <a:sym typeface="Open Sans"/>
              </a:rPr>
              <a:t>dbms_output.put_line('Row count of this table:' || row_count);</a:t>
            </a:r>
            <a:endParaRPr sz="600"/>
          </a:p>
          <a:p>
            <a:pPr indent="0" lvl="0" marL="0" marR="0" rtl="0" algn="l">
              <a:lnSpc>
                <a:spcPct val="140019"/>
              </a:lnSpc>
              <a:spcBef>
                <a:spcPts val="0"/>
              </a:spcBef>
              <a:spcAft>
                <a:spcPts val="0"/>
              </a:spcAft>
              <a:buNone/>
            </a:pPr>
            <a:r>
              <a:rPr b="1" i="0" lang="en" sz="900" u="none" cap="none" strike="noStrike">
                <a:solidFill>
                  <a:srgbClr val="2A4A0B"/>
                </a:solidFill>
                <a:latin typeface="Open Sans"/>
                <a:ea typeface="Open Sans"/>
                <a:cs typeface="Open Sans"/>
                <a:sym typeface="Open Sans"/>
              </a:rPr>
              <a:t>end if;</a:t>
            </a:r>
            <a:endParaRPr sz="600"/>
          </a:p>
          <a:p>
            <a:pPr indent="0" lvl="0" marL="0" marR="0" rtl="0" algn="l">
              <a:lnSpc>
                <a:spcPct val="140019"/>
              </a:lnSpc>
              <a:spcBef>
                <a:spcPts val="0"/>
              </a:spcBef>
              <a:spcAft>
                <a:spcPts val="0"/>
              </a:spcAft>
              <a:buNone/>
            </a:pPr>
            <a:r>
              <a:rPr b="1" i="0" lang="en" sz="900" u="none" cap="none" strike="noStrike">
                <a:solidFill>
                  <a:srgbClr val="2A4A0B"/>
                </a:solidFill>
                <a:latin typeface="Open Sans"/>
                <a:ea typeface="Open Sans"/>
                <a:cs typeface="Open Sans"/>
                <a:sym typeface="Open Sans"/>
              </a:rPr>
              <a:t>end;</a:t>
            </a:r>
            <a:endParaRPr sz="600"/>
          </a:p>
          <a:p>
            <a:pPr indent="0" lvl="0" marL="0" marR="0" rtl="0" algn="l">
              <a:lnSpc>
                <a:spcPct val="140019"/>
              </a:lnSpc>
              <a:spcBef>
                <a:spcPts val="0"/>
              </a:spcBef>
              <a:spcAft>
                <a:spcPts val="0"/>
              </a:spcAft>
              <a:buNone/>
            </a:pPr>
            <a:r>
              <a:t/>
            </a:r>
            <a:endParaRPr b="1" i="0" sz="900" u="none" cap="none" strike="noStrike">
              <a:solidFill>
                <a:srgbClr val="2A4A0B"/>
              </a:solidFill>
              <a:latin typeface="Open Sans"/>
              <a:ea typeface="Open Sans"/>
              <a:cs typeface="Open Sans"/>
              <a:sym typeface="Open Sans"/>
            </a:endParaRPr>
          </a:p>
          <a:p>
            <a:pPr indent="0" lvl="0" marL="0" marR="0" rtl="0" algn="l">
              <a:lnSpc>
                <a:spcPct val="140019"/>
              </a:lnSpc>
              <a:spcBef>
                <a:spcPts val="0"/>
              </a:spcBef>
              <a:spcAft>
                <a:spcPts val="0"/>
              </a:spcAft>
              <a:buNone/>
            </a:pPr>
            <a:r>
              <a:t/>
            </a:r>
            <a:endParaRPr b="1" i="0" sz="900" u="none" cap="none" strike="noStrike">
              <a:solidFill>
                <a:srgbClr val="2A4A0B"/>
              </a:solidFill>
              <a:latin typeface="Open Sans"/>
              <a:ea typeface="Open Sans"/>
              <a:cs typeface="Open Sans"/>
              <a:sym typeface="Open Sans"/>
            </a:endParaRPr>
          </a:p>
          <a:p>
            <a:pPr indent="0" lvl="0" marL="0" marR="0" rtl="0" algn="l">
              <a:lnSpc>
                <a:spcPct val="140019"/>
              </a:lnSpc>
              <a:spcBef>
                <a:spcPts val="0"/>
              </a:spcBef>
              <a:spcAft>
                <a:spcPts val="0"/>
              </a:spcAft>
              <a:buNone/>
            </a:pPr>
            <a:r>
              <a:rPr b="1" i="0" lang="en" sz="900" u="none" cap="none" strike="noStrike">
                <a:solidFill>
                  <a:srgbClr val="2A4A0B"/>
                </a:solidFill>
                <a:latin typeface="Open Sans"/>
                <a:ea typeface="Open Sans"/>
                <a:cs typeface="Open Sans"/>
                <a:sym typeface="Open Sans"/>
              </a:rPr>
              <a:t>insert into staff </a:t>
            </a:r>
            <a:endParaRPr sz="600"/>
          </a:p>
          <a:p>
            <a:pPr indent="0" lvl="0" marL="0" marR="0" rtl="0" algn="l">
              <a:lnSpc>
                <a:spcPct val="140019"/>
              </a:lnSpc>
              <a:spcBef>
                <a:spcPts val="0"/>
              </a:spcBef>
              <a:spcAft>
                <a:spcPts val="0"/>
              </a:spcAft>
              <a:buNone/>
            </a:pPr>
            <a:r>
              <a:rPr b="1" i="0" lang="en" sz="900" u="none" cap="none" strike="noStrike">
                <a:solidFill>
                  <a:srgbClr val="2A4A0B"/>
                </a:solidFill>
                <a:latin typeface="Open Sans"/>
                <a:ea typeface="Open Sans"/>
                <a:cs typeface="Open Sans"/>
                <a:sym typeface="Open Sans"/>
              </a:rPr>
              <a:t>(staff_id, name, email, speciality, password, phone)</a:t>
            </a:r>
            <a:endParaRPr sz="600"/>
          </a:p>
          <a:p>
            <a:pPr indent="0" lvl="0" marL="0" marR="0" rtl="0" algn="l">
              <a:lnSpc>
                <a:spcPct val="140019"/>
              </a:lnSpc>
              <a:spcBef>
                <a:spcPts val="0"/>
              </a:spcBef>
              <a:spcAft>
                <a:spcPts val="0"/>
              </a:spcAft>
              <a:buNone/>
            </a:pPr>
            <a:r>
              <a:rPr b="1" i="0" lang="en" sz="900" u="none" cap="none" strike="noStrike">
                <a:solidFill>
                  <a:srgbClr val="2A4A0B"/>
                </a:solidFill>
                <a:latin typeface="Open Sans"/>
                <a:ea typeface="Open Sans"/>
                <a:cs typeface="Open Sans"/>
                <a:sym typeface="Open Sans"/>
              </a:rPr>
              <a:t>values(51, 'Sabina Turgan', 'sab@mail.ru', 'Adviser', 'Sab123', '7777777777')</a:t>
            </a:r>
            <a:endParaRPr sz="600"/>
          </a:p>
          <a:p>
            <a:pPr indent="0" lvl="0" marL="0" marR="0" rtl="0" algn="l">
              <a:lnSpc>
                <a:spcPct val="140019"/>
              </a:lnSpc>
              <a:spcBef>
                <a:spcPts val="0"/>
              </a:spcBef>
              <a:spcAft>
                <a:spcPts val="0"/>
              </a:spcAft>
              <a:buNone/>
            </a:pPr>
            <a:r>
              <a:t/>
            </a:r>
            <a:endParaRPr b="1" i="0" sz="900" u="none" cap="none" strike="noStrike">
              <a:solidFill>
                <a:srgbClr val="2A4A0B"/>
              </a:solidFill>
              <a:latin typeface="Open Sans"/>
              <a:ea typeface="Open Sans"/>
              <a:cs typeface="Open Sans"/>
              <a:sym typeface="Open Sans"/>
            </a:endParaRPr>
          </a:p>
          <a:p>
            <a:pPr indent="0" lvl="0" marL="0" marR="0" rtl="0" algn="l">
              <a:lnSpc>
                <a:spcPct val="140019"/>
              </a:lnSpc>
              <a:spcBef>
                <a:spcPts val="0"/>
              </a:spcBef>
              <a:spcAft>
                <a:spcPts val="0"/>
              </a:spcAft>
              <a:buNone/>
            </a:pPr>
            <a:r>
              <a:rPr b="1" i="0" lang="en" sz="900" u="none" cap="none" strike="noStrike">
                <a:solidFill>
                  <a:srgbClr val="2A4A0B"/>
                </a:solidFill>
                <a:latin typeface="Open Sans"/>
                <a:ea typeface="Open Sans"/>
                <a:cs typeface="Open Sans"/>
                <a:sym typeface="Open Sans"/>
              </a:rPr>
              <a:t>delete from staff where staff_id = 51</a:t>
            </a:r>
            <a:endParaRPr sz="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8"/>
          <p:cNvSpPr txBox="1"/>
          <p:nvPr/>
        </p:nvSpPr>
        <p:spPr>
          <a:xfrm>
            <a:off x="514350" y="623400"/>
            <a:ext cx="6587100" cy="44226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b="0" i="0" lang="en" sz="1200" u="none" cap="none" strike="noStrike">
                <a:solidFill>
                  <a:srgbClr val="2A4A0B"/>
                </a:solidFill>
                <a:latin typeface="Open Sans"/>
                <a:ea typeface="Open Sans"/>
                <a:cs typeface="Open Sans"/>
                <a:sym typeface="Open Sans"/>
              </a:rPr>
              <a:t>2)This trigger will works when we get products </a:t>
            </a:r>
            <a:endParaRPr sz="600"/>
          </a:p>
          <a:p>
            <a:pPr indent="0" lvl="0" marL="0" marR="0" rtl="0" algn="l">
              <a:lnSpc>
                <a:spcPct val="140014"/>
              </a:lnSpc>
              <a:spcBef>
                <a:spcPts val="0"/>
              </a:spcBef>
              <a:spcAft>
                <a:spcPts val="0"/>
              </a:spcAft>
              <a:buNone/>
            </a:pPr>
            <a:r>
              <a:rPr b="0" i="0" lang="en" sz="1200" u="none" cap="none" strike="noStrike">
                <a:solidFill>
                  <a:srgbClr val="2A4A0B"/>
                </a:solidFill>
                <a:latin typeface="Open Sans"/>
                <a:ea typeface="Open Sans"/>
                <a:cs typeface="Open Sans"/>
                <a:sym typeface="Open Sans"/>
              </a:rPr>
              <a:t>(means availibility turns to 'true' from 'false')</a:t>
            </a:r>
            <a:endParaRPr sz="600"/>
          </a:p>
          <a:p>
            <a:pPr indent="0" lvl="0" marL="0" marR="0" rtl="0" algn="l">
              <a:lnSpc>
                <a:spcPct val="140014"/>
              </a:lnSpc>
              <a:spcBef>
                <a:spcPts val="0"/>
              </a:spcBef>
              <a:spcAft>
                <a:spcPts val="0"/>
              </a:spcAft>
              <a:buNone/>
            </a:pPr>
            <a:r>
              <a:rPr b="0" i="0" lang="en" sz="1200" u="none" cap="none" strike="noStrike">
                <a:solidFill>
                  <a:srgbClr val="2A4A0B"/>
                </a:solidFill>
                <a:latin typeface="Open Sans"/>
                <a:ea typeface="Open Sans"/>
                <a:cs typeface="Open Sans"/>
                <a:sym typeface="Open Sans"/>
              </a:rPr>
              <a:t>it's helps us to update expiration date with today's date:</a:t>
            </a:r>
            <a:endParaRPr sz="600"/>
          </a:p>
          <a:p>
            <a:pPr indent="0" lvl="0" marL="0" marR="0" rtl="0" algn="l">
              <a:lnSpc>
                <a:spcPct val="114079"/>
              </a:lnSpc>
              <a:spcBef>
                <a:spcPts val="0"/>
              </a:spcBef>
              <a:spcAft>
                <a:spcPts val="0"/>
              </a:spcAft>
              <a:buNone/>
            </a:pPr>
            <a:r>
              <a:t/>
            </a:r>
            <a:endParaRPr b="0" i="0" sz="1200" u="none" cap="none" strike="noStrike">
              <a:solidFill>
                <a:srgbClr val="2A4A0B"/>
              </a:solidFill>
              <a:latin typeface="Open Sans"/>
              <a:ea typeface="Open Sans"/>
              <a:cs typeface="Open Sans"/>
              <a:sym typeface="Open Sans"/>
            </a:endParaRPr>
          </a:p>
          <a:p>
            <a:pPr indent="0" lvl="0" marL="0" marR="0" rtl="0" algn="l">
              <a:lnSpc>
                <a:spcPct val="140018"/>
              </a:lnSpc>
              <a:spcBef>
                <a:spcPts val="0"/>
              </a:spcBef>
              <a:spcAft>
                <a:spcPts val="0"/>
              </a:spcAft>
              <a:buNone/>
            </a:pPr>
            <a:r>
              <a:rPr b="1" i="0" lang="en" sz="900" u="none" cap="none" strike="noStrike">
                <a:solidFill>
                  <a:srgbClr val="2A4A0B"/>
                </a:solidFill>
                <a:latin typeface="Open Sans"/>
                <a:ea typeface="Open Sans"/>
                <a:cs typeface="Open Sans"/>
                <a:sym typeface="Open Sans"/>
              </a:rPr>
              <a:t>create or replace trigger expiration_date</a:t>
            </a:r>
            <a:endParaRPr sz="500"/>
          </a:p>
          <a:p>
            <a:pPr indent="0" lvl="0" marL="0" marR="0" rtl="0" algn="l">
              <a:lnSpc>
                <a:spcPct val="140018"/>
              </a:lnSpc>
              <a:spcBef>
                <a:spcPts val="0"/>
              </a:spcBef>
              <a:spcAft>
                <a:spcPts val="0"/>
              </a:spcAft>
              <a:buNone/>
            </a:pPr>
            <a:r>
              <a:rPr b="1" i="0" lang="en" sz="900" u="none" cap="none" strike="noStrike">
                <a:solidFill>
                  <a:srgbClr val="2A4A0B"/>
                </a:solidFill>
                <a:latin typeface="Open Sans"/>
                <a:ea typeface="Open Sans"/>
                <a:cs typeface="Open Sans"/>
                <a:sym typeface="Open Sans"/>
              </a:rPr>
              <a:t>before update of availability on product</a:t>
            </a:r>
            <a:endParaRPr sz="500"/>
          </a:p>
          <a:p>
            <a:pPr indent="0" lvl="0" marL="0" marR="0" rtl="0" algn="l">
              <a:lnSpc>
                <a:spcPct val="140018"/>
              </a:lnSpc>
              <a:spcBef>
                <a:spcPts val="0"/>
              </a:spcBef>
              <a:spcAft>
                <a:spcPts val="0"/>
              </a:spcAft>
              <a:buNone/>
            </a:pPr>
            <a:r>
              <a:rPr b="1" i="0" lang="en" sz="900" u="none" cap="none" strike="noStrike">
                <a:solidFill>
                  <a:srgbClr val="2A4A0B"/>
                </a:solidFill>
                <a:latin typeface="Open Sans"/>
                <a:ea typeface="Open Sans"/>
                <a:cs typeface="Open Sans"/>
                <a:sym typeface="Open Sans"/>
              </a:rPr>
              <a:t>for each row</a:t>
            </a:r>
            <a:endParaRPr sz="500"/>
          </a:p>
          <a:p>
            <a:pPr indent="0" lvl="0" marL="0" marR="0" rtl="0" algn="l">
              <a:lnSpc>
                <a:spcPct val="140018"/>
              </a:lnSpc>
              <a:spcBef>
                <a:spcPts val="0"/>
              </a:spcBef>
              <a:spcAft>
                <a:spcPts val="0"/>
              </a:spcAft>
              <a:buNone/>
            </a:pPr>
            <a:r>
              <a:rPr b="1" i="0" lang="en" sz="900" u="none" cap="none" strike="noStrike">
                <a:solidFill>
                  <a:srgbClr val="2A4A0B"/>
                </a:solidFill>
                <a:latin typeface="Open Sans"/>
                <a:ea typeface="Open Sans"/>
                <a:cs typeface="Open Sans"/>
                <a:sym typeface="Open Sans"/>
              </a:rPr>
              <a:t>begin</a:t>
            </a:r>
            <a:endParaRPr sz="500"/>
          </a:p>
          <a:p>
            <a:pPr indent="0" lvl="0" marL="0" marR="0" rtl="0" algn="l">
              <a:lnSpc>
                <a:spcPct val="140018"/>
              </a:lnSpc>
              <a:spcBef>
                <a:spcPts val="0"/>
              </a:spcBef>
              <a:spcAft>
                <a:spcPts val="0"/>
              </a:spcAft>
              <a:buNone/>
            </a:pPr>
            <a:r>
              <a:rPr b="1" i="0" lang="en" sz="900" u="none" cap="none" strike="noStrike">
                <a:solidFill>
                  <a:srgbClr val="2A4A0B"/>
                </a:solidFill>
                <a:latin typeface="Open Sans"/>
                <a:ea typeface="Open Sans"/>
                <a:cs typeface="Open Sans"/>
                <a:sym typeface="Open Sans"/>
              </a:rPr>
              <a:t>if :new.availability = 'true' then</a:t>
            </a:r>
            <a:endParaRPr sz="500"/>
          </a:p>
          <a:p>
            <a:pPr indent="0" lvl="0" marL="0" marR="0" rtl="0" algn="l">
              <a:lnSpc>
                <a:spcPct val="140018"/>
              </a:lnSpc>
              <a:spcBef>
                <a:spcPts val="0"/>
              </a:spcBef>
              <a:spcAft>
                <a:spcPts val="0"/>
              </a:spcAft>
              <a:buNone/>
            </a:pPr>
            <a:r>
              <a:rPr b="1" i="0" lang="en" sz="900" u="none" cap="none" strike="noStrike">
                <a:solidFill>
                  <a:srgbClr val="2A4A0B"/>
                </a:solidFill>
                <a:latin typeface="Open Sans"/>
                <a:ea typeface="Open Sans"/>
                <a:cs typeface="Open Sans"/>
                <a:sym typeface="Open Sans"/>
              </a:rPr>
              <a:t>:NEW.expiration_date := SYSDATE;</a:t>
            </a:r>
            <a:endParaRPr sz="500"/>
          </a:p>
          <a:p>
            <a:pPr indent="0" lvl="0" marL="0" marR="0" rtl="0" algn="l">
              <a:lnSpc>
                <a:spcPct val="140018"/>
              </a:lnSpc>
              <a:spcBef>
                <a:spcPts val="0"/>
              </a:spcBef>
              <a:spcAft>
                <a:spcPts val="0"/>
              </a:spcAft>
              <a:buNone/>
            </a:pPr>
            <a:r>
              <a:rPr b="1" i="0" lang="en" sz="900" u="none" cap="none" strike="noStrike">
                <a:solidFill>
                  <a:srgbClr val="2A4A0B"/>
                </a:solidFill>
                <a:latin typeface="Open Sans"/>
                <a:ea typeface="Open Sans"/>
                <a:cs typeface="Open Sans"/>
                <a:sym typeface="Open Sans"/>
              </a:rPr>
              <a:t>end if;</a:t>
            </a:r>
            <a:endParaRPr sz="500"/>
          </a:p>
          <a:p>
            <a:pPr indent="0" lvl="0" marL="0" marR="0" rtl="0" algn="l">
              <a:lnSpc>
                <a:spcPct val="140018"/>
              </a:lnSpc>
              <a:spcBef>
                <a:spcPts val="0"/>
              </a:spcBef>
              <a:spcAft>
                <a:spcPts val="0"/>
              </a:spcAft>
              <a:buNone/>
            </a:pPr>
            <a:r>
              <a:rPr b="1" i="0" lang="en" sz="900" u="none" cap="none" strike="noStrike">
                <a:solidFill>
                  <a:srgbClr val="2A4A0B"/>
                </a:solidFill>
                <a:latin typeface="Open Sans"/>
                <a:ea typeface="Open Sans"/>
                <a:cs typeface="Open Sans"/>
                <a:sym typeface="Open Sans"/>
              </a:rPr>
              <a:t>end;</a:t>
            </a:r>
            <a:endParaRPr sz="500"/>
          </a:p>
          <a:p>
            <a:pPr indent="0" lvl="0" marL="0" marR="0" rtl="0" algn="l">
              <a:lnSpc>
                <a:spcPct val="140018"/>
              </a:lnSpc>
              <a:spcBef>
                <a:spcPts val="0"/>
              </a:spcBef>
              <a:spcAft>
                <a:spcPts val="0"/>
              </a:spcAft>
              <a:buNone/>
            </a:pPr>
            <a:r>
              <a:t/>
            </a:r>
            <a:endParaRPr b="1" i="0" sz="900" u="none" cap="none" strike="noStrike">
              <a:solidFill>
                <a:srgbClr val="2A4A0B"/>
              </a:solidFill>
              <a:latin typeface="Open Sans"/>
              <a:ea typeface="Open Sans"/>
              <a:cs typeface="Open Sans"/>
              <a:sym typeface="Open Sans"/>
            </a:endParaRPr>
          </a:p>
          <a:p>
            <a:pPr indent="0" lvl="0" marL="0" marR="0" rtl="0" algn="l">
              <a:lnSpc>
                <a:spcPct val="140018"/>
              </a:lnSpc>
              <a:spcBef>
                <a:spcPts val="0"/>
              </a:spcBef>
              <a:spcAft>
                <a:spcPts val="0"/>
              </a:spcAft>
              <a:buNone/>
            </a:pPr>
            <a:r>
              <a:rPr b="1" i="0" lang="en" sz="900" u="none" cap="none" strike="noStrike">
                <a:solidFill>
                  <a:srgbClr val="2A4A0B"/>
                </a:solidFill>
                <a:latin typeface="Open Sans"/>
                <a:ea typeface="Open Sans"/>
                <a:cs typeface="Open Sans"/>
                <a:sym typeface="Open Sans"/>
              </a:rPr>
              <a:t>update product </a:t>
            </a:r>
            <a:endParaRPr sz="500"/>
          </a:p>
          <a:p>
            <a:pPr indent="0" lvl="0" marL="0" marR="0" rtl="0" algn="l">
              <a:lnSpc>
                <a:spcPct val="140018"/>
              </a:lnSpc>
              <a:spcBef>
                <a:spcPts val="0"/>
              </a:spcBef>
              <a:spcAft>
                <a:spcPts val="0"/>
              </a:spcAft>
              <a:buNone/>
            </a:pPr>
            <a:r>
              <a:rPr b="1" i="0" lang="en" sz="900" u="none" cap="none" strike="noStrike">
                <a:solidFill>
                  <a:srgbClr val="2A4A0B"/>
                </a:solidFill>
                <a:latin typeface="Open Sans"/>
                <a:ea typeface="Open Sans"/>
                <a:cs typeface="Open Sans"/>
                <a:sym typeface="Open Sans"/>
              </a:rPr>
              <a:t>set availability = 'true'</a:t>
            </a:r>
            <a:endParaRPr sz="500"/>
          </a:p>
          <a:p>
            <a:pPr indent="0" lvl="0" marL="0" marR="0" rtl="0" algn="l">
              <a:lnSpc>
                <a:spcPct val="140018"/>
              </a:lnSpc>
              <a:spcBef>
                <a:spcPts val="0"/>
              </a:spcBef>
              <a:spcAft>
                <a:spcPts val="0"/>
              </a:spcAft>
              <a:buNone/>
            </a:pPr>
            <a:r>
              <a:rPr b="1" i="0" lang="en" sz="900" u="none" cap="none" strike="noStrike">
                <a:solidFill>
                  <a:srgbClr val="2A4A0B"/>
                </a:solidFill>
                <a:latin typeface="Open Sans"/>
                <a:ea typeface="Open Sans"/>
                <a:cs typeface="Open Sans"/>
                <a:sym typeface="Open Sans"/>
              </a:rPr>
              <a:t>where product_id = 50;</a:t>
            </a:r>
            <a:endParaRPr sz="500"/>
          </a:p>
          <a:p>
            <a:pPr indent="0" lvl="0" marL="0" marR="0" rtl="0" algn="l">
              <a:lnSpc>
                <a:spcPct val="140018"/>
              </a:lnSpc>
              <a:spcBef>
                <a:spcPts val="0"/>
              </a:spcBef>
              <a:spcAft>
                <a:spcPts val="0"/>
              </a:spcAft>
              <a:buNone/>
            </a:pPr>
            <a:r>
              <a:t/>
            </a:r>
            <a:endParaRPr b="1" i="0" sz="900" u="none" cap="none" strike="noStrike">
              <a:solidFill>
                <a:srgbClr val="2A4A0B"/>
              </a:solidFill>
              <a:latin typeface="Open Sans"/>
              <a:ea typeface="Open Sans"/>
              <a:cs typeface="Open Sans"/>
              <a:sym typeface="Open Sans"/>
            </a:endParaRPr>
          </a:p>
          <a:p>
            <a:pPr indent="0" lvl="0" marL="0" marR="0" rtl="0" algn="l">
              <a:lnSpc>
                <a:spcPct val="140018"/>
              </a:lnSpc>
              <a:spcBef>
                <a:spcPts val="0"/>
              </a:spcBef>
              <a:spcAft>
                <a:spcPts val="0"/>
              </a:spcAft>
              <a:buNone/>
            </a:pPr>
            <a:r>
              <a:rPr b="1" i="0" lang="en" sz="900" u="none" cap="none" strike="noStrike">
                <a:solidFill>
                  <a:srgbClr val="2A4A0B"/>
                </a:solidFill>
                <a:latin typeface="Open Sans"/>
                <a:ea typeface="Open Sans"/>
                <a:cs typeface="Open Sans"/>
                <a:sym typeface="Open Sans"/>
              </a:rPr>
              <a:t>update product </a:t>
            </a:r>
            <a:endParaRPr sz="500"/>
          </a:p>
          <a:p>
            <a:pPr indent="0" lvl="0" marL="0" marR="0" rtl="0" algn="l">
              <a:lnSpc>
                <a:spcPct val="140018"/>
              </a:lnSpc>
              <a:spcBef>
                <a:spcPts val="0"/>
              </a:spcBef>
              <a:spcAft>
                <a:spcPts val="0"/>
              </a:spcAft>
              <a:buNone/>
            </a:pPr>
            <a:r>
              <a:rPr b="1" i="0" lang="en" sz="900" u="none" cap="none" strike="noStrike">
                <a:solidFill>
                  <a:srgbClr val="2A4A0B"/>
                </a:solidFill>
                <a:latin typeface="Open Sans"/>
                <a:ea typeface="Open Sans"/>
                <a:cs typeface="Open Sans"/>
                <a:sym typeface="Open Sans"/>
              </a:rPr>
              <a:t>set expiration_date = '12/10/2021'</a:t>
            </a:r>
            <a:endParaRPr sz="500"/>
          </a:p>
          <a:p>
            <a:pPr indent="0" lvl="0" marL="0" marR="0" rtl="0" algn="l">
              <a:lnSpc>
                <a:spcPct val="140018"/>
              </a:lnSpc>
              <a:spcBef>
                <a:spcPts val="0"/>
              </a:spcBef>
              <a:spcAft>
                <a:spcPts val="0"/>
              </a:spcAft>
              <a:buNone/>
            </a:pPr>
            <a:r>
              <a:rPr b="1" i="0" lang="en" sz="900" u="none" cap="none" strike="noStrike">
                <a:solidFill>
                  <a:srgbClr val="2A4A0B"/>
                </a:solidFill>
                <a:latin typeface="Open Sans"/>
                <a:ea typeface="Open Sans"/>
                <a:cs typeface="Open Sans"/>
                <a:sym typeface="Open Sans"/>
              </a:rPr>
              <a:t>where product_id = 50;</a:t>
            </a:r>
            <a:endParaRPr sz="500"/>
          </a:p>
          <a:p>
            <a:pPr indent="0" lvl="0" marL="0" marR="0" rtl="0" algn="l">
              <a:lnSpc>
                <a:spcPct val="140018"/>
              </a:lnSpc>
              <a:spcBef>
                <a:spcPts val="0"/>
              </a:spcBef>
              <a:spcAft>
                <a:spcPts val="0"/>
              </a:spcAft>
              <a:buNone/>
            </a:pPr>
            <a:r>
              <a:t/>
            </a:r>
            <a:endParaRPr b="1" i="0" sz="900" u="none" cap="none" strike="noStrike">
              <a:solidFill>
                <a:srgbClr val="2A4A0B"/>
              </a:solidFill>
              <a:latin typeface="Open Sans"/>
              <a:ea typeface="Open Sans"/>
              <a:cs typeface="Open Sans"/>
              <a:sym typeface="Open Sans"/>
            </a:endParaRPr>
          </a:p>
          <a:p>
            <a:pPr indent="0" lvl="0" marL="0" marR="0" rtl="0" algn="l">
              <a:lnSpc>
                <a:spcPct val="140018"/>
              </a:lnSpc>
              <a:spcBef>
                <a:spcPts val="0"/>
              </a:spcBef>
              <a:spcAft>
                <a:spcPts val="0"/>
              </a:spcAft>
              <a:buNone/>
            </a:pPr>
            <a:r>
              <a:rPr b="1" i="0" lang="en" sz="900" u="none" cap="none" strike="noStrike">
                <a:solidFill>
                  <a:srgbClr val="2A4A0B"/>
                </a:solidFill>
                <a:latin typeface="Open Sans"/>
                <a:ea typeface="Open Sans"/>
                <a:cs typeface="Open Sans"/>
                <a:sym typeface="Open Sans"/>
              </a:rPr>
              <a:t>select * from product where product_id = 50</a:t>
            </a:r>
            <a:endParaRPr sz="500"/>
          </a:p>
        </p:txBody>
      </p:sp>
      <p:sp>
        <p:nvSpPr>
          <p:cNvPr id="249" name="Google Shape;249;p38"/>
          <p:cNvSpPr/>
          <p:nvPr/>
        </p:nvSpPr>
        <p:spPr>
          <a:xfrm>
            <a:off x="-1244" y="-320"/>
            <a:ext cx="731136" cy="532840"/>
          </a:xfrm>
          <a:custGeom>
            <a:rect b="b" l="l" r="r" t="t"/>
            <a:pathLst>
              <a:path extrusionOk="0" h="2115820" w="2903220">
                <a:moveTo>
                  <a:pt x="2881630" y="800100"/>
                </a:moveTo>
                <a:cubicBezTo>
                  <a:pt x="2880360" y="624840"/>
                  <a:pt x="2870200" y="412750"/>
                  <a:pt x="2870200" y="222250"/>
                </a:cubicBezTo>
                <a:cubicBezTo>
                  <a:pt x="2870200" y="170180"/>
                  <a:pt x="2868930" y="66040"/>
                  <a:pt x="2862580" y="13970"/>
                </a:cubicBezTo>
                <a:cubicBezTo>
                  <a:pt x="2710180" y="13970"/>
                  <a:pt x="2546350" y="1270"/>
                  <a:pt x="2392680" y="1270"/>
                </a:cubicBezTo>
                <a:cubicBezTo>
                  <a:pt x="1593850" y="3810"/>
                  <a:pt x="802640" y="0"/>
                  <a:pt x="5080" y="1270"/>
                </a:cubicBezTo>
                <a:cubicBezTo>
                  <a:pt x="5080" y="171450"/>
                  <a:pt x="0" y="360680"/>
                  <a:pt x="1270" y="530860"/>
                </a:cubicBezTo>
                <a:cubicBezTo>
                  <a:pt x="3810" y="848360"/>
                  <a:pt x="7620" y="1167130"/>
                  <a:pt x="7620" y="1484630"/>
                </a:cubicBezTo>
                <a:cubicBezTo>
                  <a:pt x="7620" y="1638300"/>
                  <a:pt x="6350" y="1790700"/>
                  <a:pt x="13970" y="1944370"/>
                </a:cubicBezTo>
                <a:cubicBezTo>
                  <a:pt x="16510" y="1993900"/>
                  <a:pt x="19050" y="2042160"/>
                  <a:pt x="24130" y="2091690"/>
                </a:cubicBezTo>
                <a:cubicBezTo>
                  <a:pt x="191770" y="2094230"/>
                  <a:pt x="358140" y="2098040"/>
                  <a:pt x="525780" y="2103120"/>
                </a:cubicBezTo>
                <a:cubicBezTo>
                  <a:pt x="971550" y="2115820"/>
                  <a:pt x="1404620" y="2095500"/>
                  <a:pt x="1864360" y="2104390"/>
                </a:cubicBezTo>
                <a:cubicBezTo>
                  <a:pt x="2211070" y="2110740"/>
                  <a:pt x="2551430" y="2091690"/>
                  <a:pt x="2898140" y="2091690"/>
                </a:cubicBezTo>
                <a:cubicBezTo>
                  <a:pt x="2898140" y="2075180"/>
                  <a:pt x="2899410" y="1978660"/>
                  <a:pt x="2900680" y="1962150"/>
                </a:cubicBezTo>
                <a:cubicBezTo>
                  <a:pt x="2903220" y="1863090"/>
                  <a:pt x="2889250" y="1677670"/>
                  <a:pt x="2890520" y="1578610"/>
                </a:cubicBezTo>
                <a:cubicBezTo>
                  <a:pt x="2896870" y="1170940"/>
                  <a:pt x="2884170" y="1151890"/>
                  <a:pt x="2881630" y="800100"/>
                </a:cubicBezTo>
                <a:close/>
              </a:path>
            </a:pathLst>
          </a:custGeom>
          <a:blipFill rotWithShape="1">
            <a:blip r:embed="rId3">
              <a:alphaModFix/>
            </a:blip>
            <a:stretch>
              <a:fillRect b="-34463" l="-87278" r="-64129" t="-60225"/>
            </a:stretch>
          </a:blip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50" name="Google Shape;250;p38"/>
          <p:cNvSpPr txBox="1"/>
          <p:nvPr/>
        </p:nvSpPr>
        <p:spPr>
          <a:xfrm>
            <a:off x="1325804" y="111470"/>
            <a:ext cx="4763" cy="298450"/>
          </a:xfrm>
          <a:prstGeom prst="rect">
            <a:avLst/>
          </a:prstGeom>
          <a:noFill/>
          <a:ln>
            <a:noFill/>
          </a:ln>
        </p:spPr>
        <p:txBody>
          <a:bodyPr anchorCtr="0" anchor="t" bIns="0" lIns="0" spcFirstLastPara="1" rIns="0" wrap="square" tIns="0">
            <a:spAutoFit/>
          </a:bodyPr>
          <a:lstStyle/>
          <a:p>
            <a:pPr indent="0" lvl="0" marL="0" marR="0" rtl="0" algn="ctr">
              <a:lnSpc>
                <a:spcPct val="2722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sp>
        <p:nvSpPr>
          <p:cNvPr id="251" name="Google Shape;251;p38"/>
          <p:cNvSpPr txBox="1"/>
          <p:nvPr/>
        </p:nvSpPr>
        <p:spPr>
          <a:xfrm>
            <a:off x="933754" y="238500"/>
            <a:ext cx="1890000" cy="2772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 sz="1800" u="none" cap="none" strike="noStrike">
                <a:solidFill>
                  <a:srgbClr val="2A4A0B"/>
                </a:solidFill>
                <a:latin typeface="Open Sans"/>
                <a:ea typeface="Open Sans"/>
                <a:cs typeface="Open Sans"/>
                <a:sym typeface="Open Sans"/>
              </a:rPr>
              <a:t>Triggers</a:t>
            </a:r>
            <a:endParaRPr sz="700"/>
          </a:p>
        </p:txBody>
      </p:sp>
      <p:pic>
        <p:nvPicPr>
          <p:cNvPr id="252" name="Google Shape;252;p38"/>
          <p:cNvPicPr preferRelativeResize="0"/>
          <p:nvPr/>
        </p:nvPicPr>
        <p:blipFill rotWithShape="1">
          <a:blip r:embed="rId4">
            <a:alphaModFix/>
          </a:blip>
          <a:srcRect b="0" l="0" r="0" t="0"/>
          <a:stretch/>
        </p:blipFill>
        <p:spPr>
          <a:xfrm>
            <a:off x="8418395" y="4605825"/>
            <a:ext cx="594481" cy="40115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pic>
        <p:nvPicPr>
          <p:cNvPr id="257" name="Google Shape;257;p39"/>
          <p:cNvPicPr preferRelativeResize="0"/>
          <p:nvPr/>
        </p:nvPicPr>
        <p:blipFill rotWithShape="1">
          <a:blip r:embed="rId3">
            <a:alphaModFix/>
          </a:blip>
          <a:srcRect b="0" l="0" r="0" t="0"/>
          <a:stretch/>
        </p:blipFill>
        <p:spPr>
          <a:xfrm>
            <a:off x="8460458" y="4629150"/>
            <a:ext cx="594481" cy="401154"/>
          </a:xfrm>
          <a:prstGeom prst="rect">
            <a:avLst/>
          </a:prstGeom>
          <a:noFill/>
          <a:ln>
            <a:noFill/>
          </a:ln>
        </p:spPr>
      </p:pic>
      <p:sp>
        <p:nvSpPr>
          <p:cNvPr id="258" name="Google Shape;258;p39"/>
          <p:cNvSpPr/>
          <p:nvPr/>
        </p:nvSpPr>
        <p:spPr>
          <a:xfrm>
            <a:off x="-1244" y="-320"/>
            <a:ext cx="731136" cy="532840"/>
          </a:xfrm>
          <a:custGeom>
            <a:rect b="b" l="l" r="r" t="t"/>
            <a:pathLst>
              <a:path extrusionOk="0" h="2115820" w="2903220">
                <a:moveTo>
                  <a:pt x="2881630" y="800100"/>
                </a:moveTo>
                <a:cubicBezTo>
                  <a:pt x="2880360" y="624840"/>
                  <a:pt x="2870200" y="412750"/>
                  <a:pt x="2870200" y="222250"/>
                </a:cubicBezTo>
                <a:cubicBezTo>
                  <a:pt x="2870200" y="170180"/>
                  <a:pt x="2868930" y="66040"/>
                  <a:pt x="2862580" y="13970"/>
                </a:cubicBezTo>
                <a:cubicBezTo>
                  <a:pt x="2710180" y="13970"/>
                  <a:pt x="2546350" y="1270"/>
                  <a:pt x="2392680" y="1270"/>
                </a:cubicBezTo>
                <a:cubicBezTo>
                  <a:pt x="1593850" y="3810"/>
                  <a:pt x="802640" y="0"/>
                  <a:pt x="5080" y="1270"/>
                </a:cubicBezTo>
                <a:cubicBezTo>
                  <a:pt x="5080" y="171450"/>
                  <a:pt x="0" y="360680"/>
                  <a:pt x="1270" y="530860"/>
                </a:cubicBezTo>
                <a:cubicBezTo>
                  <a:pt x="3810" y="848360"/>
                  <a:pt x="7620" y="1167130"/>
                  <a:pt x="7620" y="1484630"/>
                </a:cubicBezTo>
                <a:cubicBezTo>
                  <a:pt x="7620" y="1638300"/>
                  <a:pt x="6350" y="1790700"/>
                  <a:pt x="13970" y="1944370"/>
                </a:cubicBezTo>
                <a:cubicBezTo>
                  <a:pt x="16510" y="1993900"/>
                  <a:pt x="19050" y="2042160"/>
                  <a:pt x="24130" y="2091690"/>
                </a:cubicBezTo>
                <a:cubicBezTo>
                  <a:pt x="191770" y="2094230"/>
                  <a:pt x="358140" y="2098040"/>
                  <a:pt x="525780" y="2103120"/>
                </a:cubicBezTo>
                <a:cubicBezTo>
                  <a:pt x="971550" y="2115820"/>
                  <a:pt x="1404620" y="2095500"/>
                  <a:pt x="1864360" y="2104390"/>
                </a:cubicBezTo>
                <a:cubicBezTo>
                  <a:pt x="2211070" y="2110740"/>
                  <a:pt x="2551430" y="2091690"/>
                  <a:pt x="2898140" y="2091690"/>
                </a:cubicBezTo>
                <a:cubicBezTo>
                  <a:pt x="2898140" y="2075180"/>
                  <a:pt x="2899410" y="1978660"/>
                  <a:pt x="2900680" y="1962150"/>
                </a:cubicBezTo>
                <a:cubicBezTo>
                  <a:pt x="2903220" y="1863090"/>
                  <a:pt x="2889250" y="1677670"/>
                  <a:pt x="2890520" y="1578610"/>
                </a:cubicBezTo>
                <a:cubicBezTo>
                  <a:pt x="2896870" y="1170940"/>
                  <a:pt x="2884170" y="1151890"/>
                  <a:pt x="2881630" y="800100"/>
                </a:cubicBezTo>
                <a:close/>
              </a:path>
            </a:pathLst>
          </a:custGeom>
          <a:blipFill rotWithShape="1">
            <a:blip r:embed="rId4">
              <a:alphaModFix/>
            </a:blip>
            <a:stretch>
              <a:fillRect b="-34463" l="-87278" r="-64129" t="-60225"/>
            </a:stretch>
          </a:blip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59" name="Google Shape;259;p39"/>
          <p:cNvSpPr txBox="1"/>
          <p:nvPr/>
        </p:nvSpPr>
        <p:spPr>
          <a:xfrm>
            <a:off x="360325" y="887440"/>
            <a:ext cx="6605400" cy="4028700"/>
          </a:xfrm>
          <a:prstGeom prst="rect">
            <a:avLst/>
          </a:prstGeom>
          <a:noFill/>
          <a:ln>
            <a:noFill/>
          </a:ln>
        </p:spPr>
        <p:txBody>
          <a:bodyPr anchorCtr="0" anchor="t" bIns="0" lIns="0" spcFirstLastPara="1" rIns="0" wrap="square" tIns="0">
            <a:spAutoFit/>
          </a:bodyPr>
          <a:lstStyle/>
          <a:p>
            <a:pPr indent="0" lvl="0" marL="0" marR="0" rtl="0" algn="l">
              <a:lnSpc>
                <a:spcPct val="140015"/>
              </a:lnSpc>
              <a:spcBef>
                <a:spcPts val="0"/>
              </a:spcBef>
              <a:spcAft>
                <a:spcPts val="0"/>
              </a:spcAft>
              <a:buNone/>
            </a:pPr>
            <a:r>
              <a:rPr b="0" i="0" lang="en" sz="1300" u="none" cap="none" strike="noStrike">
                <a:solidFill>
                  <a:srgbClr val="2A4A0B"/>
                </a:solidFill>
                <a:latin typeface="Open Sans"/>
                <a:ea typeface="Open Sans"/>
                <a:cs typeface="Open Sans"/>
                <a:sym typeface="Open Sans"/>
              </a:rPr>
              <a:t>3)Also similar as previous trigger, will write expiration date with today's date when we </a:t>
            </a:r>
            <a:endParaRPr sz="700"/>
          </a:p>
          <a:p>
            <a:pPr indent="0" lvl="0" marL="0" marR="0" rtl="0" algn="l">
              <a:lnSpc>
                <a:spcPct val="140015"/>
              </a:lnSpc>
              <a:spcBef>
                <a:spcPts val="0"/>
              </a:spcBef>
              <a:spcAft>
                <a:spcPts val="0"/>
              </a:spcAft>
              <a:buNone/>
            </a:pPr>
            <a:r>
              <a:rPr b="0" i="0" lang="en" sz="1300" u="none" cap="none" strike="noStrike">
                <a:solidFill>
                  <a:srgbClr val="2A4A0B"/>
                </a:solidFill>
                <a:latin typeface="Open Sans"/>
                <a:ea typeface="Open Sans"/>
                <a:cs typeface="Open Sans"/>
                <a:sym typeface="Open Sans"/>
              </a:rPr>
              <a:t>insert new product:</a:t>
            </a:r>
            <a:endParaRPr sz="700"/>
          </a:p>
          <a:p>
            <a:pPr indent="0" lvl="0" marL="0" marR="0" rtl="0" algn="l">
              <a:lnSpc>
                <a:spcPct val="113081"/>
              </a:lnSpc>
              <a:spcBef>
                <a:spcPts val="0"/>
              </a:spcBef>
              <a:spcAft>
                <a:spcPts val="0"/>
              </a:spcAft>
              <a:buNone/>
            </a:pPr>
            <a:r>
              <a:t/>
            </a:r>
            <a:endParaRPr b="0" i="0" sz="1300" u="none" cap="none" strike="noStrike">
              <a:solidFill>
                <a:srgbClr val="2A4A0B"/>
              </a:solidFill>
              <a:latin typeface="Open Sans"/>
              <a:ea typeface="Open Sans"/>
              <a:cs typeface="Open Sans"/>
              <a:sym typeface="Open Sans"/>
            </a:endParaRPr>
          </a:p>
          <a:p>
            <a:pPr indent="0" lvl="0" marL="0" marR="0" rtl="0" algn="l">
              <a:lnSpc>
                <a:spcPct val="140019"/>
              </a:lnSpc>
              <a:spcBef>
                <a:spcPts val="0"/>
              </a:spcBef>
              <a:spcAft>
                <a:spcPts val="0"/>
              </a:spcAft>
              <a:buNone/>
            </a:pPr>
            <a:r>
              <a:rPr b="1" i="0" lang="en" sz="900" u="none" cap="none" strike="noStrike">
                <a:solidFill>
                  <a:srgbClr val="2A4A0B"/>
                </a:solidFill>
                <a:latin typeface="Open Sans"/>
                <a:ea typeface="Open Sans"/>
                <a:cs typeface="Open Sans"/>
                <a:sym typeface="Open Sans"/>
              </a:rPr>
              <a:t>create or replace trigger expiration_date_insert</a:t>
            </a:r>
            <a:endParaRPr sz="600"/>
          </a:p>
          <a:p>
            <a:pPr indent="0" lvl="0" marL="0" marR="0" rtl="0" algn="l">
              <a:lnSpc>
                <a:spcPct val="140019"/>
              </a:lnSpc>
              <a:spcBef>
                <a:spcPts val="0"/>
              </a:spcBef>
              <a:spcAft>
                <a:spcPts val="0"/>
              </a:spcAft>
              <a:buNone/>
            </a:pPr>
            <a:r>
              <a:rPr b="1" i="0" lang="en" sz="900" u="none" cap="none" strike="noStrike">
                <a:solidFill>
                  <a:srgbClr val="2A4A0B"/>
                </a:solidFill>
                <a:latin typeface="Open Sans"/>
                <a:ea typeface="Open Sans"/>
                <a:cs typeface="Open Sans"/>
                <a:sym typeface="Open Sans"/>
              </a:rPr>
              <a:t>before insert on product</a:t>
            </a:r>
            <a:endParaRPr sz="600"/>
          </a:p>
          <a:p>
            <a:pPr indent="0" lvl="0" marL="0" marR="0" rtl="0" algn="l">
              <a:lnSpc>
                <a:spcPct val="140019"/>
              </a:lnSpc>
              <a:spcBef>
                <a:spcPts val="0"/>
              </a:spcBef>
              <a:spcAft>
                <a:spcPts val="0"/>
              </a:spcAft>
              <a:buNone/>
            </a:pPr>
            <a:r>
              <a:rPr b="1" i="0" lang="en" sz="900" u="none" cap="none" strike="noStrike">
                <a:solidFill>
                  <a:srgbClr val="2A4A0B"/>
                </a:solidFill>
                <a:latin typeface="Open Sans"/>
                <a:ea typeface="Open Sans"/>
                <a:cs typeface="Open Sans"/>
                <a:sym typeface="Open Sans"/>
              </a:rPr>
              <a:t>for each row</a:t>
            </a:r>
            <a:endParaRPr sz="600"/>
          </a:p>
          <a:p>
            <a:pPr indent="0" lvl="0" marL="0" marR="0" rtl="0" algn="l">
              <a:lnSpc>
                <a:spcPct val="140019"/>
              </a:lnSpc>
              <a:spcBef>
                <a:spcPts val="0"/>
              </a:spcBef>
              <a:spcAft>
                <a:spcPts val="0"/>
              </a:spcAft>
              <a:buNone/>
            </a:pPr>
            <a:r>
              <a:rPr b="1" i="0" lang="en" sz="900" u="none" cap="none" strike="noStrike">
                <a:solidFill>
                  <a:srgbClr val="2A4A0B"/>
                </a:solidFill>
                <a:latin typeface="Open Sans"/>
                <a:ea typeface="Open Sans"/>
                <a:cs typeface="Open Sans"/>
                <a:sym typeface="Open Sans"/>
              </a:rPr>
              <a:t>begin</a:t>
            </a:r>
            <a:endParaRPr sz="600"/>
          </a:p>
          <a:p>
            <a:pPr indent="0" lvl="0" marL="0" marR="0" rtl="0" algn="l">
              <a:lnSpc>
                <a:spcPct val="140019"/>
              </a:lnSpc>
              <a:spcBef>
                <a:spcPts val="0"/>
              </a:spcBef>
              <a:spcAft>
                <a:spcPts val="0"/>
              </a:spcAft>
              <a:buNone/>
            </a:pPr>
            <a:r>
              <a:rPr b="1" i="0" lang="en" sz="900" u="none" cap="none" strike="noStrike">
                <a:solidFill>
                  <a:srgbClr val="2A4A0B"/>
                </a:solidFill>
                <a:latin typeface="Open Sans"/>
                <a:ea typeface="Open Sans"/>
                <a:cs typeface="Open Sans"/>
                <a:sym typeface="Open Sans"/>
              </a:rPr>
              <a:t>if :new.availability = 'true' then</a:t>
            </a:r>
            <a:endParaRPr sz="600"/>
          </a:p>
          <a:p>
            <a:pPr indent="0" lvl="0" marL="0" marR="0" rtl="0" algn="l">
              <a:lnSpc>
                <a:spcPct val="140019"/>
              </a:lnSpc>
              <a:spcBef>
                <a:spcPts val="0"/>
              </a:spcBef>
              <a:spcAft>
                <a:spcPts val="0"/>
              </a:spcAft>
              <a:buNone/>
            </a:pPr>
            <a:r>
              <a:rPr b="1" i="0" lang="en" sz="900" u="none" cap="none" strike="noStrike">
                <a:solidFill>
                  <a:srgbClr val="2A4A0B"/>
                </a:solidFill>
                <a:latin typeface="Open Sans"/>
                <a:ea typeface="Open Sans"/>
                <a:cs typeface="Open Sans"/>
                <a:sym typeface="Open Sans"/>
              </a:rPr>
              <a:t>:new.expiration_date := CURRENT_DATE;</a:t>
            </a:r>
            <a:endParaRPr sz="600"/>
          </a:p>
          <a:p>
            <a:pPr indent="0" lvl="0" marL="0" marR="0" rtl="0" algn="l">
              <a:lnSpc>
                <a:spcPct val="140019"/>
              </a:lnSpc>
              <a:spcBef>
                <a:spcPts val="0"/>
              </a:spcBef>
              <a:spcAft>
                <a:spcPts val="0"/>
              </a:spcAft>
              <a:buNone/>
            </a:pPr>
            <a:r>
              <a:rPr b="1" i="0" lang="en" sz="900" u="none" cap="none" strike="noStrike">
                <a:solidFill>
                  <a:srgbClr val="2A4A0B"/>
                </a:solidFill>
                <a:latin typeface="Open Sans"/>
                <a:ea typeface="Open Sans"/>
                <a:cs typeface="Open Sans"/>
                <a:sym typeface="Open Sans"/>
              </a:rPr>
              <a:t>end if;</a:t>
            </a:r>
            <a:endParaRPr sz="600"/>
          </a:p>
          <a:p>
            <a:pPr indent="0" lvl="0" marL="0" marR="0" rtl="0" algn="l">
              <a:lnSpc>
                <a:spcPct val="140019"/>
              </a:lnSpc>
              <a:spcBef>
                <a:spcPts val="0"/>
              </a:spcBef>
              <a:spcAft>
                <a:spcPts val="0"/>
              </a:spcAft>
              <a:buNone/>
            </a:pPr>
            <a:r>
              <a:rPr b="1" i="0" lang="en" sz="900" u="none" cap="none" strike="noStrike">
                <a:solidFill>
                  <a:srgbClr val="2A4A0B"/>
                </a:solidFill>
                <a:latin typeface="Open Sans"/>
                <a:ea typeface="Open Sans"/>
                <a:cs typeface="Open Sans"/>
                <a:sym typeface="Open Sans"/>
              </a:rPr>
              <a:t>end;</a:t>
            </a:r>
            <a:endParaRPr sz="600"/>
          </a:p>
          <a:p>
            <a:pPr indent="0" lvl="0" marL="0" marR="0" rtl="0" algn="l">
              <a:lnSpc>
                <a:spcPct val="140019"/>
              </a:lnSpc>
              <a:spcBef>
                <a:spcPts val="0"/>
              </a:spcBef>
              <a:spcAft>
                <a:spcPts val="0"/>
              </a:spcAft>
              <a:buNone/>
            </a:pPr>
            <a:r>
              <a:t/>
            </a:r>
            <a:endParaRPr b="1" i="0" sz="900" u="none" cap="none" strike="noStrike">
              <a:solidFill>
                <a:srgbClr val="2A4A0B"/>
              </a:solidFill>
              <a:latin typeface="Open Sans"/>
              <a:ea typeface="Open Sans"/>
              <a:cs typeface="Open Sans"/>
              <a:sym typeface="Open Sans"/>
            </a:endParaRPr>
          </a:p>
          <a:p>
            <a:pPr indent="0" lvl="0" marL="0" marR="0" rtl="0" algn="l">
              <a:lnSpc>
                <a:spcPct val="140019"/>
              </a:lnSpc>
              <a:spcBef>
                <a:spcPts val="0"/>
              </a:spcBef>
              <a:spcAft>
                <a:spcPts val="0"/>
              </a:spcAft>
              <a:buNone/>
            </a:pPr>
            <a:r>
              <a:rPr b="1" i="0" lang="en" sz="900" u="none" cap="none" strike="noStrike">
                <a:solidFill>
                  <a:srgbClr val="2A4A0B"/>
                </a:solidFill>
                <a:latin typeface="Open Sans"/>
                <a:ea typeface="Open Sans"/>
                <a:cs typeface="Open Sans"/>
                <a:sym typeface="Open Sans"/>
              </a:rPr>
              <a:t>drop trigger expiration_date_insert</a:t>
            </a:r>
            <a:endParaRPr sz="600"/>
          </a:p>
          <a:p>
            <a:pPr indent="0" lvl="0" marL="0" marR="0" rtl="0" algn="l">
              <a:lnSpc>
                <a:spcPct val="140019"/>
              </a:lnSpc>
              <a:spcBef>
                <a:spcPts val="0"/>
              </a:spcBef>
              <a:spcAft>
                <a:spcPts val="0"/>
              </a:spcAft>
              <a:buNone/>
            </a:pPr>
            <a:r>
              <a:t/>
            </a:r>
            <a:endParaRPr b="1" i="0" sz="900" u="none" cap="none" strike="noStrike">
              <a:solidFill>
                <a:srgbClr val="2A4A0B"/>
              </a:solidFill>
              <a:latin typeface="Open Sans"/>
              <a:ea typeface="Open Sans"/>
              <a:cs typeface="Open Sans"/>
              <a:sym typeface="Open Sans"/>
            </a:endParaRPr>
          </a:p>
          <a:p>
            <a:pPr indent="0" lvl="0" marL="0" marR="0" rtl="0" algn="l">
              <a:lnSpc>
                <a:spcPct val="140019"/>
              </a:lnSpc>
              <a:spcBef>
                <a:spcPts val="0"/>
              </a:spcBef>
              <a:spcAft>
                <a:spcPts val="0"/>
              </a:spcAft>
              <a:buNone/>
            </a:pPr>
            <a:r>
              <a:rPr b="1" i="0" lang="en" sz="900" u="none" cap="none" strike="noStrike">
                <a:solidFill>
                  <a:srgbClr val="2A4A0B"/>
                </a:solidFill>
                <a:latin typeface="Open Sans"/>
                <a:ea typeface="Open Sans"/>
                <a:cs typeface="Open Sans"/>
                <a:sym typeface="Open Sans"/>
              </a:rPr>
              <a:t>insert into product(product_id, name, price, age_group, description, category, availability, unity)</a:t>
            </a:r>
            <a:endParaRPr sz="600"/>
          </a:p>
          <a:p>
            <a:pPr indent="0" lvl="0" marL="0" marR="0" rtl="0" algn="l">
              <a:lnSpc>
                <a:spcPct val="140019"/>
              </a:lnSpc>
              <a:spcBef>
                <a:spcPts val="0"/>
              </a:spcBef>
              <a:spcAft>
                <a:spcPts val="0"/>
              </a:spcAft>
              <a:buNone/>
            </a:pPr>
            <a:r>
              <a:rPr b="1" i="0" lang="en" sz="900" u="none" cap="none" strike="noStrike">
                <a:solidFill>
                  <a:srgbClr val="2A4A0B"/>
                </a:solidFill>
                <a:latin typeface="Open Sans"/>
                <a:ea typeface="Open Sans"/>
                <a:cs typeface="Open Sans"/>
                <a:sym typeface="Open Sans"/>
              </a:rPr>
              <a:t>values(51, 'ospamoks', '2000', '18', 'antibiotics', 'virus', 'true', 'mg')</a:t>
            </a:r>
            <a:endParaRPr sz="600"/>
          </a:p>
          <a:p>
            <a:pPr indent="0" lvl="0" marL="0" marR="0" rtl="0" algn="l">
              <a:lnSpc>
                <a:spcPct val="140019"/>
              </a:lnSpc>
              <a:spcBef>
                <a:spcPts val="0"/>
              </a:spcBef>
              <a:spcAft>
                <a:spcPts val="0"/>
              </a:spcAft>
              <a:buNone/>
            </a:pPr>
            <a:r>
              <a:t/>
            </a:r>
            <a:endParaRPr b="1" i="0" sz="900" u="none" cap="none" strike="noStrike">
              <a:solidFill>
                <a:srgbClr val="2A4A0B"/>
              </a:solidFill>
              <a:latin typeface="Open Sans"/>
              <a:ea typeface="Open Sans"/>
              <a:cs typeface="Open Sans"/>
              <a:sym typeface="Open Sans"/>
            </a:endParaRPr>
          </a:p>
          <a:p>
            <a:pPr indent="0" lvl="0" marL="0" marR="0" rtl="0" algn="l">
              <a:lnSpc>
                <a:spcPct val="140019"/>
              </a:lnSpc>
              <a:spcBef>
                <a:spcPts val="0"/>
              </a:spcBef>
              <a:spcAft>
                <a:spcPts val="0"/>
              </a:spcAft>
              <a:buNone/>
            </a:pPr>
            <a:r>
              <a:rPr b="1" i="0" lang="en" sz="900" u="none" cap="none" strike="noStrike">
                <a:solidFill>
                  <a:srgbClr val="2A4A0B"/>
                </a:solidFill>
                <a:latin typeface="Open Sans"/>
                <a:ea typeface="Open Sans"/>
                <a:cs typeface="Open Sans"/>
                <a:sym typeface="Open Sans"/>
              </a:rPr>
              <a:t>select * from product where product_id = 51</a:t>
            </a:r>
            <a:endParaRPr sz="600"/>
          </a:p>
          <a:p>
            <a:pPr indent="0" lvl="0" marL="0" marR="0" rtl="0" algn="l">
              <a:lnSpc>
                <a:spcPct val="140019"/>
              </a:lnSpc>
              <a:spcBef>
                <a:spcPts val="0"/>
              </a:spcBef>
              <a:spcAft>
                <a:spcPts val="0"/>
              </a:spcAft>
              <a:buNone/>
            </a:pPr>
            <a:r>
              <a:t/>
            </a:r>
            <a:endParaRPr b="1" i="0" sz="900" u="none" cap="none" strike="noStrike">
              <a:solidFill>
                <a:srgbClr val="2A4A0B"/>
              </a:solidFill>
              <a:latin typeface="Open Sans"/>
              <a:ea typeface="Open Sans"/>
              <a:cs typeface="Open Sans"/>
              <a:sym typeface="Open Sans"/>
            </a:endParaRPr>
          </a:p>
          <a:p>
            <a:pPr indent="0" lvl="0" marL="0" marR="0" rtl="0" algn="l">
              <a:lnSpc>
                <a:spcPct val="140019"/>
              </a:lnSpc>
              <a:spcBef>
                <a:spcPts val="0"/>
              </a:spcBef>
              <a:spcAft>
                <a:spcPts val="0"/>
              </a:spcAft>
              <a:buNone/>
            </a:pPr>
            <a:r>
              <a:rPr b="1" i="0" lang="en" sz="900" u="none" cap="none" strike="noStrike">
                <a:solidFill>
                  <a:srgbClr val="2A4A0B"/>
                </a:solidFill>
                <a:latin typeface="Open Sans"/>
                <a:ea typeface="Open Sans"/>
                <a:cs typeface="Open Sans"/>
                <a:sym typeface="Open Sans"/>
              </a:rPr>
              <a:t>delete from product where product_id = 51</a:t>
            </a:r>
            <a:endParaRPr sz="600"/>
          </a:p>
        </p:txBody>
      </p:sp>
      <p:sp>
        <p:nvSpPr>
          <p:cNvPr id="260" name="Google Shape;260;p39"/>
          <p:cNvSpPr txBox="1"/>
          <p:nvPr/>
        </p:nvSpPr>
        <p:spPr>
          <a:xfrm>
            <a:off x="933752" y="238500"/>
            <a:ext cx="1460100" cy="2772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 sz="1800" u="none" cap="none" strike="noStrike">
                <a:solidFill>
                  <a:srgbClr val="2A4A0B"/>
                </a:solidFill>
                <a:latin typeface="Open Sans"/>
                <a:ea typeface="Open Sans"/>
                <a:cs typeface="Open Sans"/>
                <a:sym typeface="Open Sans"/>
              </a:rPr>
              <a:t>Triggers</a:t>
            </a:r>
            <a:endParaRPr sz="7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0"/>
          <p:cNvSpPr txBox="1"/>
          <p:nvPr/>
        </p:nvSpPr>
        <p:spPr>
          <a:xfrm>
            <a:off x="578025" y="532522"/>
            <a:ext cx="7012200" cy="4664400"/>
          </a:xfrm>
          <a:prstGeom prst="rect">
            <a:avLst/>
          </a:prstGeom>
          <a:noFill/>
          <a:ln>
            <a:noFill/>
          </a:ln>
        </p:spPr>
        <p:txBody>
          <a:bodyPr anchorCtr="0" anchor="t" bIns="0" lIns="0" spcFirstLastPara="1" rIns="0" wrap="square" tIns="0">
            <a:spAutoFit/>
          </a:bodyPr>
          <a:lstStyle/>
          <a:p>
            <a:pPr indent="0" lvl="0" marL="0" marR="0" rtl="0" algn="l">
              <a:lnSpc>
                <a:spcPct val="140016"/>
              </a:lnSpc>
              <a:spcBef>
                <a:spcPts val="0"/>
              </a:spcBef>
              <a:spcAft>
                <a:spcPts val="0"/>
              </a:spcAft>
              <a:buNone/>
            </a:pPr>
            <a:r>
              <a:rPr b="0" i="0" lang="en" sz="1200" u="none" cap="none" strike="noStrike">
                <a:solidFill>
                  <a:srgbClr val="2A4A0B"/>
                </a:solidFill>
                <a:latin typeface="Open Sans"/>
                <a:ea typeface="Open Sans"/>
                <a:cs typeface="Open Sans"/>
                <a:sym typeface="Open Sans"/>
              </a:rPr>
              <a:t>1)This exception is related to the trigger. with this exception, the administrator cannot enter medicines into the system whose name contains less than 5 letters. when he tries to enter, an error message will come out: the product name must contain more than 5 letters</a:t>
            </a:r>
            <a:endParaRPr sz="700"/>
          </a:p>
          <a:p>
            <a:pPr indent="0" lvl="0" marL="0" marR="0" rtl="0" algn="l">
              <a:lnSpc>
                <a:spcPct val="140016"/>
              </a:lnSpc>
              <a:spcBef>
                <a:spcPts val="0"/>
              </a:spcBef>
              <a:spcAft>
                <a:spcPts val="0"/>
              </a:spcAft>
              <a:buNone/>
            </a:pPr>
            <a:r>
              <a:t/>
            </a:r>
            <a:endParaRPr b="0" i="0" sz="1200" u="none" cap="none" strike="noStrike">
              <a:solidFill>
                <a:srgbClr val="2A4A0B"/>
              </a:solidFill>
              <a:latin typeface="Open Sans"/>
              <a:ea typeface="Open Sans"/>
              <a:cs typeface="Open Sans"/>
              <a:sym typeface="Open Sans"/>
            </a:endParaRPr>
          </a:p>
          <a:p>
            <a:pPr indent="0" lvl="0" marL="0" marR="0" rtl="0" algn="l">
              <a:lnSpc>
                <a:spcPct val="140019"/>
              </a:lnSpc>
              <a:spcBef>
                <a:spcPts val="0"/>
              </a:spcBef>
              <a:spcAft>
                <a:spcPts val="0"/>
              </a:spcAft>
              <a:buNone/>
            </a:pPr>
            <a:r>
              <a:rPr b="1" i="0" lang="en" sz="900" u="none" cap="none" strike="noStrike">
                <a:solidFill>
                  <a:srgbClr val="2A4A0B"/>
                </a:solidFill>
                <a:latin typeface="Open Sans"/>
                <a:ea typeface="Open Sans"/>
                <a:cs typeface="Open Sans"/>
                <a:sym typeface="Open Sans"/>
              </a:rPr>
              <a:t>create or replace trigger CHARACTER</a:t>
            </a:r>
            <a:endParaRPr sz="600"/>
          </a:p>
          <a:p>
            <a:pPr indent="0" lvl="0" marL="0" marR="0" rtl="0" algn="l">
              <a:lnSpc>
                <a:spcPct val="140019"/>
              </a:lnSpc>
              <a:spcBef>
                <a:spcPts val="0"/>
              </a:spcBef>
              <a:spcAft>
                <a:spcPts val="0"/>
              </a:spcAft>
              <a:buNone/>
            </a:pPr>
            <a:r>
              <a:rPr b="1" i="0" lang="en" sz="900" u="none" cap="none" strike="noStrike">
                <a:solidFill>
                  <a:srgbClr val="2A4A0B"/>
                </a:solidFill>
                <a:latin typeface="Open Sans"/>
                <a:ea typeface="Open Sans"/>
                <a:cs typeface="Open Sans"/>
                <a:sym typeface="Open Sans"/>
              </a:rPr>
              <a:t>before insert on product</a:t>
            </a:r>
            <a:endParaRPr sz="600"/>
          </a:p>
          <a:p>
            <a:pPr indent="0" lvl="0" marL="0" marR="0" rtl="0" algn="l">
              <a:lnSpc>
                <a:spcPct val="140019"/>
              </a:lnSpc>
              <a:spcBef>
                <a:spcPts val="0"/>
              </a:spcBef>
              <a:spcAft>
                <a:spcPts val="0"/>
              </a:spcAft>
              <a:buNone/>
            </a:pPr>
            <a:r>
              <a:rPr b="1" i="0" lang="en" sz="900" u="none" cap="none" strike="noStrike">
                <a:solidFill>
                  <a:srgbClr val="2A4A0B"/>
                </a:solidFill>
                <a:latin typeface="Open Sans"/>
                <a:ea typeface="Open Sans"/>
                <a:cs typeface="Open Sans"/>
                <a:sym typeface="Open Sans"/>
              </a:rPr>
              <a:t>for each row</a:t>
            </a:r>
            <a:endParaRPr sz="600"/>
          </a:p>
          <a:p>
            <a:pPr indent="0" lvl="0" marL="0" marR="0" rtl="0" algn="l">
              <a:lnSpc>
                <a:spcPct val="140019"/>
              </a:lnSpc>
              <a:spcBef>
                <a:spcPts val="0"/>
              </a:spcBef>
              <a:spcAft>
                <a:spcPts val="0"/>
              </a:spcAft>
              <a:buNone/>
            </a:pPr>
            <a:r>
              <a:rPr b="1" i="0" lang="en" sz="900" u="none" cap="none" strike="noStrike">
                <a:solidFill>
                  <a:srgbClr val="2A4A0B"/>
                </a:solidFill>
                <a:latin typeface="Open Sans"/>
                <a:ea typeface="Open Sans"/>
                <a:cs typeface="Open Sans"/>
                <a:sym typeface="Open Sans"/>
              </a:rPr>
              <a:t>declare </a:t>
            </a:r>
            <a:endParaRPr sz="600"/>
          </a:p>
          <a:p>
            <a:pPr indent="0" lvl="0" marL="0" marR="0" rtl="0" algn="l">
              <a:lnSpc>
                <a:spcPct val="140019"/>
              </a:lnSpc>
              <a:spcBef>
                <a:spcPts val="0"/>
              </a:spcBef>
              <a:spcAft>
                <a:spcPts val="0"/>
              </a:spcAft>
              <a:buNone/>
            </a:pPr>
            <a:r>
              <a:rPr b="1" i="0" lang="en" sz="900" u="none" cap="none" strike="noStrike">
                <a:solidFill>
                  <a:srgbClr val="2A4A0B"/>
                </a:solidFill>
                <a:latin typeface="Open Sans"/>
                <a:ea typeface="Open Sans"/>
                <a:cs typeface="Open Sans"/>
                <a:sym typeface="Open Sans"/>
              </a:rPr>
              <a:t>invalid_name exception;</a:t>
            </a:r>
            <a:endParaRPr sz="600"/>
          </a:p>
          <a:p>
            <a:pPr indent="0" lvl="0" marL="0" marR="0" rtl="0" algn="l">
              <a:lnSpc>
                <a:spcPct val="140019"/>
              </a:lnSpc>
              <a:spcBef>
                <a:spcPts val="0"/>
              </a:spcBef>
              <a:spcAft>
                <a:spcPts val="0"/>
              </a:spcAft>
              <a:buNone/>
            </a:pPr>
            <a:r>
              <a:rPr b="1" i="0" lang="en" sz="900" u="none" cap="none" strike="noStrike">
                <a:solidFill>
                  <a:srgbClr val="2A4A0B"/>
                </a:solidFill>
                <a:latin typeface="Open Sans"/>
                <a:ea typeface="Open Sans"/>
                <a:cs typeface="Open Sans"/>
                <a:sym typeface="Open Sans"/>
              </a:rPr>
              <a:t>begin</a:t>
            </a:r>
            <a:endParaRPr sz="600"/>
          </a:p>
          <a:p>
            <a:pPr indent="0" lvl="0" marL="0" marR="0" rtl="0" algn="l">
              <a:lnSpc>
                <a:spcPct val="140019"/>
              </a:lnSpc>
              <a:spcBef>
                <a:spcPts val="0"/>
              </a:spcBef>
              <a:spcAft>
                <a:spcPts val="0"/>
              </a:spcAft>
              <a:buNone/>
            </a:pPr>
            <a:r>
              <a:rPr b="1" i="0" lang="en" sz="900" u="none" cap="none" strike="noStrike">
                <a:solidFill>
                  <a:srgbClr val="2A4A0B"/>
                </a:solidFill>
                <a:latin typeface="Open Sans"/>
                <a:ea typeface="Open Sans"/>
                <a:cs typeface="Open Sans"/>
                <a:sym typeface="Open Sans"/>
              </a:rPr>
              <a:t>IF length(:NEW.name) &lt; 5 THEN </a:t>
            </a:r>
            <a:endParaRPr sz="600"/>
          </a:p>
          <a:p>
            <a:pPr indent="0" lvl="0" marL="0" marR="0" rtl="0" algn="l">
              <a:lnSpc>
                <a:spcPct val="140019"/>
              </a:lnSpc>
              <a:spcBef>
                <a:spcPts val="0"/>
              </a:spcBef>
              <a:spcAft>
                <a:spcPts val="0"/>
              </a:spcAft>
              <a:buNone/>
            </a:pPr>
            <a:r>
              <a:rPr b="1" i="0" lang="en" sz="900" u="none" cap="none" strike="noStrike">
                <a:solidFill>
                  <a:srgbClr val="2A4A0B"/>
                </a:solidFill>
                <a:latin typeface="Open Sans"/>
                <a:ea typeface="Open Sans"/>
                <a:cs typeface="Open Sans"/>
                <a:sym typeface="Open Sans"/>
              </a:rPr>
              <a:t>    RAISE invalid_name; </a:t>
            </a:r>
            <a:endParaRPr sz="600"/>
          </a:p>
          <a:p>
            <a:pPr indent="0" lvl="0" marL="0" marR="0" rtl="0" algn="l">
              <a:lnSpc>
                <a:spcPct val="140019"/>
              </a:lnSpc>
              <a:spcBef>
                <a:spcPts val="0"/>
              </a:spcBef>
              <a:spcAft>
                <a:spcPts val="0"/>
              </a:spcAft>
              <a:buNone/>
            </a:pPr>
            <a:r>
              <a:rPr b="1" i="0" lang="en" sz="900" u="none" cap="none" strike="noStrike">
                <a:solidFill>
                  <a:srgbClr val="2A4A0B"/>
                </a:solidFill>
                <a:latin typeface="Open Sans"/>
                <a:ea typeface="Open Sans"/>
                <a:cs typeface="Open Sans"/>
                <a:sym typeface="Open Sans"/>
              </a:rPr>
              <a:t>END IF;   </a:t>
            </a:r>
            <a:endParaRPr sz="600"/>
          </a:p>
          <a:p>
            <a:pPr indent="0" lvl="0" marL="0" marR="0" rtl="0" algn="l">
              <a:lnSpc>
                <a:spcPct val="140019"/>
              </a:lnSpc>
              <a:spcBef>
                <a:spcPts val="0"/>
              </a:spcBef>
              <a:spcAft>
                <a:spcPts val="0"/>
              </a:spcAft>
              <a:buNone/>
            </a:pPr>
            <a:r>
              <a:rPr b="1" i="0" lang="en" sz="900" u="none" cap="none" strike="noStrike">
                <a:solidFill>
                  <a:srgbClr val="2A4A0B"/>
                </a:solidFill>
                <a:latin typeface="Open Sans"/>
                <a:ea typeface="Open Sans"/>
                <a:cs typeface="Open Sans"/>
                <a:sym typeface="Open Sans"/>
              </a:rPr>
              <a:t>DBMS_OUTPUT.PUT_LINE ('Enter name of product: ' || :NEW.name); </a:t>
            </a:r>
            <a:endParaRPr sz="600"/>
          </a:p>
          <a:p>
            <a:pPr indent="0" lvl="0" marL="0" marR="0" rtl="0" algn="l">
              <a:lnSpc>
                <a:spcPct val="140019"/>
              </a:lnSpc>
              <a:spcBef>
                <a:spcPts val="0"/>
              </a:spcBef>
              <a:spcAft>
                <a:spcPts val="0"/>
              </a:spcAft>
              <a:buNone/>
            </a:pPr>
            <a:r>
              <a:rPr b="1" i="0" lang="en" sz="900" u="none" cap="none" strike="noStrike">
                <a:solidFill>
                  <a:srgbClr val="2A4A0B"/>
                </a:solidFill>
                <a:latin typeface="Open Sans"/>
                <a:ea typeface="Open Sans"/>
                <a:cs typeface="Open Sans"/>
                <a:sym typeface="Open Sans"/>
              </a:rPr>
              <a:t>EXCEPTION </a:t>
            </a:r>
            <a:endParaRPr sz="600"/>
          </a:p>
          <a:p>
            <a:pPr indent="0" lvl="0" marL="0" marR="0" rtl="0" algn="l">
              <a:lnSpc>
                <a:spcPct val="140019"/>
              </a:lnSpc>
              <a:spcBef>
                <a:spcPts val="0"/>
              </a:spcBef>
              <a:spcAft>
                <a:spcPts val="0"/>
              </a:spcAft>
              <a:buNone/>
            </a:pPr>
            <a:r>
              <a:rPr b="1" i="0" lang="en" sz="900" u="none" cap="none" strike="noStrike">
                <a:solidFill>
                  <a:srgbClr val="2A4A0B"/>
                </a:solidFill>
                <a:latin typeface="Open Sans"/>
                <a:ea typeface="Open Sans"/>
                <a:cs typeface="Open Sans"/>
                <a:sym typeface="Open Sans"/>
              </a:rPr>
              <a:t>WHEN invalid_name THEN </a:t>
            </a:r>
            <a:endParaRPr sz="600"/>
          </a:p>
          <a:p>
            <a:pPr indent="0" lvl="0" marL="0" marR="0" rtl="0" algn="l">
              <a:lnSpc>
                <a:spcPct val="140019"/>
              </a:lnSpc>
              <a:spcBef>
                <a:spcPts val="0"/>
              </a:spcBef>
              <a:spcAft>
                <a:spcPts val="0"/>
              </a:spcAft>
              <a:buNone/>
            </a:pPr>
            <a:r>
              <a:rPr b="1" i="0" lang="en" sz="900" u="none" cap="none" strike="noStrike">
                <a:solidFill>
                  <a:srgbClr val="2A4A0B"/>
                </a:solidFill>
                <a:latin typeface="Open Sans"/>
                <a:ea typeface="Open Sans"/>
                <a:cs typeface="Open Sans"/>
                <a:sym typeface="Open Sans"/>
              </a:rPr>
              <a:t>    dbms_output.put_line('Product name must be bigger than 5 letters');    </a:t>
            </a:r>
            <a:endParaRPr sz="600"/>
          </a:p>
          <a:p>
            <a:pPr indent="0" lvl="0" marL="0" marR="0" rtl="0" algn="l">
              <a:lnSpc>
                <a:spcPct val="140019"/>
              </a:lnSpc>
              <a:spcBef>
                <a:spcPts val="0"/>
              </a:spcBef>
              <a:spcAft>
                <a:spcPts val="0"/>
              </a:spcAft>
              <a:buNone/>
            </a:pPr>
            <a:r>
              <a:rPr b="1" i="0" lang="en" sz="900" u="none" cap="none" strike="noStrike">
                <a:solidFill>
                  <a:srgbClr val="2A4A0B"/>
                </a:solidFill>
                <a:latin typeface="Open Sans"/>
                <a:ea typeface="Open Sans"/>
                <a:cs typeface="Open Sans"/>
                <a:sym typeface="Open Sans"/>
              </a:rPr>
              <a:t>WHEN others THEN </a:t>
            </a:r>
            <a:endParaRPr sz="600"/>
          </a:p>
          <a:p>
            <a:pPr indent="0" lvl="0" marL="0" marR="0" rtl="0" algn="l">
              <a:lnSpc>
                <a:spcPct val="140019"/>
              </a:lnSpc>
              <a:spcBef>
                <a:spcPts val="0"/>
              </a:spcBef>
              <a:spcAft>
                <a:spcPts val="0"/>
              </a:spcAft>
              <a:buNone/>
            </a:pPr>
            <a:r>
              <a:rPr b="1" i="0" lang="en" sz="900" u="none" cap="none" strike="noStrike">
                <a:solidFill>
                  <a:srgbClr val="2A4A0B"/>
                </a:solidFill>
                <a:latin typeface="Open Sans"/>
                <a:ea typeface="Open Sans"/>
                <a:cs typeface="Open Sans"/>
                <a:sym typeface="Open Sans"/>
              </a:rPr>
              <a:t>    dbms_output.put_line('Error!'); </a:t>
            </a:r>
            <a:endParaRPr sz="600"/>
          </a:p>
          <a:p>
            <a:pPr indent="0" lvl="0" marL="0" marR="0" rtl="0" algn="l">
              <a:lnSpc>
                <a:spcPct val="140019"/>
              </a:lnSpc>
              <a:spcBef>
                <a:spcPts val="0"/>
              </a:spcBef>
              <a:spcAft>
                <a:spcPts val="0"/>
              </a:spcAft>
              <a:buNone/>
            </a:pPr>
            <a:r>
              <a:rPr b="1" i="0" lang="en" sz="900" u="none" cap="none" strike="noStrike">
                <a:solidFill>
                  <a:srgbClr val="2A4A0B"/>
                </a:solidFill>
                <a:latin typeface="Open Sans"/>
                <a:ea typeface="Open Sans"/>
                <a:cs typeface="Open Sans"/>
                <a:sym typeface="Open Sans"/>
              </a:rPr>
              <a:t>END;</a:t>
            </a:r>
            <a:endParaRPr sz="600"/>
          </a:p>
          <a:p>
            <a:pPr indent="0" lvl="0" marL="0" marR="0" rtl="0" algn="l">
              <a:lnSpc>
                <a:spcPct val="140019"/>
              </a:lnSpc>
              <a:spcBef>
                <a:spcPts val="0"/>
              </a:spcBef>
              <a:spcAft>
                <a:spcPts val="0"/>
              </a:spcAft>
              <a:buNone/>
            </a:pPr>
            <a:r>
              <a:t/>
            </a:r>
            <a:endParaRPr b="1" i="0" sz="900" u="none" cap="none" strike="noStrike">
              <a:solidFill>
                <a:srgbClr val="2A4A0B"/>
              </a:solidFill>
              <a:latin typeface="Open Sans"/>
              <a:ea typeface="Open Sans"/>
              <a:cs typeface="Open Sans"/>
              <a:sym typeface="Open Sans"/>
            </a:endParaRPr>
          </a:p>
          <a:p>
            <a:pPr indent="0" lvl="0" marL="0" marR="0" rtl="0" algn="l">
              <a:lnSpc>
                <a:spcPct val="140019"/>
              </a:lnSpc>
              <a:spcBef>
                <a:spcPts val="0"/>
              </a:spcBef>
              <a:spcAft>
                <a:spcPts val="0"/>
              </a:spcAft>
              <a:buNone/>
            </a:pPr>
            <a:r>
              <a:rPr b="1" i="0" lang="en" sz="900" u="none" cap="none" strike="noStrike">
                <a:solidFill>
                  <a:srgbClr val="2A4A0B"/>
                </a:solidFill>
                <a:latin typeface="Open Sans"/>
                <a:ea typeface="Open Sans"/>
                <a:cs typeface="Open Sans"/>
                <a:sym typeface="Open Sans"/>
              </a:rPr>
              <a:t>insert into product(product_id, name, price, age_group, description, category, availability, unity)</a:t>
            </a:r>
            <a:endParaRPr sz="600"/>
          </a:p>
          <a:p>
            <a:pPr indent="0" lvl="0" marL="0" marR="0" rtl="0" algn="l">
              <a:lnSpc>
                <a:spcPct val="140019"/>
              </a:lnSpc>
              <a:spcBef>
                <a:spcPts val="0"/>
              </a:spcBef>
              <a:spcAft>
                <a:spcPts val="0"/>
              </a:spcAft>
              <a:buNone/>
            </a:pPr>
            <a:r>
              <a:rPr b="1" i="0" lang="en" sz="900" u="none" cap="none" strike="noStrike">
                <a:solidFill>
                  <a:srgbClr val="2A4A0B"/>
                </a:solidFill>
                <a:latin typeface="Open Sans"/>
                <a:ea typeface="Open Sans"/>
                <a:cs typeface="Open Sans"/>
                <a:sym typeface="Open Sans"/>
              </a:rPr>
              <a:t>values(52, 'osp', '2000', '18', 'antibiotics', 'virus', 'true', 'mg')</a:t>
            </a:r>
            <a:endParaRPr sz="600"/>
          </a:p>
        </p:txBody>
      </p:sp>
      <p:sp>
        <p:nvSpPr>
          <p:cNvPr id="266" name="Google Shape;266;p40"/>
          <p:cNvSpPr txBox="1"/>
          <p:nvPr/>
        </p:nvSpPr>
        <p:spPr>
          <a:xfrm>
            <a:off x="926016" y="224156"/>
            <a:ext cx="1163439" cy="29019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 sz="1700" u="none" cap="none" strike="noStrike">
                <a:solidFill>
                  <a:srgbClr val="2A4A0B"/>
                </a:solidFill>
                <a:latin typeface="Open Sans"/>
                <a:ea typeface="Open Sans"/>
                <a:cs typeface="Open Sans"/>
                <a:sym typeface="Open Sans"/>
              </a:rPr>
              <a:t>Exceptions</a:t>
            </a:r>
            <a:endParaRPr sz="700"/>
          </a:p>
        </p:txBody>
      </p:sp>
      <p:sp>
        <p:nvSpPr>
          <p:cNvPr id="267" name="Google Shape;267;p40"/>
          <p:cNvSpPr/>
          <p:nvPr/>
        </p:nvSpPr>
        <p:spPr>
          <a:xfrm>
            <a:off x="-1244" y="-320"/>
            <a:ext cx="731136" cy="532840"/>
          </a:xfrm>
          <a:custGeom>
            <a:rect b="b" l="l" r="r" t="t"/>
            <a:pathLst>
              <a:path extrusionOk="0" h="2115820" w="2903220">
                <a:moveTo>
                  <a:pt x="2881630" y="800100"/>
                </a:moveTo>
                <a:cubicBezTo>
                  <a:pt x="2880360" y="624840"/>
                  <a:pt x="2870200" y="412750"/>
                  <a:pt x="2870200" y="222250"/>
                </a:cubicBezTo>
                <a:cubicBezTo>
                  <a:pt x="2870200" y="170180"/>
                  <a:pt x="2868930" y="66040"/>
                  <a:pt x="2862580" y="13970"/>
                </a:cubicBezTo>
                <a:cubicBezTo>
                  <a:pt x="2710180" y="13970"/>
                  <a:pt x="2546350" y="1270"/>
                  <a:pt x="2392680" y="1270"/>
                </a:cubicBezTo>
                <a:cubicBezTo>
                  <a:pt x="1593850" y="3810"/>
                  <a:pt x="802640" y="0"/>
                  <a:pt x="5080" y="1270"/>
                </a:cubicBezTo>
                <a:cubicBezTo>
                  <a:pt x="5080" y="171450"/>
                  <a:pt x="0" y="360680"/>
                  <a:pt x="1270" y="530860"/>
                </a:cubicBezTo>
                <a:cubicBezTo>
                  <a:pt x="3810" y="848360"/>
                  <a:pt x="7620" y="1167130"/>
                  <a:pt x="7620" y="1484630"/>
                </a:cubicBezTo>
                <a:cubicBezTo>
                  <a:pt x="7620" y="1638300"/>
                  <a:pt x="6350" y="1790700"/>
                  <a:pt x="13970" y="1944370"/>
                </a:cubicBezTo>
                <a:cubicBezTo>
                  <a:pt x="16510" y="1993900"/>
                  <a:pt x="19050" y="2042160"/>
                  <a:pt x="24130" y="2091690"/>
                </a:cubicBezTo>
                <a:cubicBezTo>
                  <a:pt x="191770" y="2094230"/>
                  <a:pt x="358140" y="2098040"/>
                  <a:pt x="525780" y="2103120"/>
                </a:cubicBezTo>
                <a:cubicBezTo>
                  <a:pt x="971550" y="2115820"/>
                  <a:pt x="1404620" y="2095500"/>
                  <a:pt x="1864360" y="2104390"/>
                </a:cubicBezTo>
                <a:cubicBezTo>
                  <a:pt x="2211070" y="2110740"/>
                  <a:pt x="2551430" y="2091690"/>
                  <a:pt x="2898140" y="2091690"/>
                </a:cubicBezTo>
                <a:cubicBezTo>
                  <a:pt x="2898140" y="2075180"/>
                  <a:pt x="2899410" y="1978660"/>
                  <a:pt x="2900680" y="1962150"/>
                </a:cubicBezTo>
                <a:cubicBezTo>
                  <a:pt x="2903220" y="1863090"/>
                  <a:pt x="2889250" y="1677670"/>
                  <a:pt x="2890520" y="1578610"/>
                </a:cubicBezTo>
                <a:cubicBezTo>
                  <a:pt x="2896870" y="1170940"/>
                  <a:pt x="2884170" y="1151890"/>
                  <a:pt x="2881630" y="800100"/>
                </a:cubicBezTo>
                <a:close/>
              </a:path>
            </a:pathLst>
          </a:custGeom>
          <a:blipFill rotWithShape="1">
            <a:blip r:embed="rId3">
              <a:alphaModFix/>
            </a:blip>
            <a:stretch>
              <a:fillRect b="-34463" l="-87278" r="-64129" t="-60225"/>
            </a:stretch>
          </a:blip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268" name="Google Shape;268;p40"/>
          <p:cNvPicPr preferRelativeResize="0"/>
          <p:nvPr/>
        </p:nvPicPr>
        <p:blipFill rotWithShape="1">
          <a:blip r:embed="rId4">
            <a:alphaModFix/>
          </a:blip>
          <a:srcRect b="0" l="0" r="0" t="0"/>
          <a:stretch/>
        </p:blipFill>
        <p:spPr>
          <a:xfrm>
            <a:off x="8460458" y="4629150"/>
            <a:ext cx="594481" cy="40115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id="273" name="Google Shape;273;p41"/>
          <p:cNvPicPr preferRelativeResize="0"/>
          <p:nvPr/>
        </p:nvPicPr>
        <p:blipFill rotWithShape="1">
          <a:blip r:embed="rId3">
            <a:alphaModFix/>
          </a:blip>
          <a:srcRect b="0" l="0" r="0" t="0"/>
          <a:stretch/>
        </p:blipFill>
        <p:spPr>
          <a:xfrm>
            <a:off x="8460458" y="4629150"/>
            <a:ext cx="594481" cy="401154"/>
          </a:xfrm>
          <a:prstGeom prst="rect">
            <a:avLst/>
          </a:prstGeom>
          <a:noFill/>
          <a:ln>
            <a:noFill/>
          </a:ln>
        </p:spPr>
      </p:pic>
      <p:sp>
        <p:nvSpPr>
          <p:cNvPr id="274" name="Google Shape;274;p41"/>
          <p:cNvSpPr/>
          <p:nvPr/>
        </p:nvSpPr>
        <p:spPr>
          <a:xfrm>
            <a:off x="-1244" y="-320"/>
            <a:ext cx="731136" cy="532840"/>
          </a:xfrm>
          <a:custGeom>
            <a:rect b="b" l="l" r="r" t="t"/>
            <a:pathLst>
              <a:path extrusionOk="0" h="2115820" w="2903220">
                <a:moveTo>
                  <a:pt x="2881630" y="800100"/>
                </a:moveTo>
                <a:cubicBezTo>
                  <a:pt x="2880360" y="624840"/>
                  <a:pt x="2870200" y="412750"/>
                  <a:pt x="2870200" y="222250"/>
                </a:cubicBezTo>
                <a:cubicBezTo>
                  <a:pt x="2870200" y="170180"/>
                  <a:pt x="2868930" y="66040"/>
                  <a:pt x="2862580" y="13970"/>
                </a:cubicBezTo>
                <a:cubicBezTo>
                  <a:pt x="2710180" y="13970"/>
                  <a:pt x="2546350" y="1270"/>
                  <a:pt x="2392680" y="1270"/>
                </a:cubicBezTo>
                <a:cubicBezTo>
                  <a:pt x="1593850" y="3810"/>
                  <a:pt x="802640" y="0"/>
                  <a:pt x="5080" y="1270"/>
                </a:cubicBezTo>
                <a:cubicBezTo>
                  <a:pt x="5080" y="171450"/>
                  <a:pt x="0" y="360680"/>
                  <a:pt x="1270" y="530860"/>
                </a:cubicBezTo>
                <a:cubicBezTo>
                  <a:pt x="3810" y="848360"/>
                  <a:pt x="7620" y="1167130"/>
                  <a:pt x="7620" y="1484630"/>
                </a:cubicBezTo>
                <a:cubicBezTo>
                  <a:pt x="7620" y="1638300"/>
                  <a:pt x="6350" y="1790700"/>
                  <a:pt x="13970" y="1944370"/>
                </a:cubicBezTo>
                <a:cubicBezTo>
                  <a:pt x="16510" y="1993900"/>
                  <a:pt x="19050" y="2042160"/>
                  <a:pt x="24130" y="2091690"/>
                </a:cubicBezTo>
                <a:cubicBezTo>
                  <a:pt x="191770" y="2094230"/>
                  <a:pt x="358140" y="2098040"/>
                  <a:pt x="525780" y="2103120"/>
                </a:cubicBezTo>
                <a:cubicBezTo>
                  <a:pt x="971550" y="2115820"/>
                  <a:pt x="1404620" y="2095500"/>
                  <a:pt x="1864360" y="2104390"/>
                </a:cubicBezTo>
                <a:cubicBezTo>
                  <a:pt x="2211070" y="2110740"/>
                  <a:pt x="2551430" y="2091690"/>
                  <a:pt x="2898140" y="2091690"/>
                </a:cubicBezTo>
                <a:cubicBezTo>
                  <a:pt x="2898140" y="2075180"/>
                  <a:pt x="2899410" y="1978660"/>
                  <a:pt x="2900680" y="1962150"/>
                </a:cubicBezTo>
                <a:cubicBezTo>
                  <a:pt x="2903220" y="1863090"/>
                  <a:pt x="2889250" y="1677670"/>
                  <a:pt x="2890520" y="1578610"/>
                </a:cubicBezTo>
                <a:cubicBezTo>
                  <a:pt x="2896870" y="1170940"/>
                  <a:pt x="2884170" y="1151890"/>
                  <a:pt x="2881630" y="800100"/>
                </a:cubicBezTo>
                <a:close/>
              </a:path>
            </a:pathLst>
          </a:custGeom>
          <a:blipFill rotWithShape="1">
            <a:blip r:embed="rId4">
              <a:alphaModFix/>
            </a:blip>
            <a:stretch>
              <a:fillRect b="-34463" l="-87278" r="-64129" t="-60225"/>
            </a:stretch>
          </a:blip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75" name="Google Shape;275;p41"/>
          <p:cNvSpPr txBox="1"/>
          <p:nvPr/>
        </p:nvSpPr>
        <p:spPr>
          <a:xfrm>
            <a:off x="926016" y="224156"/>
            <a:ext cx="1163439" cy="29019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 sz="1700" u="none" cap="none" strike="noStrike">
                <a:solidFill>
                  <a:srgbClr val="2A4A0B"/>
                </a:solidFill>
                <a:latin typeface="Open Sans"/>
                <a:ea typeface="Open Sans"/>
                <a:cs typeface="Open Sans"/>
                <a:sym typeface="Open Sans"/>
              </a:rPr>
              <a:t>Exceptions</a:t>
            </a:r>
            <a:endParaRPr sz="700"/>
          </a:p>
        </p:txBody>
      </p:sp>
      <p:sp>
        <p:nvSpPr>
          <p:cNvPr id="276" name="Google Shape;276;p41"/>
          <p:cNvSpPr txBox="1"/>
          <p:nvPr/>
        </p:nvSpPr>
        <p:spPr>
          <a:xfrm>
            <a:off x="425300" y="514349"/>
            <a:ext cx="8629800" cy="4544400"/>
          </a:xfrm>
          <a:prstGeom prst="rect">
            <a:avLst/>
          </a:prstGeom>
          <a:noFill/>
          <a:ln>
            <a:noFill/>
          </a:ln>
        </p:spPr>
        <p:txBody>
          <a:bodyPr anchorCtr="0" anchor="t" bIns="0" lIns="0" spcFirstLastPara="1" rIns="0" wrap="square" tIns="0">
            <a:spAutoFit/>
          </a:bodyPr>
          <a:lstStyle/>
          <a:p>
            <a:pPr indent="0" lvl="0" marL="0" marR="0" rtl="0" algn="l">
              <a:lnSpc>
                <a:spcPct val="140015"/>
              </a:lnSpc>
              <a:spcBef>
                <a:spcPts val="0"/>
              </a:spcBef>
              <a:spcAft>
                <a:spcPts val="0"/>
              </a:spcAft>
              <a:buNone/>
            </a:pPr>
            <a:r>
              <a:rPr b="0" i="0" lang="en" sz="1300" u="none" cap="none" strike="noStrike">
                <a:solidFill>
                  <a:srgbClr val="2A4A0B"/>
                </a:solidFill>
                <a:latin typeface="Open Sans"/>
                <a:ea typeface="Open Sans"/>
                <a:cs typeface="Open Sans"/>
                <a:sym typeface="Open Sans"/>
              </a:rPr>
              <a:t>2) </a:t>
            </a:r>
            <a:r>
              <a:rPr b="0" i="0" lang="en" sz="1200" u="none" cap="none" strike="noStrike">
                <a:solidFill>
                  <a:srgbClr val="2A4A0B"/>
                </a:solidFill>
                <a:latin typeface="Open Sans"/>
                <a:ea typeface="Open Sans"/>
                <a:cs typeface="Open Sans"/>
                <a:sym typeface="Open Sans"/>
              </a:rPr>
              <a:t>The main ideology of this exception is that a person cannot order an unlimited number of goods at the same time. And we will introduce a restriction on this. if the number of products exceeds a certain time, an error message appears:"There can be a maximum of 10 items in your cart"</a:t>
            </a:r>
            <a:endParaRPr sz="600"/>
          </a:p>
          <a:p>
            <a:pPr indent="0" lvl="0" marL="0" marR="0" rtl="0" algn="l">
              <a:lnSpc>
                <a:spcPct val="140015"/>
              </a:lnSpc>
              <a:spcBef>
                <a:spcPts val="0"/>
              </a:spcBef>
              <a:spcAft>
                <a:spcPts val="0"/>
              </a:spcAft>
              <a:buNone/>
            </a:pPr>
            <a:r>
              <a:t/>
            </a:r>
            <a:endParaRPr b="0" i="0" sz="1200" u="none" cap="none" strike="noStrike">
              <a:solidFill>
                <a:srgbClr val="2A4A0B"/>
              </a:solidFill>
              <a:latin typeface="Open Sans"/>
              <a:ea typeface="Open Sans"/>
              <a:cs typeface="Open Sans"/>
              <a:sym typeface="Open Sans"/>
            </a:endParaRPr>
          </a:p>
          <a:p>
            <a:pPr indent="0" lvl="0" marL="0" marR="0" rtl="0" algn="l">
              <a:lnSpc>
                <a:spcPct val="140015"/>
              </a:lnSpc>
              <a:spcBef>
                <a:spcPts val="0"/>
              </a:spcBef>
              <a:spcAft>
                <a:spcPts val="0"/>
              </a:spcAft>
              <a:buNone/>
            </a:pPr>
            <a:r>
              <a:rPr b="1" i="0" lang="en" sz="1100" u="none" cap="none" strike="noStrike">
                <a:solidFill>
                  <a:srgbClr val="2A4A0B"/>
                </a:solidFill>
                <a:latin typeface="Open Sans"/>
                <a:ea typeface="Open Sans"/>
                <a:cs typeface="Open Sans"/>
                <a:sym typeface="Open Sans"/>
              </a:rPr>
              <a:t>create or replace trigger ITEM</a:t>
            </a:r>
            <a:endParaRPr sz="500"/>
          </a:p>
          <a:p>
            <a:pPr indent="0" lvl="0" marL="0" marR="0" rtl="0" algn="l">
              <a:lnSpc>
                <a:spcPct val="140015"/>
              </a:lnSpc>
              <a:spcBef>
                <a:spcPts val="0"/>
              </a:spcBef>
              <a:spcAft>
                <a:spcPts val="0"/>
              </a:spcAft>
              <a:buNone/>
            </a:pPr>
            <a:r>
              <a:rPr b="1" i="0" lang="en" sz="1100" u="none" cap="none" strike="noStrike">
                <a:solidFill>
                  <a:srgbClr val="2A4A0B"/>
                </a:solidFill>
                <a:latin typeface="Open Sans"/>
                <a:ea typeface="Open Sans"/>
                <a:cs typeface="Open Sans"/>
                <a:sym typeface="Open Sans"/>
              </a:rPr>
              <a:t>before insert on item_1</a:t>
            </a:r>
            <a:endParaRPr sz="500"/>
          </a:p>
          <a:p>
            <a:pPr indent="0" lvl="0" marL="0" marR="0" rtl="0" algn="l">
              <a:lnSpc>
                <a:spcPct val="140015"/>
              </a:lnSpc>
              <a:spcBef>
                <a:spcPts val="0"/>
              </a:spcBef>
              <a:spcAft>
                <a:spcPts val="0"/>
              </a:spcAft>
              <a:buNone/>
            </a:pPr>
            <a:r>
              <a:rPr b="1" i="0" lang="en" sz="1100" u="none" cap="none" strike="noStrike">
                <a:solidFill>
                  <a:srgbClr val="2A4A0B"/>
                </a:solidFill>
                <a:latin typeface="Open Sans"/>
                <a:ea typeface="Open Sans"/>
                <a:cs typeface="Open Sans"/>
                <a:sym typeface="Open Sans"/>
              </a:rPr>
              <a:t>for each row</a:t>
            </a:r>
            <a:endParaRPr sz="500"/>
          </a:p>
          <a:p>
            <a:pPr indent="0" lvl="0" marL="0" marR="0" rtl="0" algn="l">
              <a:lnSpc>
                <a:spcPct val="140015"/>
              </a:lnSpc>
              <a:spcBef>
                <a:spcPts val="0"/>
              </a:spcBef>
              <a:spcAft>
                <a:spcPts val="0"/>
              </a:spcAft>
              <a:buNone/>
            </a:pPr>
            <a:r>
              <a:rPr b="1" i="0" lang="en" sz="1100" u="none" cap="none" strike="noStrike">
                <a:solidFill>
                  <a:srgbClr val="2A4A0B"/>
                </a:solidFill>
                <a:latin typeface="Open Sans"/>
                <a:ea typeface="Open Sans"/>
                <a:cs typeface="Open Sans"/>
                <a:sym typeface="Open Sans"/>
              </a:rPr>
              <a:t>declare </a:t>
            </a:r>
            <a:endParaRPr sz="500"/>
          </a:p>
          <a:p>
            <a:pPr indent="0" lvl="0" marL="0" marR="0" rtl="0" algn="l">
              <a:lnSpc>
                <a:spcPct val="140015"/>
              </a:lnSpc>
              <a:spcBef>
                <a:spcPts val="0"/>
              </a:spcBef>
              <a:spcAft>
                <a:spcPts val="0"/>
              </a:spcAft>
              <a:buNone/>
            </a:pPr>
            <a:r>
              <a:rPr b="1" i="0" lang="en" sz="1100" u="none" cap="none" strike="noStrike">
                <a:solidFill>
                  <a:srgbClr val="2A4A0B"/>
                </a:solidFill>
                <a:latin typeface="Open Sans"/>
                <a:ea typeface="Open Sans"/>
                <a:cs typeface="Open Sans"/>
                <a:sym typeface="Open Sans"/>
              </a:rPr>
              <a:t>too_many_item exception;</a:t>
            </a:r>
            <a:endParaRPr sz="500"/>
          </a:p>
          <a:p>
            <a:pPr indent="0" lvl="0" marL="0" marR="0" rtl="0" algn="l">
              <a:lnSpc>
                <a:spcPct val="140015"/>
              </a:lnSpc>
              <a:spcBef>
                <a:spcPts val="0"/>
              </a:spcBef>
              <a:spcAft>
                <a:spcPts val="0"/>
              </a:spcAft>
              <a:buNone/>
            </a:pPr>
            <a:r>
              <a:rPr b="1" i="0" lang="en" sz="1100" u="none" cap="none" strike="noStrike">
                <a:solidFill>
                  <a:srgbClr val="2A4A0B"/>
                </a:solidFill>
                <a:latin typeface="Open Sans"/>
                <a:ea typeface="Open Sans"/>
                <a:cs typeface="Open Sans"/>
                <a:sym typeface="Open Sans"/>
              </a:rPr>
              <a:t>begin</a:t>
            </a:r>
            <a:endParaRPr sz="500"/>
          </a:p>
          <a:p>
            <a:pPr indent="0" lvl="0" marL="0" marR="0" rtl="0" algn="l">
              <a:lnSpc>
                <a:spcPct val="140015"/>
              </a:lnSpc>
              <a:spcBef>
                <a:spcPts val="0"/>
              </a:spcBef>
              <a:spcAft>
                <a:spcPts val="0"/>
              </a:spcAft>
              <a:buNone/>
            </a:pPr>
            <a:r>
              <a:rPr b="1" i="0" lang="en" sz="1100" u="none" cap="none" strike="noStrike">
                <a:solidFill>
                  <a:srgbClr val="2A4A0B"/>
                </a:solidFill>
                <a:latin typeface="Open Sans"/>
                <a:ea typeface="Open Sans"/>
                <a:cs typeface="Open Sans"/>
                <a:sym typeface="Open Sans"/>
              </a:rPr>
              <a:t>IF :NEW.quantity &gt; 11 THEN </a:t>
            </a:r>
            <a:endParaRPr sz="500"/>
          </a:p>
          <a:p>
            <a:pPr indent="0" lvl="0" marL="0" marR="0" rtl="0" algn="l">
              <a:lnSpc>
                <a:spcPct val="140015"/>
              </a:lnSpc>
              <a:spcBef>
                <a:spcPts val="0"/>
              </a:spcBef>
              <a:spcAft>
                <a:spcPts val="0"/>
              </a:spcAft>
              <a:buNone/>
            </a:pPr>
            <a:r>
              <a:rPr b="1" i="0" lang="en" sz="1100" u="none" cap="none" strike="noStrike">
                <a:solidFill>
                  <a:srgbClr val="2A4A0B"/>
                </a:solidFill>
                <a:latin typeface="Open Sans"/>
                <a:ea typeface="Open Sans"/>
                <a:cs typeface="Open Sans"/>
                <a:sym typeface="Open Sans"/>
              </a:rPr>
              <a:t>    RAISE too_many_item; </a:t>
            </a:r>
            <a:endParaRPr sz="500"/>
          </a:p>
          <a:p>
            <a:pPr indent="0" lvl="0" marL="0" marR="0" rtl="0" algn="l">
              <a:lnSpc>
                <a:spcPct val="140015"/>
              </a:lnSpc>
              <a:spcBef>
                <a:spcPts val="0"/>
              </a:spcBef>
              <a:spcAft>
                <a:spcPts val="0"/>
              </a:spcAft>
              <a:buNone/>
            </a:pPr>
            <a:r>
              <a:rPr b="1" i="0" lang="en" sz="1100" u="none" cap="none" strike="noStrike">
                <a:solidFill>
                  <a:srgbClr val="2A4A0B"/>
                </a:solidFill>
                <a:latin typeface="Open Sans"/>
                <a:ea typeface="Open Sans"/>
                <a:cs typeface="Open Sans"/>
                <a:sym typeface="Open Sans"/>
              </a:rPr>
              <a:t>END IF;   </a:t>
            </a:r>
            <a:endParaRPr sz="500"/>
          </a:p>
          <a:p>
            <a:pPr indent="0" lvl="0" marL="0" marR="0" rtl="0" algn="l">
              <a:lnSpc>
                <a:spcPct val="140015"/>
              </a:lnSpc>
              <a:spcBef>
                <a:spcPts val="0"/>
              </a:spcBef>
              <a:spcAft>
                <a:spcPts val="0"/>
              </a:spcAft>
              <a:buNone/>
            </a:pPr>
            <a:r>
              <a:rPr b="1" i="0" lang="en" sz="1100" u="none" cap="none" strike="noStrike">
                <a:solidFill>
                  <a:srgbClr val="2A4A0B"/>
                </a:solidFill>
                <a:latin typeface="Open Sans"/>
                <a:ea typeface="Open Sans"/>
                <a:cs typeface="Open Sans"/>
                <a:sym typeface="Open Sans"/>
              </a:rPr>
              <a:t>EXCEPTION </a:t>
            </a:r>
            <a:endParaRPr sz="500"/>
          </a:p>
          <a:p>
            <a:pPr indent="0" lvl="0" marL="0" marR="0" rtl="0" algn="l">
              <a:lnSpc>
                <a:spcPct val="140015"/>
              </a:lnSpc>
              <a:spcBef>
                <a:spcPts val="0"/>
              </a:spcBef>
              <a:spcAft>
                <a:spcPts val="0"/>
              </a:spcAft>
              <a:buNone/>
            </a:pPr>
            <a:r>
              <a:rPr b="1" i="0" lang="en" sz="1100" u="none" cap="none" strike="noStrike">
                <a:solidFill>
                  <a:srgbClr val="2A4A0B"/>
                </a:solidFill>
                <a:latin typeface="Open Sans"/>
                <a:ea typeface="Open Sans"/>
                <a:cs typeface="Open Sans"/>
                <a:sym typeface="Open Sans"/>
              </a:rPr>
              <a:t>WHEN too_many_item THEN </a:t>
            </a:r>
            <a:endParaRPr sz="500"/>
          </a:p>
          <a:p>
            <a:pPr indent="0" lvl="0" marL="0" marR="0" rtl="0" algn="l">
              <a:lnSpc>
                <a:spcPct val="140015"/>
              </a:lnSpc>
              <a:spcBef>
                <a:spcPts val="0"/>
              </a:spcBef>
              <a:spcAft>
                <a:spcPts val="0"/>
              </a:spcAft>
              <a:buNone/>
            </a:pPr>
            <a:r>
              <a:rPr b="1" i="0" lang="en" sz="1100" u="none" cap="none" strike="noStrike">
                <a:solidFill>
                  <a:srgbClr val="2A4A0B"/>
                </a:solidFill>
                <a:latin typeface="Open Sans"/>
                <a:ea typeface="Open Sans"/>
                <a:cs typeface="Open Sans"/>
                <a:sym typeface="Open Sans"/>
              </a:rPr>
              <a:t>    dbms_output.put_line('There can be no more than 10 items in your basket');    </a:t>
            </a:r>
            <a:endParaRPr sz="500"/>
          </a:p>
          <a:p>
            <a:pPr indent="0" lvl="0" marL="0" marR="0" rtl="0" algn="l">
              <a:lnSpc>
                <a:spcPct val="140015"/>
              </a:lnSpc>
              <a:spcBef>
                <a:spcPts val="0"/>
              </a:spcBef>
              <a:spcAft>
                <a:spcPts val="0"/>
              </a:spcAft>
              <a:buNone/>
            </a:pPr>
            <a:r>
              <a:rPr b="1" i="0" lang="en" sz="1100" u="none" cap="none" strike="noStrike">
                <a:solidFill>
                  <a:srgbClr val="2A4A0B"/>
                </a:solidFill>
                <a:latin typeface="Open Sans"/>
                <a:ea typeface="Open Sans"/>
                <a:cs typeface="Open Sans"/>
                <a:sym typeface="Open Sans"/>
              </a:rPr>
              <a:t>WHEN others THEN </a:t>
            </a:r>
            <a:endParaRPr sz="500"/>
          </a:p>
          <a:p>
            <a:pPr indent="0" lvl="0" marL="0" marR="0" rtl="0" algn="l">
              <a:lnSpc>
                <a:spcPct val="140015"/>
              </a:lnSpc>
              <a:spcBef>
                <a:spcPts val="0"/>
              </a:spcBef>
              <a:spcAft>
                <a:spcPts val="0"/>
              </a:spcAft>
              <a:buNone/>
            </a:pPr>
            <a:r>
              <a:rPr b="1" i="0" lang="en" sz="1100" u="none" cap="none" strike="noStrike">
                <a:solidFill>
                  <a:srgbClr val="2A4A0B"/>
                </a:solidFill>
                <a:latin typeface="Open Sans"/>
                <a:ea typeface="Open Sans"/>
                <a:cs typeface="Open Sans"/>
                <a:sym typeface="Open Sans"/>
              </a:rPr>
              <a:t>    dbms_output.put_line('Error! Try again'); </a:t>
            </a:r>
            <a:endParaRPr sz="500"/>
          </a:p>
          <a:p>
            <a:pPr indent="0" lvl="0" marL="0" marR="0" rtl="0" algn="l">
              <a:lnSpc>
                <a:spcPct val="140015"/>
              </a:lnSpc>
              <a:spcBef>
                <a:spcPts val="0"/>
              </a:spcBef>
              <a:spcAft>
                <a:spcPts val="0"/>
              </a:spcAft>
              <a:buNone/>
            </a:pPr>
            <a:r>
              <a:rPr b="1" i="0" lang="en" sz="1100" u="none" cap="none" strike="noStrike">
                <a:solidFill>
                  <a:srgbClr val="2A4A0B"/>
                </a:solidFill>
                <a:latin typeface="Open Sans"/>
                <a:ea typeface="Open Sans"/>
                <a:cs typeface="Open Sans"/>
                <a:sym typeface="Open Sans"/>
              </a:rPr>
              <a:t>END;</a:t>
            </a:r>
            <a:endParaRPr sz="5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2"/>
          <p:cNvSpPr/>
          <p:nvPr/>
        </p:nvSpPr>
        <p:spPr>
          <a:xfrm>
            <a:off x="-1244" y="-320"/>
            <a:ext cx="731136" cy="532840"/>
          </a:xfrm>
          <a:custGeom>
            <a:rect b="b" l="l" r="r" t="t"/>
            <a:pathLst>
              <a:path extrusionOk="0" h="2115820" w="2903220">
                <a:moveTo>
                  <a:pt x="2881630" y="800100"/>
                </a:moveTo>
                <a:cubicBezTo>
                  <a:pt x="2880360" y="624840"/>
                  <a:pt x="2870200" y="412750"/>
                  <a:pt x="2870200" y="222250"/>
                </a:cubicBezTo>
                <a:cubicBezTo>
                  <a:pt x="2870200" y="170180"/>
                  <a:pt x="2868930" y="66040"/>
                  <a:pt x="2862580" y="13970"/>
                </a:cubicBezTo>
                <a:cubicBezTo>
                  <a:pt x="2710180" y="13970"/>
                  <a:pt x="2546350" y="1270"/>
                  <a:pt x="2392680" y="1270"/>
                </a:cubicBezTo>
                <a:cubicBezTo>
                  <a:pt x="1593850" y="3810"/>
                  <a:pt x="802640" y="0"/>
                  <a:pt x="5080" y="1270"/>
                </a:cubicBezTo>
                <a:cubicBezTo>
                  <a:pt x="5080" y="171450"/>
                  <a:pt x="0" y="360680"/>
                  <a:pt x="1270" y="530860"/>
                </a:cubicBezTo>
                <a:cubicBezTo>
                  <a:pt x="3810" y="848360"/>
                  <a:pt x="7620" y="1167130"/>
                  <a:pt x="7620" y="1484630"/>
                </a:cubicBezTo>
                <a:cubicBezTo>
                  <a:pt x="7620" y="1638300"/>
                  <a:pt x="6350" y="1790700"/>
                  <a:pt x="13970" y="1944370"/>
                </a:cubicBezTo>
                <a:cubicBezTo>
                  <a:pt x="16510" y="1993900"/>
                  <a:pt x="19050" y="2042160"/>
                  <a:pt x="24130" y="2091690"/>
                </a:cubicBezTo>
                <a:cubicBezTo>
                  <a:pt x="191770" y="2094230"/>
                  <a:pt x="358140" y="2098040"/>
                  <a:pt x="525780" y="2103120"/>
                </a:cubicBezTo>
                <a:cubicBezTo>
                  <a:pt x="971550" y="2115820"/>
                  <a:pt x="1404620" y="2095500"/>
                  <a:pt x="1864360" y="2104390"/>
                </a:cubicBezTo>
                <a:cubicBezTo>
                  <a:pt x="2211070" y="2110740"/>
                  <a:pt x="2551430" y="2091690"/>
                  <a:pt x="2898140" y="2091690"/>
                </a:cubicBezTo>
                <a:cubicBezTo>
                  <a:pt x="2898140" y="2075180"/>
                  <a:pt x="2899410" y="1978660"/>
                  <a:pt x="2900680" y="1962150"/>
                </a:cubicBezTo>
                <a:cubicBezTo>
                  <a:pt x="2903220" y="1863090"/>
                  <a:pt x="2889250" y="1677670"/>
                  <a:pt x="2890520" y="1578610"/>
                </a:cubicBezTo>
                <a:cubicBezTo>
                  <a:pt x="2896870" y="1170940"/>
                  <a:pt x="2884170" y="1151890"/>
                  <a:pt x="2881630" y="800100"/>
                </a:cubicBezTo>
                <a:close/>
              </a:path>
            </a:pathLst>
          </a:custGeom>
          <a:blipFill rotWithShape="1">
            <a:blip r:embed="rId3">
              <a:alphaModFix/>
            </a:blip>
            <a:stretch>
              <a:fillRect b="-34463" l="-87278" r="-64129" t="-60225"/>
            </a:stretch>
          </a:blip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282" name="Google Shape;282;p42"/>
          <p:cNvPicPr preferRelativeResize="0"/>
          <p:nvPr/>
        </p:nvPicPr>
        <p:blipFill rotWithShape="1">
          <a:blip r:embed="rId4">
            <a:alphaModFix/>
          </a:blip>
          <a:srcRect b="0" l="0" r="0" t="0"/>
          <a:stretch/>
        </p:blipFill>
        <p:spPr>
          <a:xfrm>
            <a:off x="8418395" y="4605825"/>
            <a:ext cx="594481" cy="401154"/>
          </a:xfrm>
          <a:prstGeom prst="rect">
            <a:avLst/>
          </a:prstGeom>
          <a:noFill/>
          <a:ln>
            <a:noFill/>
          </a:ln>
        </p:spPr>
      </p:pic>
      <p:sp>
        <p:nvSpPr>
          <p:cNvPr id="283" name="Google Shape;283;p42"/>
          <p:cNvSpPr txBox="1"/>
          <p:nvPr/>
        </p:nvSpPr>
        <p:spPr>
          <a:xfrm>
            <a:off x="0" y="0"/>
            <a:ext cx="3000000" cy="461700"/>
          </a:xfrm>
          <a:prstGeom prst="rect">
            <a:avLst/>
          </a:prstGeom>
          <a:noFill/>
          <a:ln>
            <a:noFill/>
          </a:ln>
        </p:spPr>
        <p:txBody>
          <a:bodyPr anchorCtr="0" anchor="t" bIns="91425" lIns="91425" spcFirstLastPara="1" rIns="91425" wrap="square" tIns="91425">
            <a:spAutoFit/>
          </a:bodyPr>
          <a:lstStyle/>
          <a:p>
            <a:pPr indent="0" lvl="0" marL="0" rtl="0" algn="ctr">
              <a:lnSpc>
                <a:spcPct val="140000"/>
              </a:lnSpc>
              <a:spcBef>
                <a:spcPts val="0"/>
              </a:spcBef>
              <a:spcAft>
                <a:spcPts val="0"/>
              </a:spcAft>
              <a:buNone/>
            </a:pPr>
            <a:r>
              <a:rPr b="1" lang="en" sz="1800">
                <a:solidFill>
                  <a:srgbClr val="2A4A0B"/>
                </a:solidFill>
                <a:latin typeface="Open Sans"/>
                <a:ea typeface="Open Sans"/>
                <a:cs typeface="Open Sans"/>
                <a:sym typeface="Open Sans"/>
              </a:rPr>
              <a:t>Triggers</a:t>
            </a:r>
            <a:endParaRPr/>
          </a:p>
        </p:txBody>
      </p:sp>
      <p:sp>
        <p:nvSpPr>
          <p:cNvPr id="284" name="Google Shape;284;p42"/>
          <p:cNvSpPr txBox="1"/>
          <p:nvPr/>
        </p:nvSpPr>
        <p:spPr>
          <a:xfrm>
            <a:off x="419900" y="701600"/>
            <a:ext cx="6174000" cy="4049100"/>
          </a:xfrm>
          <a:prstGeom prst="rect">
            <a:avLst/>
          </a:prstGeom>
          <a:noFill/>
          <a:ln>
            <a:noFill/>
          </a:ln>
        </p:spPr>
        <p:txBody>
          <a:bodyPr anchorCtr="0" anchor="t" bIns="91425" lIns="91425" spcFirstLastPara="1" rIns="91425" wrap="square" tIns="91425">
            <a:spAutoFit/>
          </a:bodyPr>
          <a:lstStyle/>
          <a:p>
            <a:pPr indent="0" lvl="0" marL="0" rtl="0" algn="l">
              <a:lnSpc>
                <a:spcPct val="140015"/>
              </a:lnSpc>
              <a:spcBef>
                <a:spcPts val="0"/>
              </a:spcBef>
              <a:spcAft>
                <a:spcPts val="0"/>
              </a:spcAft>
              <a:buNone/>
            </a:pPr>
            <a:r>
              <a:rPr lang="en">
                <a:solidFill>
                  <a:srgbClr val="2A4A0B"/>
                </a:solidFill>
                <a:latin typeface="Open Sans"/>
                <a:ea typeface="Open Sans"/>
                <a:cs typeface="Open Sans"/>
                <a:sym typeface="Open Sans"/>
              </a:rPr>
              <a:t>1)Trigger which will count row of this table </a:t>
            </a:r>
            <a:endParaRPr sz="800">
              <a:solidFill>
                <a:schemeClr val="dk1"/>
              </a:solidFill>
            </a:endParaRPr>
          </a:p>
          <a:p>
            <a:pPr indent="0" lvl="0" marL="0" rtl="0" algn="l">
              <a:lnSpc>
                <a:spcPct val="140015"/>
              </a:lnSpc>
              <a:spcBef>
                <a:spcPts val="0"/>
              </a:spcBef>
              <a:spcAft>
                <a:spcPts val="0"/>
              </a:spcAft>
              <a:buNone/>
            </a:pPr>
            <a:r>
              <a:rPr lang="en">
                <a:solidFill>
                  <a:srgbClr val="2A4A0B"/>
                </a:solidFill>
                <a:latin typeface="Open Sans"/>
                <a:ea typeface="Open Sans"/>
                <a:cs typeface="Open Sans"/>
                <a:sym typeface="Open Sans"/>
              </a:rPr>
              <a:t>where insertig new parametres(In TABLE BASKET):</a:t>
            </a:r>
            <a:endParaRPr sz="800">
              <a:solidFill>
                <a:schemeClr val="dk1"/>
              </a:solidFill>
            </a:endParaRPr>
          </a:p>
          <a:p>
            <a:pPr indent="0" lvl="0" marL="0" rtl="0" algn="l">
              <a:lnSpc>
                <a:spcPct val="113082"/>
              </a:lnSpc>
              <a:spcBef>
                <a:spcPts val="0"/>
              </a:spcBef>
              <a:spcAft>
                <a:spcPts val="0"/>
              </a:spcAft>
              <a:buNone/>
            </a:pPr>
            <a:r>
              <a:t/>
            </a:r>
            <a:endParaRPr>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rPr b="1" lang="en" sz="1100">
                <a:solidFill>
                  <a:srgbClr val="2A4A0B"/>
                </a:solidFill>
                <a:latin typeface="Open Sans"/>
                <a:ea typeface="Open Sans"/>
                <a:cs typeface="Open Sans"/>
                <a:sym typeface="Open Sans"/>
              </a:rPr>
              <a:t>create or replace trigger rowcount_basket</a:t>
            </a:r>
            <a:endParaRPr b="1" sz="11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rPr b="1" lang="en" sz="1100">
                <a:solidFill>
                  <a:srgbClr val="2A4A0B"/>
                </a:solidFill>
                <a:latin typeface="Open Sans"/>
                <a:ea typeface="Open Sans"/>
                <a:cs typeface="Open Sans"/>
                <a:sym typeface="Open Sans"/>
              </a:rPr>
              <a:t>Before insert on basket</a:t>
            </a:r>
            <a:endParaRPr b="1" sz="11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rPr b="1" lang="en" sz="1100">
                <a:solidFill>
                  <a:srgbClr val="2A4A0B"/>
                </a:solidFill>
                <a:latin typeface="Open Sans"/>
                <a:ea typeface="Open Sans"/>
                <a:cs typeface="Open Sans"/>
                <a:sym typeface="Open Sans"/>
              </a:rPr>
              <a:t>for each row</a:t>
            </a:r>
            <a:endParaRPr b="1" sz="11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rPr b="1" lang="en" sz="1100">
                <a:solidFill>
                  <a:srgbClr val="2A4A0B"/>
                </a:solidFill>
                <a:latin typeface="Open Sans"/>
                <a:ea typeface="Open Sans"/>
                <a:cs typeface="Open Sans"/>
                <a:sym typeface="Open Sans"/>
              </a:rPr>
              <a:t>DECLARE </a:t>
            </a:r>
            <a:endParaRPr b="1" sz="11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rPr b="1" lang="en" sz="1100">
                <a:solidFill>
                  <a:srgbClr val="2A4A0B"/>
                </a:solidFill>
                <a:latin typeface="Open Sans"/>
                <a:ea typeface="Open Sans"/>
                <a:cs typeface="Open Sans"/>
                <a:sym typeface="Open Sans"/>
              </a:rPr>
              <a:t>row_count NUMBER;</a:t>
            </a:r>
            <a:endParaRPr b="1" sz="11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rPr b="1" lang="en" sz="1100">
                <a:solidFill>
                  <a:srgbClr val="2A4A0B"/>
                </a:solidFill>
                <a:latin typeface="Open Sans"/>
                <a:ea typeface="Open Sans"/>
                <a:cs typeface="Open Sans"/>
                <a:sym typeface="Open Sans"/>
              </a:rPr>
              <a:t>begin</a:t>
            </a:r>
            <a:endParaRPr b="1" sz="11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rPr b="1" lang="en" sz="1100">
                <a:solidFill>
                  <a:srgbClr val="2A4A0B"/>
                </a:solidFill>
                <a:latin typeface="Open Sans"/>
                <a:ea typeface="Open Sans"/>
                <a:cs typeface="Open Sans"/>
                <a:sym typeface="Open Sans"/>
              </a:rPr>
              <a:t>Select count(*) into row_count from basket;</a:t>
            </a:r>
            <a:endParaRPr b="1" sz="11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rPr b="1" lang="en" sz="1100">
                <a:solidFill>
                  <a:srgbClr val="2A4A0B"/>
                </a:solidFill>
                <a:latin typeface="Open Sans"/>
                <a:ea typeface="Open Sans"/>
                <a:cs typeface="Open Sans"/>
                <a:sym typeface="Open Sans"/>
              </a:rPr>
              <a:t>if inserting then </a:t>
            </a:r>
            <a:endParaRPr b="1" sz="11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rPr b="1" lang="en" sz="1100">
                <a:solidFill>
                  <a:srgbClr val="2A4A0B"/>
                </a:solidFill>
                <a:latin typeface="Open Sans"/>
                <a:ea typeface="Open Sans"/>
                <a:cs typeface="Open Sans"/>
                <a:sym typeface="Open Sans"/>
              </a:rPr>
              <a:t>dbms_output.put_line('Row count of this table:' || row_count);</a:t>
            </a:r>
            <a:endParaRPr b="1" sz="11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rPr b="1" lang="en" sz="1100">
                <a:solidFill>
                  <a:srgbClr val="2A4A0B"/>
                </a:solidFill>
                <a:latin typeface="Open Sans"/>
                <a:ea typeface="Open Sans"/>
                <a:cs typeface="Open Sans"/>
                <a:sym typeface="Open Sans"/>
              </a:rPr>
              <a:t>end if;</a:t>
            </a:r>
            <a:endParaRPr b="1" sz="11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rPr b="1" lang="en" sz="1100">
                <a:solidFill>
                  <a:srgbClr val="2A4A0B"/>
                </a:solidFill>
                <a:latin typeface="Open Sans"/>
                <a:ea typeface="Open Sans"/>
                <a:cs typeface="Open Sans"/>
                <a:sym typeface="Open Sans"/>
              </a:rPr>
              <a:t>end;</a:t>
            </a:r>
            <a:endParaRPr b="1" sz="11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Clr>
                <a:schemeClr val="dk1"/>
              </a:buClr>
              <a:buSzPts val="1100"/>
              <a:buFont typeface="Arial"/>
              <a:buNone/>
            </a:pPr>
            <a:r>
              <a:t/>
            </a:r>
            <a:endParaRPr b="1" sz="9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3"/>
          <p:cNvSpPr/>
          <p:nvPr/>
        </p:nvSpPr>
        <p:spPr>
          <a:xfrm>
            <a:off x="-1244" y="-320"/>
            <a:ext cx="733063" cy="534245"/>
          </a:xfrm>
          <a:custGeom>
            <a:rect b="b" l="l" r="r" t="t"/>
            <a:pathLst>
              <a:path extrusionOk="0" h="2115820" w="2903220">
                <a:moveTo>
                  <a:pt x="2881630" y="800100"/>
                </a:moveTo>
                <a:cubicBezTo>
                  <a:pt x="2880360" y="624840"/>
                  <a:pt x="2870200" y="412750"/>
                  <a:pt x="2870200" y="222250"/>
                </a:cubicBezTo>
                <a:cubicBezTo>
                  <a:pt x="2870200" y="170180"/>
                  <a:pt x="2868930" y="66040"/>
                  <a:pt x="2862580" y="13970"/>
                </a:cubicBezTo>
                <a:cubicBezTo>
                  <a:pt x="2710180" y="13970"/>
                  <a:pt x="2546350" y="1270"/>
                  <a:pt x="2392680" y="1270"/>
                </a:cubicBezTo>
                <a:cubicBezTo>
                  <a:pt x="1593850" y="3810"/>
                  <a:pt x="802640" y="0"/>
                  <a:pt x="5080" y="1270"/>
                </a:cubicBezTo>
                <a:cubicBezTo>
                  <a:pt x="5080" y="171450"/>
                  <a:pt x="0" y="360680"/>
                  <a:pt x="1270" y="530860"/>
                </a:cubicBezTo>
                <a:cubicBezTo>
                  <a:pt x="3810" y="848360"/>
                  <a:pt x="7620" y="1167130"/>
                  <a:pt x="7620" y="1484630"/>
                </a:cubicBezTo>
                <a:cubicBezTo>
                  <a:pt x="7620" y="1638300"/>
                  <a:pt x="6350" y="1790700"/>
                  <a:pt x="13970" y="1944370"/>
                </a:cubicBezTo>
                <a:cubicBezTo>
                  <a:pt x="16510" y="1993900"/>
                  <a:pt x="19050" y="2042160"/>
                  <a:pt x="24130" y="2091690"/>
                </a:cubicBezTo>
                <a:cubicBezTo>
                  <a:pt x="191770" y="2094230"/>
                  <a:pt x="358140" y="2098040"/>
                  <a:pt x="525780" y="2103120"/>
                </a:cubicBezTo>
                <a:cubicBezTo>
                  <a:pt x="971550" y="2115820"/>
                  <a:pt x="1404620" y="2095500"/>
                  <a:pt x="1864360" y="2104390"/>
                </a:cubicBezTo>
                <a:cubicBezTo>
                  <a:pt x="2211070" y="2110740"/>
                  <a:pt x="2551430" y="2091690"/>
                  <a:pt x="2898140" y="2091690"/>
                </a:cubicBezTo>
                <a:cubicBezTo>
                  <a:pt x="2898140" y="2075180"/>
                  <a:pt x="2899410" y="1978660"/>
                  <a:pt x="2900680" y="1962150"/>
                </a:cubicBezTo>
                <a:cubicBezTo>
                  <a:pt x="2903220" y="1863090"/>
                  <a:pt x="2889250" y="1677670"/>
                  <a:pt x="2890520" y="1578610"/>
                </a:cubicBezTo>
                <a:cubicBezTo>
                  <a:pt x="2896870" y="1170940"/>
                  <a:pt x="2884170" y="1151890"/>
                  <a:pt x="2881630" y="800100"/>
                </a:cubicBezTo>
                <a:close/>
              </a:path>
            </a:pathLst>
          </a:custGeom>
          <a:blipFill rotWithShape="1">
            <a:blip r:embed="rId3">
              <a:alphaModFix/>
            </a:blip>
            <a:stretch>
              <a:fillRect b="-34457" l="-87278" r="-64129" t="-60227"/>
            </a:stretch>
          </a:blip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290" name="Google Shape;290;p43"/>
          <p:cNvPicPr preferRelativeResize="0"/>
          <p:nvPr/>
        </p:nvPicPr>
        <p:blipFill rotWithShape="1">
          <a:blip r:embed="rId4">
            <a:alphaModFix/>
          </a:blip>
          <a:srcRect b="0" l="0" r="0" t="0"/>
          <a:stretch/>
        </p:blipFill>
        <p:spPr>
          <a:xfrm>
            <a:off x="8418395" y="4605825"/>
            <a:ext cx="594481" cy="401154"/>
          </a:xfrm>
          <a:prstGeom prst="rect">
            <a:avLst/>
          </a:prstGeom>
          <a:noFill/>
          <a:ln>
            <a:noFill/>
          </a:ln>
        </p:spPr>
      </p:pic>
      <p:sp>
        <p:nvSpPr>
          <p:cNvPr id="291" name="Google Shape;291;p43"/>
          <p:cNvSpPr txBox="1"/>
          <p:nvPr/>
        </p:nvSpPr>
        <p:spPr>
          <a:xfrm>
            <a:off x="0" y="0"/>
            <a:ext cx="3000000" cy="461700"/>
          </a:xfrm>
          <a:prstGeom prst="rect">
            <a:avLst/>
          </a:prstGeom>
          <a:noFill/>
          <a:ln>
            <a:noFill/>
          </a:ln>
        </p:spPr>
        <p:txBody>
          <a:bodyPr anchorCtr="0" anchor="t" bIns="91425" lIns="91425" spcFirstLastPara="1" rIns="91425" wrap="square" tIns="91425">
            <a:spAutoFit/>
          </a:bodyPr>
          <a:lstStyle/>
          <a:p>
            <a:pPr indent="0" lvl="0" marL="0" rtl="0" algn="ctr">
              <a:lnSpc>
                <a:spcPct val="140000"/>
              </a:lnSpc>
              <a:spcBef>
                <a:spcPts val="0"/>
              </a:spcBef>
              <a:spcAft>
                <a:spcPts val="0"/>
              </a:spcAft>
              <a:buNone/>
            </a:pPr>
            <a:r>
              <a:rPr b="1" lang="en" sz="1800">
                <a:solidFill>
                  <a:srgbClr val="2A4A0B"/>
                </a:solidFill>
                <a:latin typeface="Open Sans"/>
                <a:ea typeface="Open Sans"/>
                <a:cs typeface="Open Sans"/>
                <a:sym typeface="Open Sans"/>
              </a:rPr>
              <a:t>Triggers</a:t>
            </a:r>
            <a:endParaRPr/>
          </a:p>
        </p:txBody>
      </p:sp>
      <p:sp>
        <p:nvSpPr>
          <p:cNvPr id="292" name="Google Shape;292;p43"/>
          <p:cNvSpPr txBox="1"/>
          <p:nvPr/>
        </p:nvSpPr>
        <p:spPr>
          <a:xfrm>
            <a:off x="419900" y="701600"/>
            <a:ext cx="6174000" cy="4061400"/>
          </a:xfrm>
          <a:prstGeom prst="rect">
            <a:avLst/>
          </a:prstGeom>
          <a:noFill/>
          <a:ln>
            <a:noFill/>
          </a:ln>
        </p:spPr>
        <p:txBody>
          <a:bodyPr anchorCtr="0" anchor="t" bIns="91425" lIns="91425" spcFirstLastPara="1" rIns="91425" wrap="square" tIns="91425">
            <a:spAutoFit/>
          </a:bodyPr>
          <a:lstStyle/>
          <a:p>
            <a:pPr indent="0" lvl="0" marL="0" rtl="0" algn="l">
              <a:lnSpc>
                <a:spcPct val="140015"/>
              </a:lnSpc>
              <a:spcBef>
                <a:spcPts val="0"/>
              </a:spcBef>
              <a:spcAft>
                <a:spcPts val="0"/>
              </a:spcAft>
              <a:buNone/>
            </a:pPr>
            <a:r>
              <a:rPr lang="en" sz="1100">
                <a:solidFill>
                  <a:srgbClr val="2A4A0B"/>
                </a:solidFill>
                <a:latin typeface="Open Sans"/>
                <a:ea typeface="Open Sans"/>
                <a:cs typeface="Open Sans"/>
                <a:sym typeface="Open Sans"/>
              </a:rPr>
              <a:t>1)Trigger which will count row of this table </a:t>
            </a:r>
            <a:endParaRPr sz="1100">
              <a:solidFill>
                <a:schemeClr val="dk1"/>
              </a:solidFill>
            </a:endParaRPr>
          </a:p>
          <a:p>
            <a:pPr indent="0" lvl="0" marL="0" rtl="0" algn="l">
              <a:lnSpc>
                <a:spcPct val="140015"/>
              </a:lnSpc>
              <a:spcBef>
                <a:spcPts val="0"/>
              </a:spcBef>
              <a:spcAft>
                <a:spcPts val="0"/>
              </a:spcAft>
              <a:buNone/>
            </a:pPr>
            <a:r>
              <a:rPr lang="en" sz="1100">
                <a:solidFill>
                  <a:srgbClr val="2A4A0B"/>
                </a:solidFill>
                <a:latin typeface="Open Sans"/>
                <a:ea typeface="Open Sans"/>
                <a:cs typeface="Open Sans"/>
                <a:sym typeface="Open Sans"/>
              </a:rPr>
              <a:t>where insertig new parametres(In TABLE CUSTOMER):</a:t>
            </a:r>
            <a:endParaRPr sz="1100">
              <a:solidFill>
                <a:schemeClr val="dk1"/>
              </a:solidFill>
            </a:endParaRPr>
          </a:p>
          <a:p>
            <a:pPr indent="0" lvl="0" marL="0" rtl="0" algn="l">
              <a:lnSpc>
                <a:spcPct val="113082"/>
              </a:lnSpc>
              <a:spcBef>
                <a:spcPts val="0"/>
              </a:spcBef>
              <a:spcAft>
                <a:spcPts val="0"/>
              </a:spcAft>
              <a:buNone/>
            </a:pPr>
            <a:r>
              <a:t/>
            </a:r>
            <a:endParaRPr sz="11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rPr b="1" lang="en" sz="1100">
                <a:solidFill>
                  <a:srgbClr val="2A4A0B"/>
                </a:solidFill>
                <a:latin typeface="Open Sans"/>
                <a:ea typeface="Open Sans"/>
                <a:cs typeface="Open Sans"/>
                <a:sym typeface="Open Sans"/>
              </a:rPr>
              <a:t>create or replace trigger rowcount_customer</a:t>
            </a:r>
            <a:endParaRPr b="1" sz="11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rPr b="1" lang="en" sz="1100">
                <a:solidFill>
                  <a:srgbClr val="2A4A0B"/>
                </a:solidFill>
                <a:latin typeface="Open Sans"/>
                <a:ea typeface="Open Sans"/>
                <a:cs typeface="Open Sans"/>
                <a:sym typeface="Open Sans"/>
              </a:rPr>
              <a:t>before insert on customer</a:t>
            </a:r>
            <a:endParaRPr b="1" sz="11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rPr b="1" lang="en" sz="1100">
                <a:solidFill>
                  <a:srgbClr val="2A4A0B"/>
                </a:solidFill>
                <a:latin typeface="Open Sans"/>
                <a:ea typeface="Open Sans"/>
                <a:cs typeface="Open Sans"/>
                <a:sym typeface="Open Sans"/>
              </a:rPr>
              <a:t>for each row </a:t>
            </a:r>
            <a:endParaRPr b="1" sz="11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rPr b="1" lang="en" sz="1100">
                <a:solidFill>
                  <a:srgbClr val="2A4A0B"/>
                </a:solidFill>
                <a:latin typeface="Open Sans"/>
                <a:ea typeface="Open Sans"/>
                <a:cs typeface="Open Sans"/>
                <a:sym typeface="Open Sans"/>
              </a:rPr>
              <a:t>declare </a:t>
            </a:r>
            <a:endParaRPr b="1" sz="11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rPr b="1" lang="en" sz="1100">
                <a:solidFill>
                  <a:srgbClr val="2A4A0B"/>
                </a:solidFill>
                <a:latin typeface="Open Sans"/>
                <a:ea typeface="Open Sans"/>
                <a:cs typeface="Open Sans"/>
                <a:sym typeface="Open Sans"/>
              </a:rPr>
              <a:t>row_count number;</a:t>
            </a:r>
            <a:endParaRPr b="1" sz="11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rPr b="1" lang="en" sz="1100">
                <a:solidFill>
                  <a:srgbClr val="2A4A0B"/>
                </a:solidFill>
                <a:latin typeface="Open Sans"/>
                <a:ea typeface="Open Sans"/>
                <a:cs typeface="Open Sans"/>
                <a:sym typeface="Open Sans"/>
              </a:rPr>
              <a:t>begin</a:t>
            </a:r>
            <a:endParaRPr b="1" sz="11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rPr b="1" lang="en" sz="1100">
                <a:solidFill>
                  <a:srgbClr val="2A4A0B"/>
                </a:solidFill>
                <a:latin typeface="Open Sans"/>
                <a:ea typeface="Open Sans"/>
                <a:cs typeface="Open Sans"/>
                <a:sym typeface="Open Sans"/>
              </a:rPr>
              <a:t>select count(*) into row_count from customer;</a:t>
            </a:r>
            <a:endParaRPr b="1" sz="11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rPr b="1" lang="en" sz="1100">
                <a:solidFill>
                  <a:srgbClr val="2A4A0B"/>
                </a:solidFill>
                <a:latin typeface="Open Sans"/>
                <a:ea typeface="Open Sans"/>
                <a:cs typeface="Open Sans"/>
                <a:sym typeface="Open Sans"/>
              </a:rPr>
              <a:t>if inserting then</a:t>
            </a:r>
            <a:endParaRPr b="1" sz="11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rPr b="1" lang="en" sz="1100">
                <a:solidFill>
                  <a:srgbClr val="2A4A0B"/>
                </a:solidFill>
                <a:latin typeface="Open Sans"/>
                <a:ea typeface="Open Sans"/>
                <a:cs typeface="Open Sans"/>
                <a:sym typeface="Open Sans"/>
              </a:rPr>
              <a:t>dbms_output.put_line('Row count of this table:' || row_count);</a:t>
            </a:r>
            <a:endParaRPr b="1" sz="11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rPr b="1" lang="en" sz="1100">
                <a:solidFill>
                  <a:srgbClr val="2A4A0B"/>
                </a:solidFill>
                <a:latin typeface="Open Sans"/>
                <a:ea typeface="Open Sans"/>
                <a:cs typeface="Open Sans"/>
                <a:sym typeface="Open Sans"/>
              </a:rPr>
              <a:t>end if;</a:t>
            </a:r>
            <a:endParaRPr b="1" sz="11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rPr b="1" lang="en" sz="1100">
                <a:solidFill>
                  <a:srgbClr val="2A4A0B"/>
                </a:solidFill>
                <a:latin typeface="Open Sans"/>
                <a:ea typeface="Open Sans"/>
                <a:cs typeface="Open Sans"/>
                <a:sym typeface="Open Sans"/>
              </a:rPr>
              <a:t>end;</a:t>
            </a:r>
            <a:endParaRPr b="1" sz="11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t/>
            </a:r>
            <a:endParaRPr b="1" sz="9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t/>
            </a:r>
            <a:endParaRPr b="1" sz="9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nvSpPr>
        <p:spPr>
          <a:xfrm>
            <a:off x="514350" y="1046868"/>
            <a:ext cx="7104658" cy="1401762"/>
          </a:xfrm>
          <a:prstGeom prst="rect">
            <a:avLst/>
          </a:prstGeom>
          <a:noFill/>
          <a:ln>
            <a:noFill/>
          </a:ln>
        </p:spPr>
        <p:txBody>
          <a:bodyPr anchorCtr="0" anchor="t" bIns="0" lIns="0" spcFirstLastPara="1" rIns="0" wrap="square" tIns="0">
            <a:spAutoFit/>
          </a:bodyPr>
          <a:lstStyle/>
          <a:p>
            <a:pPr indent="-215900" lvl="1" marL="431800" marR="0" rtl="0" algn="l">
              <a:lnSpc>
                <a:spcPct val="140000"/>
              </a:lnSpc>
              <a:spcBef>
                <a:spcPts val="0"/>
              </a:spcBef>
              <a:spcAft>
                <a:spcPts val="0"/>
              </a:spcAft>
              <a:buClr>
                <a:srgbClr val="2A4A0B"/>
              </a:buClr>
              <a:buSzPts val="2000"/>
              <a:buFont typeface="Arial"/>
              <a:buChar char="•"/>
            </a:pPr>
            <a:r>
              <a:rPr b="1" i="0" lang="en" sz="2000" u="none" cap="none" strike="noStrike">
                <a:solidFill>
                  <a:srgbClr val="2A4A0B"/>
                </a:solidFill>
                <a:latin typeface="Open Sans"/>
                <a:ea typeface="Open Sans"/>
                <a:cs typeface="Open Sans"/>
                <a:sym typeface="Open Sans"/>
              </a:rPr>
              <a:t>Introduction</a:t>
            </a:r>
            <a:endParaRPr sz="700"/>
          </a:p>
          <a:p>
            <a:pPr indent="-215900" lvl="1" marL="431800" marR="0" rtl="0" algn="l">
              <a:lnSpc>
                <a:spcPct val="140000"/>
              </a:lnSpc>
              <a:spcBef>
                <a:spcPts val="0"/>
              </a:spcBef>
              <a:spcAft>
                <a:spcPts val="0"/>
              </a:spcAft>
              <a:buClr>
                <a:srgbClr val="2A4A0B"/>
              </a:buClr>
              <a:buSzPts val="2000"/>
              <a:buFont typeface="Arial"/>
              <a:buChar char="•"/>
            </a:pPr>
            <a:r>
              <a:rPr b="1" i="0" lang="en" sz="2000" u="none" cap="none" strike="noStrike">
                <a:solidFill>
                  <a:srgbClr val="2A4A0B"/>
                </a:solidFill>
                <a:latin typeface="Open Sans"/>
                <a:ea typeface="Open Sans"/>
                <a:cs typeface="Open Sans"/>
                <a:sym typeface="Open Sans"/>
              </a:rPr>
              <a:t>ERD</a:t>
            </a:r>
            <a:endParaRPr sz="700"/>
          </a:p>
          <a:p>
            <a:pPr indent="-215900" lvl="1" marL="431800" marR="0" rtl="0" algn="l">
              <a:lnSpc>
                <a:spcPct val="140000"/>
              </a:lnSpc>
              <a:spcBef>
                <a:spcPts val="0"/>
              </a:spcBef>
              <a:spcAft>
                <a:spcPts val="0"/>
              </a:spcAft>
              <a:buClr>
                <a:srgbClr val="2A4A0B"/>
              </a:buClr>
              <a:buSzPts val="2000"/>
              <a:buFont typeface="Arial"/>
              <a:buChar char="•"/>
            </a:pPr>
            <a:r>
              <a:rPr b="1" i="0" lang="en" sz="2000" u="none" cap="none" strike="noStrike">
                <a:solidFill>
                  <a:srgbClr val="2A4A0B"/>
                </a:solidFill>
                <a:latin typeface="Open Sans"/>
                <a:ea typeface="Open Sans"/>
                <a:cs typeface="Open Sans"/>
                <a:sym typeface="Open Sans"/>
              </a:rPr>
              <a:t>Normal forms</a:t>
            </a:r>
            <a:endParaRPr sz="700"/>
          </a:p>
          <a:p>
            <a:pPr indent="-215900" lvl="1" marL="431800" marR="0" rtl="0" algn="l">
              <a:lnSpc>
                <a:spcPct val="140000"/>
              </a:lnSpc>
              <a:spcBef>
                <a:spcPts val="0"/>
              </a:spcBef>
              <a:spcAft>
                <a:spcPts val="0"/>
              </a:spcAft>
              <a:buClr>
                <a:srgbClr val="2A4A0B"/>
              </a:buClr>
              <a:buSzPts val="2000"/>
              <a:buFont typeface="Arial"/>
              <a:buChar char="•"/>
            </a:pPr>
            <a:r>
              <a:rPr b="1" i="0" lang="en" sz="2000" u="none" cap="none" strike="noStrike">
                <a:solidFill>
                  <a:srgbClr val="2A4A0B"/>
                </a:solidFill>
                <a:latin typeface="Open Sans"/>
                <a:ea typeface="Open Sans"/>
                <a:cs typeface="Open Sans"/>
                <a:sym typeface="Open Sans"/>
              </a:rPr>
              <a:t>Coding parts(function,procedure,exception,triggers) </a:t>
            </a:r>
            <a:endParaRPr sz="700"/>
          </a:p>
        </p:txBody>
      </p:sp>
      <p:sp>
        <p:nvSpPr>
          <p:cNvPr id="143" name="Google Shape;143;p26"/>
          <p:cNvSpPr/>
          <p:nvPr/>
        </p:nvSpPr>
        <p:spPr>
          <a:xfrm>
            <a:off x="-1244" y="-320"/>
            <a:ext cx="731136" cy="532840"/>
          </a:xfrm>
          <a:custGeom>
            <a:rect b="b" l="l" r="r" t="t"/>
            <a:pathLst>
              <a:path extrusionOk="0" h="2115820" w="2903220">
                <a:moveTo>
                  <a:pt x="2881630" y="800100"/>
                </a:moveTo>
                <a:cubicBezTo>
                  <a:pt x="2880360" y="624840"/>
                  <a:pt x="2870200" y="412750"/>
                  <a:pt x="2870200" y="222250"/>
                </a:cubicBezTo>
                <a:cubicBezTo>
                  <a:pt x="2870200" y="170180"/>
                  <a:pt x="2868930" y="66040"/>
                  <a:pt x="2862580" y="13970"/>
                </a:cubicBezTo>
                <a:cubicBezTo>
                  <a:pt x="2710180" y="13970"/>
                  <a:pt x="2546350" y="1270"/>
                  <a:pt x="2392680" y="1270"/>
                </a:cubicBezTo>
                <a:cubicBezTo>
                  <a:pt x="1593850" y="3810"/>
                  <a:pt x="802640" y="0"/>
                  <a:pt x="5080" y="1270"/>
                </a:cubicBezTo>
                <a:cubicBezTo>
                  <a:pt x="5080" y="171450"/>
                  <a:pt x="0" y="360680"/>
                  <a:pt x="1270" y="530860"/>
                </a:cubicBezTo>
                <a:cubicBezTo>
                  <a:pt x="3810" y="848360"/>
                  <a:pt x="7620" y="1167130"/>
                  <a:pt x="7620" y="1484630"/>
                </a:cubicBezTo>
                <a:cubicBezTo>
                  <a:pt x="7620" y="1638300"/>
                  <a:pt x="6350" y="1790700"/>
                  <a:pt x="13970" y="1944370"/>
                </a:cubicBezTo>
                <a:cubicBezTo>
                  <a:pt x="16510" y="1993900"/>
                  <a:pt x="19050" y="2042160"/>
                  <a:pt x="24130" y="2091690"/>
                </a:cubicBezTo>
                <a:cubicBezTo>
                  <a:pt x="191770" y="2094230"/>
                  <a:pt x="358140" y="2098040"/>
                  <a:pt x="525780" y="2103120"/>
                </a:cubicBezTo>
                <a:cubicBezTo>
                  <a:pt x="971550" y="2115820"/>
                  <a:pt x="1404620" y="2095500"/>
                  <a:pt x="1864360" y="2104390"/>
                </a:cubicBezTo>
                <a:cubicBezTo>
                  <a:pt x="2211070" y="2110740"/>
                  <a:pt x="2551430" y="2091690"/>
                  <a:pt x="2898140" y="2091690"/>
                </a:cubicBezTo>
                <a:cubicBezTo>
                  <a:pt x="2898140" y="2075180"/>
                  <a:pt x="2899410" y="1978660"/>
                  <a:pt x="2900680" y="1962150"/>
                </a:cubicBezTo>
                <a:cubicBezTo>
                  <a:pt x="2903220" y="1863090"/>
                  <a:pt x="2889250" y="1677670"/>
                  <a:pt x="2890520" y="1578610"/>
                </a:cubicBezTo>
                <a:cubicBezTo>
                  <a:pt x="2896870" y="1170940"/>
                  <a:pt x="2884170" y="1151890"/>
                  <a:pt x="2881630" y="800100"/>
                </a:cubicBezTo>
                <a:close/>
              </a:path>
            </a:pathLst>
          </a:custGeom>
          <a:blipFill rotWithShape="1">
            <a:blip r:embed="rId3">
              <a:alphaModFix/>
            </a:blip>
            <a:stretch>
              <a:fillRect b="-34463" l="-87278" r="-64129" t="-60225"/>
            </a:stretch>
          </a:blip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144" name="Google Shape;144;p26"/>
          <p:cNvPicPr preferRelativeResize="0"/>
          <p:nvPr/>
        </p:nvPicPr>
        <p:blipFill rotWithShape="1">
          <a:blip r:embed="rId4">
            <a:alphaModFix/>
          </a:blip>
          <a:srcRect b="0" l="0" r="0" t="0"/>
          <a:stretch/>
        </p:blipFill>
        <p:spPr>
          <a:xfrm>
            <a:off x="8502569" y="4648200"/>
            <a:ext cx="594481" cy="40115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4"/>
          <p:cNvSpPr/>
          <p:nvPr/>
        </p:nvSpPr>
        <p:spPr>
          <a:xfrm>
            <a:off x="-1244" y="-320"/>
            <a:ext cx="733063" cy="534245"/>
          </a:xfrm>
          <a:custGeom>
            <a:rect b="b" l="l" r="r" t="t"/>
            <a:pathLst>
              <a:path extrusionOk="0" h="2115820" w="2903220">
                <a:moveTo>
                  <a:pt x="2881630" y="800100"/>
                </a:moveTo>
                <a:cubicBezTo>
                  <a:pt x="2880360" y="624840"/>
                  <a:pt x="2870200" y="412750"/>
                  <a:pt x="2870200" y="222250"/>
                </a:cubicBezTo>
                <a:cubicBezTo>
                  <a:pt x="2870200" y="170180"/>
                  <a:pt x="2868930" y="66040"/>
                  <a:pt x="2862580" y="13970"/>
                </a:cubicBezTo>
                <a:cubicBezTo>
                  <a:pt x="2710180" y="13970"/>
                  <a:pt x="2546350" y="1270"/>
                  <a:pt x="2392680" y="1270"/>
                </a:cubicBezTo>
                <a:cubicBezTo>
                  <a:pt x="1593850" y="3810"/>
                  <a:pt x="802640" y="0"/>
                  <a:pt x="5080" y="1270"/>
                </a:cubicBezTo>
                <a:cubicBezTo>
                  <a:pt x="5080" y="171450"/>
                  <a:pt x="0" y="360680"/>
                  <a:pt x="1270" y="530860"/>
                </a:cubicBezTo>
                <a:cubicBezTo>
                  <a:pt x="3810" y="848360"/>
                  <a:pt x="7620" y="1167130"/>
                  <a:pt x="7620" y="1484630"/>
                </a:cubicBezTo>
                <a:cubicBezTo>
                  <a:pt x="7620" y="1638300"/>
                  <a:pt x="6350" y="1790700"/>
                  <a:pt x="13970" y="1944370"/>
                </a:cubicBezTo>
                <a:cubicBezTo>
                  <a:pt x="16510" y="1993900"/>
                  <a:pt x="19050" y="2042160"/>
                  <a:pt x="24130" y="2091690"/>
                </a:cubicBezTo>
                <a:cubicBezTo>
                  <a:pt x="191770" y="2094230"/>
                  <a:pt x="358140" y="2098040"/>
                  <a:pt x="525780" y="2103120"/>
                </a:cubicBezTo>
                <a:cubicBezTo>
                  <a:pt x="971550" y="2115820"/>
                  <a:pt x="1404620" y="2095500"/>
                  <a:pt x="1864360" y="2104390"/>
                </a:cubicBezTo>
                <a:cubicBezTo>
                  <a:pt x="2211070" y="2110740"/>
                  <a:pt x="2551430" y="2091690"/>
                  <a:pt x="2898140" y="2091690"/>
                </a:cubicBezTo>
                <a:cubicBezTo>
                  <a:pt x="2898140" y="2075180"/>
                  <a:pt x="2899410" y="1978660"/>
                  <a:pt x="2900680" y="1962150"/>
                </a:cubicBezTo>
                <a:cubicBezTo>
                  <a:pt x="2903220" y="1863090"/>
                  <a:pt x="2889250" y="1677670"/>
                  <a:pt x="2890520" y="1578610"/>
                </a:cubicBezTo>
                <a:cubicBezTo>
                  <a:pt x="2896870" y="1170940"/>
                  <a:pt x="2884170" y="1151890"/>
                  <a:pt x="2881630" y="800100"/>
                </a:cubicBezTo>
                <a:close/>
              </a:path>
            </a:pathLst>
          </a:custGeom>
          <a:blipFill rotWithShape="1">
            <a:blip r:embed="rId3">
              <a:alphaModFix/>
            </a:blip>
            <a:stretch>
              <a:fillRect b="-34457" l="-87278" r="-64129" t="-60227"/>
            </a:stretch>
          </a:blip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298" name="Google Shape;298;p44"/>
          <p:cNvPicPr preferRelativeResize="0"/>
          <p:nvPr/>
        </p:nvPicPr>
        <p:blipFill rotWithShape="1">
          <a:blip r:embed="rId4">
            <a:alphaModFix/>
          </a:blip>
          <a:srcRect b="0" l="0" r="0" t="0"/>
          <a:stretch/>
        </p:blipFill>
        <p:spPr>
          <a:xfrm>
            <a:off x="8418395" y="4605825"/>
            <a:ext cx="594481" cy="401154"/>
          </a:xfrm>
          <a:prstGeom prst="rect">
            <a:avLst/>
          </a:prstGeom>
          <a:noFill/>
          <a:ln>
            <a:noFill/>
          </a:ln>
        </p:spPr>
      </p:pic>
      <p:sp>
        <p:nvSpPr>
          <p:cNvPr id="299" name="Google Shape;299;p44"/>
          <p:cNvSpPr txBox="1"/>
          <p:nvPr/>
        </p:nvSpPr>
        <p:spPr>
          <a:xfrm>
            <a:off x="0" y="0"/>
            <a:ext cx="3000000" cy="461700"/>
          </a:xfrm>
          <a:prstGeom prst="rect">
            <a:avLst/>
          </a:prstGeom>
          <a:noFill/>
          <a:ln>
            <a:noFill/>
          </a:ln>
        </p:spPr>
        <p:txBody>
          <a:bodyPr anchorCtr="0" anchor="t" bIns="91425" lIns="91425" spcFirstLastPara="1" rIns="91425" wrap="square" tIns="91425">
            <a:spAutoFit/>
          </a:bodyPr>
          <a:lstStyle/>
          <a:p>
            <a:pPr indent="0" lvl="0" marL="0" rtl="0" algn="ctr">
              <a:lnSpc>
                <a:spcPct val="140000"/>
              </a:lnSpc>
              <a:spcBef>
                <a:spcPts val="0"/>
              </a:spcBef>
              <a:spcAft>
                <a:spcPts val="0"/>
              </a:spcAft>
              <a:buNone/>
            </a:pPr>
            <a:r>
              <a:rPr b="1" lang="en" sz="1800">
                <a:solidFill>
                  <a:srgbClr val="2A4A0B"/>
                </a:solidFill>
                <a:latin typeface="Open Sans"/>
                <a:ea typeface="Open Sans"/>
                <a:cs typeface="Open Sans"/>
                <a:sym typeface="Open Sans"/>
              </a:rPr>
              <a:t>Triggers</a:t>
            </a:r>
            <a:endParaRPr/>
          </a:p>
        </p:txBody>
      </p:sp>
      <p:sp>
        <p:nvSpPr>
          <p:cNvPr id="300" name="Google Shape;300;p44"/>
          <p:cNvSpPr txBox="1"/>
          <p:nvPr/>
        </p:nvSpPr>
        <p:spPr>
          <a:xfrm>
            <a:off x="419900" y="701600"/>
            <a:ext cx="6174000" cy="4243200"/>
          </a:xfrm>
          <a:prstGeom prst="rect">
            <a:avLst/>
          </a:prstGeom>
          <a:noFill/>
          <a:ln>
            <a:noFill/>
          </a:ln>
        </p:spPr>
        <p:txBody>
          <a:bodyPr anchorCtr="0" anchor="t" bIns="91425" lIns="91425" spcFirstLastPara="1" rIns="91425" wrap="square" tIns="91425">
            <a:spAutoFit/>
          </a:bodyPr>
          <a:lstStyle/>
          <a:p>
            <a:pPr indent="0" lvl="0" marL="0" rtl="0" algn="l">
              <a:lnSpc>
                <a:spcPct val="140015"/>
              </a:lnSpc>
              <a:spcBef>
                <a:spcPts val="0"/>
              </a:spcBef>
              <a:spcAft>
                <a:spcPts val="0"/>
              </a:spcAft>
              <a:buNone/>
            </a:pPr>
            <a:r>
              <a:rPr lang="en">
                <a:solidFill>
                  <a:srgbClr val="2A4A0B"/>
                </a:solidFill>
                <a:latin typeface="Open Sans"/>
                <a:ea typeface="Open Sans"/>
                <a:cs typeface="Open Sans"/>
                <a:sym typeface="Open Sans"/>
              </a:rPr>
              <a:t>1)Trigger which will count row of this table </a:t>
            </a:r>
            <a:endParaRPr sz="800">
              <a:solidFill>
                <a:schemeClr val="dk1"/>
              </a:solidFill>
            </a:endParaRPr>
          </a:p>
          <a:p>
            <a:pPr indent="0" lvl="0" marL="0" rtl="0" algn="l">
              <a:lnSpc>
                <a:spcPct val="140015"/>
              </a:lnSpc>
              <a:spcBef>
                <a:spcPts val="0"/>
              </a:spcBef>
              <a:spcAft>
                <a:spcPts val="0"/>
              </a:spcAft>
              <a:buNone/>
            </a:pPr>
            <a:r>
              <a:rPr lang="en">
                <a:solidFill>
                  <a:srgbClr val="2A4A0B"/>
                </a:solidFill>
                <a:latin typeface="Open Sans"/>
                <a:ea typeface="Open Sans"/>
                <a:cs typeface="Open Sans"/>
                <a:sym typeface="Open Sans"/>
              </a:rPr>
              <a:t>where insertig new parametres(In TABLE DELIVERY):</a:t>
            </a:r>
            <a:endParaRPr sz="800">
              <a:solidFill>
                <a:schemeClr val="dk1"/>
              </a:solidFill>
            </a:endParaRPr>
          </a:p>
          <a:p>
            <a:pPr indent="0" lvl="0" marL="0" rtl="0" algn="l">
              <a:lnSpc>
                <a:spcPct val="113082"/>
              </a:lnSpc>
              <a:spcBef>
                <a:spcPts val="0"/>
              </a:spcBef>
              <a:spcAft>
                <a:spcPts val="0"/>
              </a:spcAft>
              <a:buNone/>
            </a:pPr>
            <a:r>
              <a:t/>
            </a:r>
            <a:endParaRPr>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rPr b="1" lang="en" sz="1100">
                <a:solidFill>
                  <a:srgbClr val="2A4A0B"/>
                </a:solidFill>
                <a:latin typeface="Open Sans"/>
                <a:ea typeface="Open Sans"/>
                <a:cs typeface="Open Sans"/>
                <a:sym typeface="Open Sans"/>
              </a:rPr>
              <a:t>create or replace trigger rowcount_delivery</a:t>
            </a:r>
            <a:endParaRPr b="1" sz="11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rPr b="1" lang="en" sz="1100">
                <a:solidFill>
                  <a:srgbClr val="2A4A0B"/>
                </a:solidFill>
                <a:latin typeface="Open Sans"/>
                <a:ea typeface="Open Sans"/>
                <a:cs typeface="Open Sans"/>
                <a:sym typeface="Open Sans"/>
              </a:rPr>
              <a:t>Before insert on delivery</a:t>
            </a:r>
            <a:endParaRPr b="1" sz="11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rPr b="1" lang="en" sz="1100">
                <a:solidFill>
                  <a:srgbClr val="2A4A0B"/>
                </a:solidFill>
                <a:latin typeface="Open Sans"/>
                <a:ea typeface="Open Sans"/>
                <a:cs typeface="Open Sans"/>
                <a:sym typeface="Open Sans"/>
              </a:rPr>
              <a:t>for each row</a:t>
            </a:r>
            <a:endParaRPr b="1" sz="11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rPr b="1" lang="en" sz="1100">
                <a:solidFill>
                  <a:srgbClr val="2A4A0B"/>
                </a:solidFill>
                <a:latin typeface="Open Sans"/>
                <a:ea typeface="Open Sans"/>
                <a:cs typeface="Open Sans"/>
                <a:sym typeface="Open Sans"/>
              </a:rPr>
              <a:t>DECLARE </a:t>
            </a:r>
            <a:endParaRPr b="1" sz="11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rPr b="1" lang="en" sz="1100">
                <a:solidFill>
                  <a:srgbClr val="2A4A0B"/>
                </a:solidFill>
                <a:latin typeface="Open Sans"/>
                <a:ea typeface="Open Sans"/>
                <a:cs typeface="Open Sans"/>
                <a:sym typeface="Open Sans"/>
              </a:rPr>
              <a:t>row_count NUMBER;</a:t>
            </a:r>
            <a:endParaRPr b="1" sz="11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rPr b="1" lang="en" sz="1100">
                <a:solidFill>
                  <a:srgbClr val="2A4A0B"/>
                </a:solidFill>
                <a:latin typeface="Open Sans"/>
                <a:ea typeface="Open Sans"/>
                <a:cs typeface="Open Sans"/>
                <a:sym typeface="Open Sans"/>
              </a:rPr>
              <a:t>begin</a:t>
            </a:r>
            <a:endParaRPr b="1" sz="11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rPr b="1" lang="en" sz="1100">
                <a:solidFill>
                  <a:srgbClr val="2A4A0B"/>
                </a:solidFill>
                <a:latin typeface="Open Sans"/>
                <a:ea typeface="Open Sans"/>
                <a:cs typeface="Open Sans"/>
                <a:sym typeface="Open Sans"/>
              </a:rPr>
              <a:t>Select count(*) into row_count from delivery;</a:t>
            </a:r>
            <a:endParaRPr b="1" sz="11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rPr b="1" lang="en" sz="1100">
                <a:solidFill>
                  <a:srgbClr val="2A4A0B"/>
                </a:solidFill>
                <a:latin typeface="Open Sans"/>
                <a:ea typeface="Open Sans"/>
                <a:cs typeface="Open Sans"/>
                <a:sym typeface="Open Sans"/>
              </a:rPr>
              <a:t>if inserting then </a:t>
            </a:r>
            <a:endParaRPr b="1" sz="11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rPr b="1" lang="en" sz="1100">
                <a:solidFill>
                  <a:srgbClr val="2A4A0B"/>
                </a:solidFill>
                <a:latin typeface="Open Sans"/>
                <a:ea typeface="Open Sans"/>
                <a:cs typeface="Open Sans"/>
                <a:sym typeface="Open Sans"/>
              </a:rPr>
              <a:t>dbms_output.put_line('Row count of this table:' || row_count);</a:t>
            </a:r>
            <a:endParaRPr b="1" sz="11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rPr b="1" lang="en" sz="1100">
                <a:solidFill>
                  <a:srgbClr val="2A4A0B"/>
                </a:solidFill>
                <a:latin typeface="Open Sans"/>
                <a:ea typeface="Open Sans"/>
                <a:cs typeface="Open Sans"/>
                <a:sym typeface="Open Sans"/>
              </a:rPr>
              <a:t>end if;</a:t>
            </a:r>
            <a:endParaRPr b="1" sz="11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rPr b="1" lang="en" sz="1100">
                <a:solidFill>
                  <a:srgbClr val="2A4A0B"/>
                </a:solidFill>
                <a:latin typeface="Open Sans"/>
                <a:ea typeface="Open Sans"/>
                <a:cs typeface="Open Sans"/>
                <a:sym typeface="Open Sans"/>
              </a:rPr>
              <a:t>end;</a:t>
            </a:r>
            <a:endParaRPr b="1" sz="11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t/>
            </a:r>
            <a:endParaRPr b="1" sz="9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t/>
            </a:r>
            <a:endParaRPr b="1" sz="9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5"/>
          <p:cNvSpPr/>
          <p:nvPr/>
        </p:nvSpPr>
        <p:spPr>
          <a:xfrm>
            <a:off x="-1244" y="-320"/>
            <a:ext cx="733063" cy="534245"/>
          </a:xfrm>
          <a:custGeom>
            <a:rect b="b" l="l" r="r" t="t"/>
            <a:pathLst>
              <a:path extrusionOk="0" h="2115820" w="2903220">
                <a:moveTo>
                  <a:pt x="2881630" y="800100"/>
                </a:moveTo>
                <a:cubicBezTo>
                  <a:pt x="2880360" y="624840"/>
                  <a:pt x="2870200" y="412750"/>
                  <a:pt x="2870200" y="222250"/>
                </a:cubicBezTo>
                <a:cubicBezTo>
                  <a:pt x="2870200" y="170180"/>
                  <a:pt x="2868930" y="66040"/>
                  <a:pt x="2862580" y="13970"/>
                </a:cubicBezTo>
                <a:cubicBezTo>
                  <a:pt x="2710180" y="13970"/>
                  <a:pt x="2546350" y="1270"/>
                  <a:pt x="2392680" y="1270"/>
                </a:cubicBezTo>
                <a:cubicBezTo>
                  <a:pt x="1593850" y="3810"/>
                  <a:pt x="802640" y="0"/>
                  <a:pt x="5080" y="1270"/>
                </a:cubicBezTo>
                <a:cubicBezTo>
                  <a:pt x="5080" y="171450"/>
                  <a:pt x="0" y="360680"/>
                  <a:pt x="1270" y="530860"/>
                </a:cubicBezTo>
                <a:cubicBezTo>
                  <a:pt x="3810" y="848360"/>
                  <a:pt x="7620" y="1167130"/>
                  <a:pt x="7620" y="1484630"/>
                </a:cubicBezTo>
                <a:cubicBezTo>
                  <a:pt x="7620" y="1638300"/>
                  <a:pt x="6350" y="1790700"/>
                  <a:pt x="13970" y="1944370"/>
                </a:cubicBezTo>
                <a:cubicBezTo>
                  <a:pt x="16510" y="1993900"/>
                  <a:pt x="19050" y="2042160"/>
                  <a:pt x="24130" y="2091690"/>
                </a:cubicBezTo>
                <a:cubicBezTo>
                  <a:pt x="191770" y="2094230"/>
                  <a:pt x="358140" y="2098040"/>
                  <a:pt x="525780" y="2103120"/>
                </a:cubicBezTo>
                <a:cubicBezTo>
                  <a:pt x="971550" y="2115820"/>
                  <a:pt x="1404620" y="2095500"/>
                  <a:pt x="1864360" y="2104390"/>
                </a:cubicBezTo>
                <a:cubicBezTo>
                  <a:pt x="2211070" y="2110740"/>
                  <a:pt x="2551430" y="2091690"/>
                  <a:pt x="2898140" y="2091690"/>
                </a:cubicBezTo>
                <a:cubicBezTo>
                  <a:pt x="2898140" y="2075180"/>
                  <a:pt x="2899410" y="1978660"/>
                  <a:pt x="2900680" y="1962150"/>
                </a:cubicBezTo>
                <a:cubicBezTo>
                  <a:pt x="2903220" y="1863090"/>
                  <a:pt x="2889250" y="1677670"/>
                  <a:pt x="2890520" y="1578610"/>
                </a:cubicBezTo>
                <a:cubicBezTo>
                  <a:pt x="2896870" y="1170940"/>
                  <a:pt x="2884170" y="1151890"/>
                  <a:pt x="2881630" y="800100"/>
                </a:cubicBezTo>
                <a:close/>
              </a:path>
            </a:pathLst>
          </a:custGeom>
          <a:blipFill rotWithShape="1">
            <a:blip r:embed="rId3">
              <a:alphaModFix/>
            </a:blip>
            <a:stretch>
              <a:fillRect b="-34457" l="-87278" r="-64129" t="-60227"/>
            </a:stretch>
          </a:blip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306" name="Google Shape;306;p45"/>
          <p:cNvPicPr preferRelativeResize="0"/>
          <p:nvPr/>
        </p:nvPicPr>
        <p:blipFill rotWithShape="1">
          <a:blip r:embed="rId4">
            <a:alphaModFix/>
          </a:blip>
          <a:srcRect b="0" l="0" r="0" t="0"/>
          <a:stretch/>
        </p:blipFill>
        <p:spPr>
          <a:xfrm>
            <a:off x="8418395" y="4605825"/>
            <a:ext cx="594481" cy="401154"/>
          </a:xfrm>
          <a:prstGeom prst="rect">
            <a:avLst/>
          </a:prstGeom>
          <a:noFill/>
          <a:ln>
            <a:noFill/>
          </a:ln>
        </p:spPr>
      </p:pic>
      <p:sp>
        <p:nvSpPr>
          <p:cNvPr id="307" name="Google Shape;307;p45"/>
          <p:cNvSpPr txBox="1"/>
          <p:nvPr/>
        </p:nvSpPr>
        <p:spPr>
          <a:xfrm>
            <a:off x="0" y="0"/>
            <a:ext cx="3000000" cy="461700"/>
          </a:xfrm>
          <a:prstGeom prst="rect">
            <a:avLst/>
          </a:prstGeom>
          <a:noFill/>
          <a:ln>
            <a:noFill/>
          </a:ln>
        </p:spPr>
        <p:txBody>
          <a:bodyPr anchorCtr="0" anchor="t" bIns="91425" lIns="91425" spcFirstLastPara="1" rIns="91425" wrap="square" tIns="91425">
            <a:spAutoFit/>
          </a:bodyPr>
          <a:lstStyle/>
          <a:p>
            <a:pPr indent="0" lvl="0" marL="0" rtl="0" algn="ctr">
              <a:lnSpc>
                <a:spcPct val="140000"/>
              </a:lnSpc>
              <a:spcBef>
                <a:spcPts val="0"/>
              </a:spcBef>
              <a:spcAft>
                <a:spcPts val="0"/>
              </a:spcAft>
              <a:buNone/>
            </a:pPr>
            <a:r>
              <a:rPr b="1" lang="en" sz="1800">
                <a:solidFill>
                  <a:srgbClr val="2A4A0B"/>
                </a:solidFill>
                <a:latin typeface="Open Sans"/>
                <a:ea typeface="Open Sans"/>
                <a:cs typeface="Open Sans"/>
                <a:sym typeface="Open Sans"/>
              </a:rPr>
              <a:t>Triggers</a:t>
            </a:r>
            <a:endParaRPr/>
          </a:p>
        </p:txBody>
      </p:sp>
      <p:sp>
        <p:nvSpPr>
          <p:cNvPr id="308" name="Google Shape;308;p45"/>
          <p:cNvSpPr txBox="1"/>
          <p:nvPr/>
        </p:nvSpPr>
        <p:spPr>
          <a:xfrm>
            <a:off x="419900" y="701600"/>
            <a:ext cx="6174000" cy="4243200"/>
          </a:xfrm>
          <a:prstGeom prst="rect">
            <a:avLst/>
          </a:prstGeom>
          <a:noFill/>
          <a:ln>
            <a:noFill/>
          </a:ln>
        </p:spPr>
        <p:txBody>
          <a:bodyPr anchorCtr="0" anchor="t" bIns="91425" lIns="91425" spcFirstLastPara="1" rIns="91425" wrap="square" tIns="91425">
            <a:spAutoFit/>
          </a:bodyPr>
          <a:lstStyle/>
          <a:p>
            <a:pPr indent="0" lvl="0" marL="0" rtl="0" algn="l">
              <a:lnSpc>
                <a:spcPct val="140015"/>
              </a:lnSpc>
              <a:spcBef>
                <a:spcPts val="0"/>
              </a:spcBef>
              <a:spcAft>
                <a:spcPts val="0"/>
              </a:spcAft>
              <a:buNone/>
            </a:pPr>
            <a:r>
              <a:rPr lang="en">
                <a:solidFill>
                  <a:srgbClr val="2A4A0B"/>
                </a:solidFill>
                <a:latin typeface="Open Sans"/>
                <a:ea typeface="Open Sans"/>
                <a:cs typeface="Open Sans"/>
                <a:sym typeface="Open Sans"/>
              </a:rPr>
              <a:t>1)Trigger which will count row of this table </a:t>
            </a:r>
            <a:endParaRPr sz="800">
              <a:solidFill>
                <a:schemeClr val="dk1"/>
              </a:solidFill>
            </a:endParaRPr>
          </a:p>
          <a:p>
            <a:pPr indent="0" lvl="0" marL="0" rtl="0" algn="l">
              <a:lnSpc>
                <a:spcPct val="140015"/>
              </a:lnSpc>
              <a:spcBef>
                <a:spcPts val="0"/>
              </a:spcBef>
              <a:spcAft>
                <a:spcPts val="0"/>
              </a:spcAft>
              <a:buNone/>
            </a:pPr>
            <a:r>
              <a:rPr lang="en">
                <a:solidFill>
                  <a:srgbClr val="2A4A0B"/>
                </a:solidFill>
                <a:latin typeface="Open Sans"/>
                <a:ea typeface="Open Sans"/>
                <a:cs typeface="Open Sans"/>
                <a:sym typeface="Open Sans"/>
              </a:rPr>
              <a:t>where insertig new parametres(In TABLE ITEM_1):</a:t>
            </a:r>
            <a:endParaRPr sz="800">
              <a:solidFill>
                <a:schemeClr val="dk1"/>
              </a:solidFill>
            </a:endParaRPr>
          </a:p>
          <a:p>
            <a:pPr indent="0" lvl="0" marL="0" rtl="0" algn="l">
              <a:lnSpc>
                <a:spcPct val="113082"/>
              </a:lnSpc>
              <a:spcBef>
                <a:spcPts val="0"/>
              </a:spcBef>
              <a:spcAft>
                <a:spcPts val="0"/>
              </a:spcAft>
              <a:buNone/>
            </a:pPr>
            <a:r>
              <a:t/>
            </a:r>
            <a:endParaRPr>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rPr b="1" lang="en" sz="1100">
                <a:solidFill>
                  <a:srgbClr val="2A4A0B"/>
                </a:solidFill>
                <a:latin typeface="Open Sans"/>
                <a:ea typeface="Open Sans"/>
                <a:cs typeface="Open Sans"/>
                <a:sym typeface="Open Sans"/>
              </a:rPr>
              <a:t>create or replace trigger rowcount_item1</a:t>
            </a:r>
            <a:endParaRPr b="1" sz="11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rPr b="1" lang="en" sz="1100">
                <a:solidFill>
                  <a:srgbClr val="2A4A0B"/>
                </a:solidFill>
                <a:latin typeface="Open Sans"/>
                <a:ea typeface="Open Sans"/>
                <a:cs typeface="Open Sans"/>
                <a:sym typeface="Open Sans"/>
              </a:rPr>
              <a:t>Before insert on item_1</a:t>
            </a:r>
            <a:endParaRPr b="1" sz="11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rPr b="1" lang="en" sz="1100">
                <a:solidFill>
                  <a:srgbClr val="2A4A0B"/>
                </a:solidFill>
                <a:latin typeface="Open Sans"/>
                <a:ea typeface="Open Sans"/>
                <a:cs typeface="Open Sans"/>
                <a:sym typeface="Open Sans"/>
              </a:rPr>
              <a:t>for each row</a:t>
            </a:r>
            <a:endParaRPr b="1" sz="11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rPr b="1" lang="en" sz="1100">
                <a:solidFill>
                  <a:srgbClr val="2A4A0B"/>
                </a:solidFill>
                <a:latin typeface="Open Sans"/>
                <a:ea typeface="Open Sans"/>
                <a:cs typeface="Open Sans"/>
                <a:sym typeface="Open Sans"/>
              </a:rPr>
              <a:t>DECLARE </a:t>
            </a:r>
            <a:endParaRPr b="1" sz="11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rPr b="1" lang="en" sz="1100">
                <a:solidFill>
                  <a:srgbClr val="2A4A0B"/>
                </a:solidFill>
                <a:latin typeface="Open Sans"/>
                <a:ea typeface="Open Sans"/>
                <a:cs typeface="Open Sans"/>
                <a:sym typeface="Open Sans"/>
              </a:rPr>
              <a:t>row_count NUMBER;</a:t>
            </a:r>
            <a:endParaRPr b="1" sz="11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rPr b="1" lang="en" sz="1100">
                <a:solidFill>
                  <a:srgbClr val="2A4A0B"/>
                </a:solidFill>
                <a:latin typeface="Open Sans"/>
                <a:ea typeface="Open Sans"/>
                <a:cs typeface="Open Sans"/>
                <a:sym typeface="Open Sans"/>
              </a:rPr>
              <a:t>begin</a:t>
            </a:r>
            <a:endParaRPr b="1" sz="11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rPr b="1" lang="en" sz="1100">
                <a:solidFill>
                  <a:srgbClr val="2A4A0B"/>
                </a:solidFill>
                <a:latin typeface="Open Sans"/>
                <a:ea typeface="Open Sans"/>
                <a:cs typeface="Open Sans"/>
                <a:sym typeface="Open Sans"/>
              </a:rPr>
              <a:t>Select count(*) into row_count from item_1;</a:t>
            </a:r>
            <a:endParaRPr b="1" sz="11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rPr b="1" lang="en" sz="1100">
                <a:solidFill>
                  <a:srgbClr val="2A4A0B"/>
                </a:solidFill>
                <a:latin typeface="Open Sans"/>
                <a:ea typeface="Open Sans"/>
                <a:cs typeface="Open Sans"/>
                <a:sym typeface="Open Sans"/>
              </a:rPr>
              <a:t>if inserting then </a:t>
            </a:r>
            <a:endParaRPr b="1" sz="11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rPr b="1" lang="en" sz="1100">
                <a:solidFill>
                  <a:srgbClr val="2A4A0B"/>
                </a:solidFill>
                <a:latin typeface="Open Sans"/>
                <a:ea typeface="Open Sans"/>
                <a:cs typeface="Open Sans"/>
                <a:sym typeface="Open Sans"/>
              </a:rPr>
              <a:t>dbms_output.put_line('Row count of this table:' || row_count);</a:t>
            </a:r>
            <a:endParaRPr b="1" sz="11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rPr b="1" lang="en" sz="1100">
                <a:solidFill>
                  <a:srgbClr val="2A4A0B"/>
                </a:solidFill>
                <a:latin typeface="Open Sans"/>
                <a:ea typeface="Open Sans"/>
                <a:cs typeface="Open Sans"/>
                <a:sym typeface="Open Sans"/>
              </a:rPr>
              <a:t>end if;</a:t>
            </a:r>
            <a:endParaRPr b="1" sz="11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rPr b="1" lang="en" sz="1100">
                <a:solidFill>
                  <a:srgbClr val="2A4A0B"/>
                </a:solidFill>
                <a:latin typeface="Open Sans"/>
                <a:ea typeface="Open Sans"/>
                <a:cs typeface="Open Sans"/>
                <a:sym typeface="Open Sans"/>
              </a:rPr>
              <a:t>end;</a:t>
            </a:r>
            <a:endParaRPr b="1" sz="11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t/>
            </a:r>
            <a:endParaRPr b="1" sz="9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t/>
            </a:r>
            <a:endParaRPr b="1" sz="9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6"/>
          <p:cNvSpPr/>
          <p:nvPr/>
        </p:nvSpPr>
        <p:spPr>
          <a:xfrm>
            <a:off x="-1244" y="-320"/>
            <a:ext cx="733063" cy="534245"/>
          </a:xfrm>
          <a:custGeom>
            <a:rect b="b" l="l" r="r" t="t"/>
            <a:pathLst>
              <a:path extrusionOk="0" h="2115820" w="2903220">
                <a:moveTo>
                  <a:pt x="2881630" y="800100"/>
                </a:moveTo>
                <a:cubicBezTo>
                  <a:pt x="2880360" y="624840"/>
                  <a:pt x="2870200" y="412750"/>
                  <a:pt x="2870200" y="222250"/>
                </a:cubicBezTo>
                <a:cubicBezTo>
                  <a:pt x="2870200" y="170180"/>
                  <a:pt x="2868930" y="66040"/>
                  <a:pt x="2862580" y="13970"/>
                </a:cubicBezTo>
                <a:cubicBezTo>
                  <a:pt x="2710180" y="13970"/>
                  <a:pt x="2546350" y="1270"/>
                  <a:pt x="2392680" y="1270"/>
                </a:cubicBezTo>
                <a:cubicBezTo>
                  <a:pt x="1593850" y="3810"/>
                  <a:pt x="802640" y="0"/>
                  <a:pt x="5080" y="1270"/>
                </a:cubicBezTo>
                <a:cubicBezTo>
                  <a:pt x="5080" y="171450"/>
                  <a:pt x="0" y="360680"/>
                  <a:pt x="1270" y="530860"/>
                </a:cubicBezTo>
                <a:cubicBezTo>
                  <a:pt x="3810" y="848360"/>
                  <a:pt x="7620" y="1167130"/>
                  <a:pt x="7620" y="1484630"/>
                </a:cubicBezTo>
                <a:cubicBezTo>
                  <a:pt x="7620" y="1638300"/>
                  <a:pt x="6350" y="1790700"/>
                  <a:pt x="13970" y="1944370"/>
                </a:cubicBezTo>
                <a:cubicBezTo>
                  <a:pt x="16510" y="1993900"/>
                  <a:pt x="19050" y="2042160"/>
                  <a:pt x="24130" y="2091690"/>
                </a:cubicBezTo>
                <a:cubicBezTo>
                  <a:pt x="191770" y="2094230"/>
                  <a:pt x="358140" y="2098040"/>
                  <a:pt x="525780" y="2103120"/>
                </a:cubicBezTo>
                <a:cubicBezTo>
                  <a:pt x="971550" y="2115820"/>
                  <a:pt x="1404620" y="2095500"/>
                  <a:pt x="1864360" y="2104390"/>
                </a:cubicBezTo>
                <a:cubicBezTo>
                  <a:pt x="2211070" y="2110740"/>
                  <a:pt x="2551430" y="2091690"/>
                  <a:pt x="2898140" y="2091690"/>
                </a:cubicBezTo>
                <a:cubicBezTo>
                  <a:pt x="2898140" y="2075180"/>
                  <a:pt x="2899410" y="1978660"/>
                  <a:pt x="2900680" y="1962150"/>
                </a:cubicBezTo>
                <a:cubicBezTo>
                  <a:pt x="2903220" y="1863090"/>
                  <a:pt x="2889250" y="1677670"/>
                  <a:pt x="2890520" y="1578610"/>
                </a:cubicBezTo>
                <a:cubicBezTo>
                  <a:pt x="2896870" y="1170940"/>
                  <a:pt x="2884170" y="1151890"/>
                  <a:pt x="2881630" y="800100"/>
                </a:cubicBezTo>
                <a:close/>
              </a:path>
            </a:pathLst>
          </a:custGeom>
          <a:blipFill rotWithShape="1">
            <a:blip r:embed="rId3">
              <a:alphaModFix/>
            </a:blip>
            <a:stretch>
              <a:fillRect b="-34457" l="-87278" r="-64129" t="-60227"/>
            </a:stretch>
          </a:blip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314" name="Google Shape;314;p46"/>
          <p:cNvPicPr preferRelativeResize="0"/>
          <p:nvPr/>
        </p:nvPicPr>
        <p:blipFill rotWithShape="1">
          <a:blip r:embed="rId4">
            <a:alphaModFix/>
          </a:blip>
          <a:srcRect b="0" l="0" r="0" t="0"/>
          <a:stretch/>
        </p:blipFill>
        <p:spPr>
          <a:xfrm>
            <a:off x="8418395" y="4605825"/>
            <a:ext cx="594481" cy="401154"/>
          </a:xfrm>
          <a:prstGeom prst="rect">
            <a:avLst/>
          </a:prstGeom>
          <a:noFill/>
          <a:ln>
            <a:noFill/>
          </a:ln>
        </p:spPr>
      </p:pic>
      <p:sp>
        <p:nvSpPr>
          <p:cNvPr id="315" name="Google Shape;315;p46"/>
          <p:cNvSpPr txBox="1"/>
          <p:nvPr/>
        </p:nvSpPr>
        <p:spPr>
          <a:xfrm>
            <a:off x="0" y="0"/>
            <a:ext cx="3000000" cy="461700"/>
          </a:xfrm>
          <a:prstGeom prst="rect">
            <a:avLst/>
          </a:prstGeom>
          <a:noFill/>
          <a:ln>
            <a:noFill/>
          </a:ln>
        </p:spPr>
        <p:txBody>
          <a:bodyPr anchorCtr="0" anchor="t" bIns="91425" lIns="91425" spcFirstLastPara="1" rIns="91425" wrap="square" tIns="91425">
            <a:spAutoFit/>
          </a:bodyPr>
          <a:lstStyle/>
          <a:p>
            <a:pPr indent="0" lvl="0" marL="0" rtl="0" algn="ctr">
              <a:lnSpc>
                <a:spcPct val="140000"/>
              </a:lnSpc>
              <a:spcBef>
                <a:spcPts val="0"/>
              </a:spcBef>
              <a:spcAft>
                <a:spcPts val="0"/>
              </a:spcAft>
              <a:buNone/>
            </a:pPr>
            <a:r>
              <a:rPr b="1" lang="en" sz="1800">
                <a:solidFill>
                  <a:srgbClr val="2A4A0B"/>
                </a:solidFill>
                <a:latin typeface="Open Sans"/>
                <a:ea typeface="Open Sans"/>
                <a:cs typeface="Open Sans"/>
                <a:sym typeface="Open Sans"/>
              </a:rPr>
              <a:t>Triggers</a:t>
            </a:r>
            <a:endParaRPr/>
          </a:p>
        </p:txBody>
      </p:sp>
      <p:sp>
        <p:nvSpPr>
          <p:cNvPr id="316" name="Google Shape;316;p46"/>
          <p:cNvSpPr txBox="1"/>
          <p:nvPr/>
        </p:nvSpPr>
        <p:spPr>
          <a:xfrm>
            <a:off x="419900" y="701600"/>
            <a:ext cx="6174000" cy="4243200"/>
          </a:xfrm>
          <a:prstGeom prst="rect">
            <a:avLst/>
          </a:prstGeom>
          <a:noFill/>
          <a:ln>
            <a:noFill/>
          </a:ln>
        </p:spPr>
        <p:txBody>
          <a:bodyPr anchorCtr="0" anchor="t" bIns="91425" lIns="91425" spcFirstLastPara="1" rIns="91425" wrap="square" tIns="91425">
            <a:spAutoFit/>
          </a:bodyPr>
          <a:lstStyle/>
          <a:p>
            <a:pPr indent="0" lvl="0" marL="0" rtl="0" algn="l">
              <a:lnSpc>
                <a:spcPct val="140015"/>
              </a:lnSpc>
              <a:spcBef>
                <a:spcPts val="0"/>
              </a:spcBef>
              <a:spcAft>
                <a:spcPts val="0"/>
              </a:spcAft>
              <a:buNone/>
            </a:pPr>
            <a:r>
              <a:rPr lang="en">
                <a:solidFill>
                  <a:srgbClr val="2A4A0B"/>
                </a:solidFill>
                <a:latin typeface="Open Sans"/>
                <a:ea typeface="Open Sans"/>
                <a:cs typeface="Open Sans"/>
                <a:sym typeface="Open Sans"/>
              </a:rPr>
              <a:t>1)Trigger which will count row of this table </a:t>
            </a:r>
            <a:endParaRPr sz="800">
              <a:solidFill>
                <a:schemeClr val="dk1"/>
              </a:solidFill>
            </a:endParaRPr>
          </a:p>
          <a:p>
            <a:pPr indent="0" lvl="0" marL="0" rtl="0" algn="l">
              <a:lnSpc>
                <a:spcPct val="140015"/>
              </a:lnSpc>
              <a:spcBef>
                <a:spcPts val="0"/>
              </a:spcBef>
              <a:spcAft>
                <a:spcPts val="0"/>
              </a:spcAft>
              <a:buNone/>
            </a:pPr>
            <a:r>
              <a:rPr lang="en">
                <a:solidFill>
                  <a:srgbClr val="2A4A0B"/>
                </a:solidFill>
                <a:latin typeface="Open Sans"/>
                <a:ea typeface="Open Sans"/>
                <a:cs typeface="Open Sans"/>
                <a:sym typeface="Open Sans"/>
              </a:rPr>
              <a:t>where insertig new parametres(In TABLE ITEM_2):</a:t>
            </a:r>
            <a:endParaRPr sz="800">
              <a:solidFill>
                <a:schemeClr val="dk1"/>
              </a:solidFill>
            </a:endParaRPr>
          </a:p>
          <a:p>
            <a:pPr indent="0" lvl="0" marL="0" rtl="0" algn="l">
              <a:lnSpc>
                <a:spcPct val="113082"/>
              </a:lnSpc>
              <a:spcBef>
                <a:spcPts val="0"/>
              </a:spcBef>
              <a:spcAft>
                <a:spcPts val="0"/>
              </a:spcAft>
              <a:buNone/>
            </a:pPr>
            <a:r>
              <a:t/>
            </a:r>
            <a:endParaRPr>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rPr b="1" lang="en" sz="1100">
                <a:solidFill>
                  <a:srgbClr val="2A4A0B"/>
                </a:solidFill>
                <a:latin typeface="Open Sans"/>
                <a:ea typeface="Open Sans"/>
                <a:cs typeface="Open Sans"/>
                <a:sym typeface="Open Sans"/>
              </a:rPr>
              <a:t>create or replace trigger rowcount_item2</a:t>
            </a:r>
            <a:endParaRPr b="1" sz="11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rPr b="1" lang="en" sz="1100">
                <a:solidFill>
                  <a:srgbClr val="2A4A0B"/>
                </a:solidFill>
                <a:latin typeface="Open Sans"/>
                <a:ea typeface="Open Sans"/>
                <a:cs typeface="Open Sans"/>
                <a:sym typeface="Open Sans"/>
              </a:rPr>
              <a:t>Before insert on item_2</a:t>
            </a:r>
            <a:endParaRPr b="1" sz="11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rPr b="1" lang="en" sz="1100">
                <a:solidFill>
                  <a:srgbClr val="2A4A0B"/>
                </a:solidFill>
                <a:latin typeface="Open Sans"/>
                <a:ea typeface="Open Sans"/>
                <a:cs typeface="Open Sans"/>
                <a:sym typeface="Open Sans"/>
              </a:rPr>
              <a:t>for each row</a:t>
            </a:r>
            <a:endParaRPr b="1" sz="11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rPr b="1" lang="en" sz="1100">
                <a:solidFill>
                  <a:srgbClr val="2A4A0B"/>
                </a:solidFill>
                <a:latin typeface="Open Sans"/>
                <a:ea typeface="Open Sans"/>
                <a:cs typeface="Open Sans"/>
                <a:sym typeface="Open Sans"/>
              </a:rPr>
              <a:t>DECLARE </a:t>
            </a:r>
            <a:endParaRPr b="1" sz="11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rPr b="1" lang="en" sz="1100">
                <a:solidFill>
                  <a:srgbClr val="2A4A0B"/>
                </a:solidFill>
                <a:latin typeface="Open Sans"/>
                <a:ea typeface="Open Sans"/>
                <a:cs typeface="Open Sans"/>
                <a:sym typeface="Open Sans"/>
              </a:rPr>
              <a:t>row_count NUMBER;</a:t>
            </a:r>
            <a:endParaRPr b="1" sz="11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rPr b="1" lang="en" sz="1100">
                <a:solidFill>
                  <a:srgbClr val="2A4A0B"/>
                </a:solidFill>
                <a:latin typeface="Open Sans"/>
                <a:ea typeface="Open Sans"/>
                <a:cs typeface="Open Sans"/>
                <a:sym typeface="Open Sans"/>
              </a:rPr>
              <a:t>begin</a:t>
            </a:r>
            <a:endParaRPr b="1" sz="11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rPr b="1" lang="en" sz="1100">
                <a:solidFill>
                  <a:srgbClr val="2A4A0B"/>
                </a:solidFill>
                <a:latin typeface="Open Sans"/>
                <a:ea typeface="Open Sans"/>
                <a:cs typeface="Open Sans"/>
                <a:sym typeface="Open Sans"/>
              </a:rPr>
              <a:t>Select count(*) into row_count from item_2;</a:t>
            </a:r>
            <a:endParaRPr b="1" sz="11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rPr b="1" lang="en" sz="1100">
                <a:solidFill>
                  <a:srgbClr val="2A4A0B"/>
                </a:solidFill>
                <a:latin typeface="Open Sans"/>
                <a:ea typeface="Open Sans"/>
                <a:cs typeface="Open Sans"/>
                <a:sym typeface="Open Sans"/>
              </a:rPr>
              <a:t>if inserting then </a:t>
            </a:r>
            <a:endParaRPr b="1" sz="11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rPr b="1" lang="en" sz="1100">
                <a:solidFill>
                  <a:srgbClr val="2A4A0B"/>
                </a:solidFill>
                <a:latin typeface="Open Sans"/>
                <a:ea typeface="Open Sans"/>
                <a:cs typeface="Open Sans"/>
                <a:sym typeface="Open Sans"/>
              </a:rPr>
              <a:t>dbms_output.put_line('Row count of this table:' || row_count);</a:t>
            </a:r>
            <a:endParaRPr b="1" sz="11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rPr b="1" lang="en" sz="1100">
                <a:solidFill>
                  <a:srgbClr val="2A4A0B"/>
                </a:solidFill>
                <a:latin typeface="Open Sans"/>
                <a:ea typeface="Open Sans"/>
                <a:cs typeface="Open Sans"/>
                <a:sym typeface="Open Sans"/>
              </a:rPr>
              <a:t>end if;</a:t>
            </a:r>
            <a:endParaRPr b="1" sz="11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rPr b="1" lang="en" sz="1100">
                <a:solidFill>
                  <a:srgbClr val="2A4A0B"/>
                </a:solidFill>
                <a:latin typeface="Open Sans"/>
                <a:ea typeface="Open Sans"/>
                <a:cs typeface="Open Sans"/>
                <a:sym typeface="Open Sans"/>
              </a:rPr>
              <a:t>end;</a:t>
            </a:r>
            <a:endParaRPr b="1" sz="11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t/>
            </a:r>
            <a:endParaRPr b="1" sz="9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t/>
            </a:r>
            <a:endParaRPr b="1" sz="9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7"/>
          <p:cNvSpPr/>
          <p:nvPr/>
        </p:nvSpPr>
        <p:spPr>
          <a:xfrm>
            <a:off x="-1244" y="-320"/>
            <a:ext cx="733063" cy="534245"/>
          </a:xfrm>
          <a:custGeom>
            <a:rect b="b" l="l" r="r" t="t"/>
            <a:pathLst>
              <a:path extrusionOk="0" h="2115820" w="2903220">
                <a:moveTo>
                  <a:pt x="2881630" y="800100"/>
                </a:moveTo>
                <a:cubicBezTo>
                  <a:pt x="2880360" y="624840"/>
                  <a:pt x="2870200" y="412750"/>
                  <a:pt x="2870200" y="222250"/>
                </a:cubicBezTo>
                <a:cubicBezTo>
                  <a:pt x="2870200" y="170180"/>
                  <a:pt x="2868930" y="66040"/>
                  <a:pt x="2862580" y="13970"/>
                </a:cubicBezTo>
                <a:cubicBezTo>
                  <a:pt x="2710180" y="13970"/>
                  <a:pt x="2546350" y="1270"/>
                  <a:pt x="2392680" y="1270"/>
                </a:cubicBezTo>
                <a:cubicBezTo>
                  <a:pt x="1593850" y="3810"/>
                  <a:pt x="802640" y="0"/>
                  <a:pt x="5080" y="1270"/>
                </a:cubicBezTo>
                <a:cubicBezTo>
                  <a:pt x="5080" y="171450"/>
                  <a:pt x="0" y="360680"/>
                  <a:pt x="1270" y="530860"/>
                </a:cubicBezTo>
                <a:cubicBezTo>
                  <a:pt x="3810" y="848360"/>
                  <a:pt x="7620" y="1167130"/>
                  <a:pt x="7620" y="1484630"/>
                </a:cubicBezTo>
                <a:cubicBezTo>
                  <a:pt x="7620" y="1638300"/>
                  <a:pt x="6350" y="1790700"/>
                  <a:pt x="13970" y="1944370"/>
                </a:cubicBezTo>
                <a:cubicBezTo>
                  <a:pt x="16510" y="1993900"/>
                  <a:pt x="19050" y="2042160"/>
                  <a:pt x="24130" y="2091690"/>
                </a:cubicBezTo>
                <a:cubicBezTo>
                  <a:pt x="191770" y="2094230"/>
                  <a:pt x="358140" y="2098040"/>
                  <a:pt x="525780" y="2103120"/>
                </a:cubicBezTo>
                <a:cubicBezTo>
                  <a:pt x="971550" y="2115820"/>
                  <a:pt x="1404620" y="2095500"/>
                  <a:pt x="1864360" y="2104390"/>
                </a:cubicBezTo>
                <a:cubicBezTo>
                  <a:pt x="2211070" y="2110740"/>
                  <a:pt x="2551430" y="2091690"/>
                  <a:pt x="2898140" y="2091690"/>
                </a:cubicBezTo>
                <a:cubicBezTo>
                  <a:pt x="2898140" y="2075180"/>
                  <a:pt x="2899410" y="1978660"/>
                  <a:pt x="2900680" y="1962150"/>
                </a:cubicBezTo>
                <a:cubicBezTo>
                  <a:pt x="2903220" y="1863090"/>
                  <a:pt x="2889250" y="1677670"/>
                  <a:pt x="2890520" y="1578610"/>
                </a:cubicBezTo>
                <a:cubicBezTo>
                  <a:pt x="2896870" y="1170940"/>
                  <a:pt x="2884170" y="1151890"/>
                  <a:pt x="2881630" y="800100"/>
                </a:cubicBezTo>
                <a:close/>
              </a:path>
            </a:pathLst>
          </a:custGeom>
          <a:blipFill rotWithShape="1">
            <a:blip r:embed="rId3">
              <a:alphaModFix/>
            </a:blip>
            <a:stretch>
              <a:fillRect b="-34457" l="-87278" r="-64129" t="-60227"/>
            </a:stretch>
          </a:blip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322" name="Google Shape;322;p47"/>
          <p:cNvPicPr preferRelativeResize="0"/>
          <p:nvPr/>
        </p:nvPicPr>
        <p:blipFill rotWithShape="1">
          <a:blip r:embed="rId4">
            <a:alphaModFix/>
          </a:blip>
          <a:srcRect b="0" l="0" r="0" t="0"/>
          <a:stretch/>
        </p:blipFill>
        <p:spPr>
          <a:xfrm>
            <a:off x="8418395" y="4605825"/>
            <a:ext cx="594481" cy="401154"/>
          </a:xfrm>
          <a:prstGeom prst="rect">
            <a:avLst/>
          </a:prstGeom>
          <a:noFill/>
          <a:ln>
            <a:noFill/>
          </a:ln>
        </p:spPr>
      </p:pic>
      <p:sp>
        <p:nvSpPr>
          <p:cNvPr id="323" name="Google Shape;323;p47"/>
          <p:cNvSpPr txBox="1"/>
          <p:nvPr/>
        </p:nvSpPr>
        <p:spPr>
          <a:xfrm>
            <a:off x="0" y="0"/>
            <a:ext cx="3000000" cy="461700"/>
          </a:xfrm>
          <a:prstGeom prst="rect">
            <a:avLst/>
          </a:prstGeom>
          <a:noFill/>
          <a:ln>
            <a:noFill/>
          </a:ln>
        </p:spPr>
        <p:txBody>
          <a:bodyPr anchorCtr="0" anchor="t" bIns="91425" lIns="91425" spcFirstLastPara="1" rIns="91425" wrap="square" tIns="91425">
            <a:spAutoFit/>
          </a:bodyPr>
          <a:lstStyle/>
          <a:p>
            <a:pPr indent="0" lvl="0" marL="0" rtl="0" algn="ctr">
              <a:lnSpc>
                <a:spcPct val="140000"/>
              </a:lnSpc>
              <a:spcBef>
                <a:spcPts val="0"/>
              </a:spcBef>
              <a:spcAft>
                <a:spcPts val="0"/>
              </a:spcAft>
              <a:buNone/>
            </a:pPr>
            <a:r>
              <a:rPr b="1" lang="en" sz="1800">
                <a:solidFill>
                  <a:srgbClr val="2A4A0B"/>
                </a:solidFill>
                <a:latin typeface="Open Sans"/>
                <a:ea typeface="Open Sans"/>
                <a:cs typeface="Open Sans"/>
                <a:sym typeface="Open Sans"/>
              </a:rPr>
              <a:t>Triggers</a:t>
            </a:r>
            <a:endParaRPr/>
          </a:p>
        </p:txBody>
      </p:sp>
      <p:sp>
        <p:nvSpPr>
          <p:cNvPr id="324" name="Google Shape;324;p47"/>
          <p:cNvSpPr txBox="1"/>
          <p:nvPr/>
        </p:nvSpPr>
        <p:spPr>
          <a:xfrm>
            <a:off x="419900" y="701600"/>
            <a:ext cx="6174000" cy="4243200"/>
          </a:xfrm>
          <a:prstGeom prst="rect">
            <a:avLst/>
          </a:prstGeom>
          <a:noFill/>
          <a:ln>
            <a:noFill/>
          </a:ln>
        </p:spPr>
        <p:txBody>
          <a:bodyPr anchorCtr="0" anchor="t" bIns="91425" lIns="91425" spcFirstLastPara="1" rIns="91425" wrap="square" tIns="91425">
            <a:spAutoFit/>
          </a:bodyPr>
          <a:lstStyle/>
          <a:p>
            <a:pPr indent="0" lvl="0" marL="0" rtl="0" algn="l">
              <a:lnSpc>
                <a:spcPct val="140015"/>
              </a:lnSpc>
              <a:spcBef>
                <a:spcPts val="0"/>
              </a:spcBef>
              <a:spcAft>
                <a:spcPts val="0"/>
              </a:spcAft>
              <a:buNone/>
            </a:pPr>
            <a:r>
              <a:rPr lang="en">
                <a:solidFill>
                  <a:srgbClr val="2A4A0B"/>
                </a:solidFill>
                <a:latin typeface="Open Sans"/>
                <a:ea typeface="Open Sans"/>
                <a:cs typeface="Open Sans"/>
                <a:sym typeface="Open Sans"/>
              </a:rPr>
              <a:t>1)Trigger which will count row of this table </a:t>
            </a:r>
            <a:endParaRPr sz="800">
              <a:solidFill>
                <a:schemeClr val="dk1"/>
              </a:solidFill>
            </a:endParaRPr>
          </a:p>
          <a:p>
            <a:pPr indent="0" lvl="0" marL="0" rtl="0" algn="l">
              <a:lnSpc>
                <a:spcPct val="140015"/>
              </a:lnSpc>
              <a:spcBef>
                <a:spcPts val="0"/>
              </a:spcBef>
              <a:spcAft>
                <a:spcPts val="0"/>
              </a:spcAft>
              <a:buNone/>
            </a:pPr>
            <a:r>
              <a:rPr lang="en">
                <a:solidFill>
                  <a:srgbClr val="2A4A0B"/>
                </a:solidFill>
                <a:latin typeface="Open Sans"/>
                <a:ea typeface="Open Sans"/>
                <a:cs typeface="Open Sans"/>
                <a:sym typeface="Open Sans"/>
              </a:rPr>
              <a:t>where insertig new parametres(In TABLE PAYMENT):</a:t>
            </a:r>
            <a:endParaRPr sz="800">
              <a:solidFill>
                <a:schemeClr val="dk1"/>
              </a:solidFill>
            </a:endParaRPr>
          </a:p>
          <a:p>
            <a:pPr indent="0" lvl="0" marL="0" rtl="0" algn="l">
              <a:lnSpc>
                <a:spcPct val="113082"/>
              </a:lnSpc>
              <a:spcBef>
                <a:spcPts val="0"/>
              </a:spcBef>
              <a:spcAft>
                <a:spcPts val="0"/>
              </a:spcAft>
              <a:buNone/>
            </a:pPr>
            <a:r>
              <a:t/>
            </a:r>
            <a:endParaRPr>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rPr b="1" lang="en" sz="1100">
                <a:solidFill>
                  <a:srgbClr val="2A4A0B"/>
                </a:solidFill>
                <a:latin typeface="Open Sans"/>
                <a:ea typeface="Open Sans"/>
                <a:cs typeface="Open Sans"/>
                <a:sym typeface="Open Sans"/>
              </a:rPr>
              <a:t>create or replace trigger rowcount_payment</a:t>
            </a:r>
            <a:endParaRPr b="1" sz="11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rPr b="1" lang="en" sz="1100">
                <a:solidFill>
                  <a:srgbClr val="2A4A0B"/>
                </a:solidFill>
                <a:latin typeface="Open Sans"/>
                <a:ea typeface="Open Sans"/>
                <a:cs typeface="Open Sans"/>
                <a:sym typeface="Open Sans"/>
              </a:rPr>
              <a:t>Before insert on payment</a:t>
            </a:r>
            <a:endParaRPr b="1" sz="11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rPr b="1" lang="en" sz="1100">
                <a:solidFill>
                  <a:srgbClr val="2A4A0B"/>
                </a:solidFill>
                <a:latin typeface="Open Sans"/>
                <a:ea typeface="Open Sans"/>
                <a:cs typeface="Open Sans"/>
                <a:sym typeface="Open Sans"/>
              </a:rPr>
              <a:t>for each row</a:t>
            </a:r>
            <a:endParaRPr b="1" sz="11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rPr b="1" lang="en" sz="1100">
                <a:solidFill>
                  <a:srgbClr val="2A4A0B"/>
                </a:solidFill>
                <a:latin typeface="Open Sans"/>
                <a:ea typeface="Open Sans"/>
                <a:cs typeface="Open Sans"/>
                <a:sym typeface="Open Sans"/>
              </a:rPr>
              <a:t>DECLARE </a:t>
            </a:r>
            <a:endParaRPr b="1" sz="11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rPr b="1" lang="en" sz="1100">
                <a:solidFill>
                  <a:srgbClr val="2A4A0B"/>
                </a:solidFill>
                <a:latin typeface="Open Sans"/>
                <a:ea typeface="Open Sans"/>
                <a:cs typeface="Open Sans"/>
                <a:sym typeface="Open Sans"/>
              </a:rPr>
              <a:t>row_count NUMBER;</a:t>
            </a:r>
            <a:endParaRPr b="1" sz="11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rPr b="1" lang="en" sz="1100">
                <a:solidFill>
                  <a:srgbClr val="2A4A0B"/>
                </a:solidFill>
                <a:latin typeface="Open Sans"/>
                <a:ea typeface="Open Sans"/>
                <a:cs typeface="Open Sans"/>
                <a:sym typeface="Open Sans"/>
              </a:rPr>
              <a:t>begin</a:t>
            </a:r>
            <a:endParaRPr b="1" sz="11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rPr b="1" lang="en" sz="1100">
                <a:solidFill>
                  <a:srgbClr val="2A4A0B"/>
                </a:solidFill>
                <a:latin typeface="Open Sans"/>
                <a:ea typeface="Open Sans"/>
                <a:cs typeface="Open Sans"/>
                <a:sym typeface="Open Sans"/>
              </a:rPr>
              <a:t>Select count(*) into row_count from payment;</a:t>
            </a:r>
            <a:endParaRPr b="1" sz="11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rPr b="1" lang="en" sz="1100">
                <a:solidFill>
                  <a:srgbClr val="2A4A0B"/>
                </a:solidFill>
                <a:latin typeface="Open Sans"/>
                <a:ea typeface="Open Sans"/>
                <a:cs typeface="Open Sans"/>
                <a:sym typeface="Open Sans"/>
              </a:rPr>
              <a:t>if inserting then </a:t>
            </a:r>
            <a:endParaRPr b="1" sz="11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rPr b="1" lang="en" sz="1100">
                <a:solidFill>
                  <a:srgbClr val="2A4A0B"/>
                </a:solidFill>
                <a:latin typeface="Open Sans"/>
                <a:ea typeface="Open Sans"/>
                <a:cs typeface="Open Sans"/>
                <a:sym typeface="Open Sans"/>
              </a:rPr>
              <a:t>dbms_output.put_line('Row count of this table:' || row_count);</a:t>
            </a:r>
            <a:endParaRPr b="1" sz="11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rPr b="1" lang="en" sz="1100">
                <a:solidFill>
                  <a:srgbClr val="2A4A0B"/>
                </a:solidFill>
                <a:latin typeface="Open Sans"/>
                <a:ea typeface="Open Sans"/>
                <a:cs typeface="Open Sans"/>
                <a:sym typeface="Open Sans"/>
              </a:rPr>
              <a:t>end if;</a:t>
            </a:r>
            <a:endParaRPr b="1" sz="11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rPr b="1" lang="en" sz="1100">
                <a:solidFill>
                  <a:srgbClr val="2A4A0B"/>
                </a:solidFill>
                <a:latin typeface="Open Sans"/>
                <a:ea typeface="Open Sans"/>
                <a:cs typeface="Open Sans"/>
                <a:sym typeface="Open Sans"/>
              </a:rPr>
              <a:t>end;</a:t>
            </a:r>
            <a:endParaRPr b="1" sz="11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t/>
            </a:r>
            <a:endParaRPr b="1" sz="9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t/>
            </a:r>
            <a:endParaRPr b="1" sz="9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8"/>
          <p:cNvSpPr/>
          <p:nvPr/>
        </p:nvSpPr>
        <p:spPr>
          <a:xfrm>
            <a:off x="-1244" y="-320"/>
            <a:ext cx="733063" cy="534245"/>
          </a:xfrm>
          <a:custGeom>
            <a:rect b="b" l="l" r="r" t="t"/>
            <a:pathLst>
              <a:path extrusionOk="0" h="2115820" w="2903220">
                <a:moveTo>
                  <a:pt x="2881630" y="800100"/>
                </a:moveTo>
                <a:cubicBezTo>
                  <a:pt x="2880360" y="624840"/>
                  <a:pt x="2870200" y="412750"/>
                  <a:pt x="2870200" y="222250"/>
                </a:cubicBezTo>
                <a:cubicBezTo>
                  <a:pt x="2870200" y="170180"/>
                  <a:pt x="2868930" y="66040"/>
                  <a:pt x="2862580" y="13970"/>
                </a:cubicBezTo>
                <a:cubicBezTo>
                  <a:pt x="2710180" y="13970"/>
                  <a:pt x="2546350" y="1270"/>
                  <a:pt x="2392680" y="1270"/>
                </a:cubicBezTo>
                <a:cubicBezTo>
                  <a:pt x="1593850" y="3810"/>
                  <a:pt x="802640" y="0"/>
                  <a:pt x="5080" y="1270"/>
                </a:cubicBezTo>
                <a:cubicBezTo>
                  <a:pt x="5080" y="171450"/>
                  <a:pt x="0" y="360680"/>
                  <a:pt x="1270" y="530860"/>
                </a:cubicBezTo>
                <a:cubicBezTo>
                  <a:pt x="3810" y="848360"/>
                  <a:pt x="7620" y="1167130"/>
                  <a:pt x="7620" y="1484630"/>
                </a:cubicBezTo>
                <a:cubicBezTo>
                  <a:pt x="7620" y="1638300"/>
                  <a:pt x="6350" y="1790700"/>
                  <a:pt x="13970" y="1944370"/>
                </a:cubicBezTo>
                <a:cubicBezTo>
                  <a:pt x="16510" y="1993900"/>
                  <a:pt x="19050" y="2042160"/>
                  <a:pt x="24130" y="2091690"/>
                </a:cubicBezTo>
                <a:cubicBezTo>
                  <a:pt x="191770" y="2094230"/>
                  <a:pt x="358140" y="2098040"/>
                  <a:pt x="525780" y="2103120"/>
                </a:cubicBezTo>
                <a:cubicBezTo>
                  <a:pt x="971550" y="2115820"/>
                  <a:pt x="1404620" y="2095500"/>
                  <a:pt x="1864360" y="2104390"/>
                </a:cubicBezTo>
                <a:cubicBezTo>
                  <a:pt x="2211070" y="2110740"/>
                  <a:pt x="2551430" y="2091690"/>
                  <a:pt x="2898140" y="2091690"/>
                </a:cubicBezTo>
                <a:cubicBezTo>
                  <a:pt x="2898140" y="2075180"/>
                  <a:pt x="2899410" y="1978660"/>
                  <a:pt x="2900680" y="1962150"/>
                </a:cubicBezTo>
                <a:cubicBezTo>
                  <a:pt x="2903220" y="1863090"/>
                  <a:pt x="2889250" y="1677670"/>
                  <a:pt x="2890520" y="1578610"/>
                </a:cubicBezTo>
                <a:cubicBezTo>
                  <a:pt x="2896870" y="1170940"/>
                  <a:pt x="2884170" y="1151890"/>
                  <a:pt x="2881630" y="800100"/>
                </a:cubicBezTo>
                <a:close/>
              </a:path>
            </a:pathLst>
          </a:custGeom>
          <a:blipFill rotWithShape="1">
            <a:blip r:embed="rId3">
              <a:alphaModFix/>
            </a:blip>
            <a:stretch>
              <a:fillRect b="-34457" l="-87278" r="-64129" t="-60227"/>
            </a:stretch>
          </a:blip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330" name="Google Shape;330;p48"/>
          <p:cNvPicPr preferRelativeResize="0"/>
          <p:nvPr/>
        </p:nvPicPr>
        <p:blipFill rotWithShape="1">
          <a:blip r:embed="rId4">
            <a:alphaModFix/>
          </a:blip>
          <a:srcRect b="0" l="0" r="0" t="0"/>
          <a:stretch/>
        </p:blipFill>
        <p:spPr>
          <a:xfrm>
            <a:off x="8418395" y="4605825"/>
            <a:ext cx="594481" cy="401154"/>
          </a:xfrm>
          <a:prstGeom prst="rect">
            <a:avLst/>
          </a:prstGeom>
          <a:noFill/>
          <a:ln>
            <a:noFill/>
          </a:ln>
        </p:spPr>
      </p:pic>
      <p:sp>
        <p:nvSpPr>
          <p:cNvPr id="331" name="Google Shape;331;p48"/>
          <p:cNvSpPr txBox="1"/>
          <p:nvPr/>
        </p:nvSpPr>
        <p:spPr>
          <a:xfrm>
            <a:off x="0" y="0"/>
            <a:ext cx="3000000" cy="461700"/>
          </a:xfrm>
          <a:prstGeom prst="rect">
            <a:avLst/>
          </a:prstGeom>
          <a:noFill/>
          <a:ln>
            <a:noFill/>
          </a:ln>
        </p:spPr>
        <p:txBody>
          <a:bodyPr anchorCtr="0" anchor="t" bIns="91425" lIns="91425" spcFirstLastPara="1" rIns="91425" wrap="square" tIns="91425">
            <a:spAutoFit/>
          </a:bodyPr>
          <a:lstStyle/>
          <a:p>
            <a:pPr indent="0" lvl="0" marL="0" rtl="0" algn="ctr">
              <a:lnSpc>
                <a:spcPct val="140000"/>
              </a:lnSpc>
              <a:spcBef>
                <a:spcPts val="0"/>
              </a:spcBef>
              <a:spcAft>
                <a:spcPts val="0"/>
              </a:spcAft>
              <a:buNone/>
            </a:pPr>
            <a:r>
              <a:rPr b="1" lang="en" sz="1800">
                <a:solidFill>
                  <a:srgbClr val="2A4A0B"/>
                </a:solidFill>
                <a:latin typeface="Open Sans"/>
                <a:ea typeface="Open Sans"/>
                <a:cs typeface="Open Sans"/>
                <a:sym typeface="Open Sans"/>
              </a:rPr>
              <a:t>Triggers</a:t>
            </a:r>
            <a:endParaRPr/>
          </a:p>
        </p:txBody>
      </p:sp>
      <p:sp>
        <p:nvSpPr>
          <p:cNvPr id="332" name="Google Shape;332;p48"/>
          <p:cNvSpPr txBox="1"/>
          <p:nvPr/>
        </p:nvSpPr>
        <p:spPr>
          <a:xfrm>
            <a:off x="419900" y="701600"/>
            <a:ext cx="6174000" cy="4243200"/>
          </a:xfrm>
          <a:prstGeom prst="rect">
            <a:avLst/>
          </a:prstGeom>
          <a:noFill/>
          <a:ln>
            <a:noFill/>
          </a:ln>
        </p:spPr>
        <p:txBody>
          <a:bodyPr anchorCtr="0" anchor="t" bIns="91425" lIns="91425" spcFirstLastPara="1" rIns="91425" wrap="square" tIns="91425">
            <a:spAutoFit/>
          </a:bodyPr>
          <a:lstStyle/>
          <a:p>
            <a:pPr indent="0" lvl="0" marL="0" rtl="0" algn="l">
              <a:lnSpc>
                <a:spcPct val="140015"/>
              </a:lnSpc>
              <a:spcBef>
                <a:spcPts val="0"/>
              </a:spcBef>
              <a:spcAft>
                <a:spcPts val="0"/>
              </a:spcAft>
              <a:buNone/>
            </a:pPr>
            <a:r>
              <a:rPr lang="en">
                <a:solidFill>
                  <a:srgbClr val="2A4A0B"/>
                </a:solidFill>
                <a:latin typeface="Open Sans"/>
                <a:ea typeface="Open Sans"/>
                <a:cs typeface="Open Sans"/>
                <a:sym typeface="Open Sans"/>
              </a:rPr>
              <a:t>1)Trigger which will count row of this table </a:t>
            </a:r>
            <a:endParaRPr sz="800">
              <a:solidFill>
                <a:schemeClr val="dk1"/>
              </a:solidFill>
            </a:endParaRPr>
          </a:p>
          <a:p>
            <a:pPr indent="0" lvl="0" marL="0" rtl="0" algn="l">
              <a:lnSpc>
                <a:spcPct val="140015"/>
              </a:lnSpc>
              <a:spcBef>
                <a:spcPts val="0"/>
              </a:spcBef>
              <a:spcAft>
                <a:spcPts val="0"/>
              </a:spcAft>
              <a:buNone/>
            </a:pPr>
            <a:r>
              <a:rPr lang="en">
                <a:solidFill>
                  <a:srgbClr val="2A4A0B"/>
                </a:solidFill>
                <a:latin typeface="Open Sans"/>
                <a:ea typeface="Open Sans"/>
                <a:cs typeface="Open Sans"/>
                <a:sym typeface="Open Sans"/>
              </a:rPr>
              <a:t>where insertig new parametres(In TABLE PRODUCT):</a:t>
            </a:r>
            <a:endParaRPr sz="800">
              <a:solidFill>
                <a:schemeClr val="dk1"/>
              </a:solidFill>
            </a:endParaRPr>
          </a:p>
          <a:p>
            <a:pPr indent="0" lvl="0" marL="0" rtl="0" algn="l">
              <a:lnSpc>
                <a:spcPct val="113082"/>
              </a:lnSpc>
              <a:spcBef>
                <a:spcPts val="0"/>
              </a:spcBef>
              <a:spcAft>
                <a:spcPts val="0"/>
              </a:spcAft>
              <a:buNone/>
            </a:pPr>
            <a:r>
              <a:t/>
            </a:r>
            <a:endParaRPr>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rPr b="1" lang="en" sz="1100">
                <a:solidFill>
                  <a:srgbClr val="2A4A0B"/>
                </a:solidFill>
                <a:latin typeface="Open Sans"/>
                <a:ea typeface="Open Sans"/>
                <a:cs typeface="Open Sans"/>
                <a:sym typeface="Open Sans"/>
              </a:rPr>
              <a:t>create or replace trigger rowcount_product</a:t>
            </a:r>
            <a:endParaRPr b="1" sz="11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rPr b="1" lang="en" sz="1100">
                <a:solidFill>
                  <a:srgbClr val="2A4A0B"/>
                </a:solidFill>
                <a:latin typeface="Open Sans"/>
                <a:ea typeface="Open Sans"/>
                <a:cs typeface="Open Sans"/>
                <a:sym typeface="Open Sans"/>
              </a:rPr>
              <a:t>Before insert on product</a:t>
            </a:r>
            <a:endParaRPr b="1" sz="11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rPr b="1" lang="en" sz="1100">
                <a:solidFill>
                  <a:srgbClr val="2A4A0B"/>
                </a:solidFill>
                <a:latin typeface="Open Sans"/>
                <a:ea typeface="Open Sans"/>
                <a:cs typeface="Open Sans"/>
                <a:sym typeface="Open Sans"/>
              </a:rPr>
              <a:t>for each row</a:t>
            </a:r>
            <a:endParaRPr b="1" sz="11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rPr b="1" lang="en" sz="1100">
                <a:solidFill>
                  <a:srgbClr val="2A4A0B"/>
                </a:solidFill>
                <a:latin typeface="Open Sans"/>
                <a:ea typeface="Open Sans"/>
                <a:cs typeface="Open Sans"/>
                <a:sym typeface="Open Sans"/>
              </a:rPr>
              <a:t>DECLARE </a:t>
            </a:r>
            <a:endParaRPr b="1" sz="11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rPr b="1" lang="en" sz="1100">
                <a:solidFill>
                  <a:srgbClr val="2A4A0B"/>
                </a:solidFill>
                <a:latin typeface="Open Sans"/>
                <a:ea typeface="Open Sans"/>
                <a:cs typeface="Open Sans"/>
                <a:sym typeface="Open Sans"/>
              </a:rPr>
              <a:t>row_count NUMBER;</a:t>
            </a:r>
            <a:endParaRPr b="1" sz="11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rPr b="1" lang="en" sz="1100">
                <a:solidFill>
                  <a:srgbClr val="2A4A0B"/>
                </a:solidFill>
                <a:latin typeface="Open Sans"/>
                <a:ea typeface="Open Sans"/>
                <a:cs typeface="Open Sans"/>
                <a:sym typeface="Open Sans"/>
              </a:rPr>
              <a:t>begin</a:t>
            </a:r>
            <a:endParaRPr b="1" sz="11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rPr b="1" lang="en" sz="1100">
                <a:solidFill>
                  <a:srgbClr val="2A4A0B"/>
                </a:solidFill>
                <a:latin typeface="Open Sans"/>
                <a:ea typeface="Open Sans"/>
                <a:cs typeface="Open Sans"/>
                <a:sym typeface="Open Sans"/>
              </a:rPr>
              <a:t>Select count(*) into row_count from product;</a:t>
            </a:r>
            <a:endParaRPr b="1" sz="11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rPr b="1" lang="en" sz="1100">
                <a:solidFill>
                  <a:srgbClr val="2A4A0B"/>
                </a:solidFill>
                <a:latin typeface="Open Sans"/>
                <a:ea typeface="Open Sans"/>
                <a:cs typeface="Open Sans"/>
                <a:sym typeface="Open Sans"/>
              </a:rPr>
              <a:t>if inserting then </a:t>
            </a:r>
            <a:endParaRPr b="1" sz="11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rPr b="1" lang="en" sz="1100">
                <a:solidFill>
                  <a:srgbClr val="2A4A0B"/>
                </a:solidFill>
                <a:latin typeface="Open Sans"/>
                <a:ea typeface="Open Sans"/>
                <a:cs typeface="Open Sans"/>
                <a:sym typeface="Open Sans"/>
              </a:rPr>
              <a:t>dbms_output.put_line('Row count of this table:' || row_count);</a:t>
            </a:r>
            <a:endParaRPr b="1" sz="11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rPr b="1" lang="en" sz="1100">
                <a:solidFill>
                  <a:srgbClr val="2A4A0B"/>
                </a:solidFill>
                <a:latin typeface="Open Sans"/>
                <a:ea typeface="Open Sans"/>
                <a:cs typeface="Open Sans"/>
                <a:sym typeface="Open Sans"/>
              </a:rPr>
              <a:t>end if;</a:t>
            </a:r>
            <a:endParaRPr b="1" sz="11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rPr b="1" lang="en" sz="1100">
                <a:solidFill>
                  <a:srgbClr val="2A4A0B"/>
                </a:solidFill>
                <a:latin typeface="Open Sans"/>
                <a:ea typeface="Open Sans"/>
                <a:cs typeface="Open Sans"/>
                <a:sym typeface="Open Sans"/>
              </a:rPr>
              <a:t>end;</a:t>
            </a:r>
            <a:endParaRPr b="1" sz="11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t/>
            </a:r>
            <a:endParaRPr b="1" sz="9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t/>
            </a:r>
            <a:endParaRPr b="1" sz="9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9"/>
          <p:cNvSpPr/>
          <p:nvPr/>
        </p:nvSpPr>
        <p:spPr>
          <a:xfrm>
            <a:off x="-1244" y="-320"/>
            <a:ext cx="733063" cy="534245"/>
          </a:xfrm>
          <a:custGeom>
            <a:rect b="b" l="l" r="r" t="t"/>
            <a:pathLst>
              <a:path extrusionOk="0" h="2115820" w="2903220">
                <a:moveTo>
                  <a:pt x="2881630" y="800100"/>
                </a:moveTo>
                <a:cubicBezTo>
                  <a:pt x="2880360" y="624840"/>
                  <a:pt x="2870200" y="412750"/>
                  <a:pt x="2870200" y="222250"/>
                </a:cubicBezTo>
                <a:cubicBezTo>
                  <a:pt x="2870200" y="170180"/>
                  <a:pt x="2868930" y="66040"/>
                  <a:pt x="2862580" y="13970"/>
                </a:cubicBezTo>
                <a:cubicBezTo>
                  <a:pt x="2710180" y="13970"/>
                  <a:pt x="2546350" y="1270"/>
                  <a:pt x="2392680" y="1270"/>
                </a:cubicBezTo>
                <a:cubicBezTo>
                  <a:pt x="1593850" y="3810"/>
                  <a:pt x="802640" y="0"/>
                  <a:pt x="5080" y="1270"/>
                </a:cubicBezTo>
                <a:cubicBezTo>
                  <a:pt x="5080" y="171450"/>
                  <a:pt x="0" y="360680"/>
                  <a:pt x="1270" y="530860"/>
                </a:cubicBezTo>
                <a:cubicBezTo>
                  <a:pt x="3810" y="848360"/>
                  <a:pt x="7620" y="1167130"/>
                  <a:pt x="7620" y="1484630"/>
                </a:cubicBezTo>
                <a:cubicBezTo>
                  <a:pt x="7620" y="1638300"/>
                  <a:pt x="6350" y="1790700"/>
                  <a:pt x="13970" y="1944370"/>
                </a:cubicBezTo>
                <a:cubicBezTo>
                  <a:pt x="16510" y="1993900"/>
                  <a:pt x="19050" y="2042160"/>
                  <a:pt x="24130" y="2091690"/>
                </a:cubicBezTo>
                <a:cubicBezTo>
                  <a:pt x="191770" y="2094230"/>
                  <a:pt x="358140" y="2098040"/>
                  <a:pt x="525780" y="2103120"/>
                </a:cubicBezTo>
                <a:cubicBezTo>
                  <a:pt x="971550" y="2115820"/>
                  <a:pt x="1404620" y="2095500"/>
                  <a:pt x="1864360" y="2104390"/>
                </a:cubicBezTo>
                <a:cubicBezTo>
                  <a:pt x="2211070" y="2110740"/>
                  <a:pt x="2551430" y="2091690"/>
                  <a:pt x="2898140" y="2091690"/>
                </a:cubicBezTo>
                <a:cubicBezTo>
                  <a:pt x="2898140" y="2075180"/>
                  <a:pt x="2899410" y="1978660"/>
                  <a:pt x="2900680" y="1962150"/>
                </a:cubicBezTo>
                <a:cubicBezTo>
                  <a:pt x="2903220" y="1863090"/>
                  <a:pt x="2889250" y="1677670"/>
                  <a:pt x="2890520" y="1578610"/>
                </a:cubicBezTo>
                <a:cubicBezTo>
                  <a:pt x="2896870" y="1170940"/>
                  <a:pt x="2884170" y="1151890"/>
                  <a:pt x="2881630" y="800100"/>
                </a:cubicBezTo>
                <a:close/>
              </a:path>
            </a:pathLst>
          </a:custGeom>
          <a:blipFill rotWithShape="1">
            <a:blip r:embed="rId3">
              <a:alphaModFix/>
            </a:blip>
            <a:stretch>
              <a:fillRect b="-34457" l="-87278" r="-64129" t="-60227"/>
            </a:stretch>
          </a:blip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338" name="Google Shape;338;p49"/>
          <p:cNvPicPr preferRelativeResize="0"/>
          <p:nvPr/>
        </p:nvPicPr>
        <p:blipFill rotWithShape="1">
          <a:blip r:embed="rId4">
            <a:alphaModFix/>
          </a:blip>
          <a:srcRect b="0" l="0" r="0" t="0"/>
          <a:stretch/>
        </p:blipFill>
        <p:spPr>
          <a:xfrm>
            <a:off x="8418395" y="4605825"/>
            <a:ext cx="594481" cy="401154"/>
          </a:xfrm>
          <a:prstGeom prst="rect">
            <a:avLst/>
          </a:prstGeom>
          <a:noFill/>
          <a:ln>
            <a:noFill/>
          </a:ln>
        </p:spPr>
      </p:pic>
      <p:sp>
        <p:nvSpPr>
          <p:cNvPr id="339" name="Google Shape;339;p49"/>
          <p:cNvSpPr txBox="1"/>
          <p:nvPr/>
        </p:nvSpPr>
        <p:spPr>
          <a:xfrm>
            <a:off x="0" y="0"/>
            <a:ext cx="3000000" cy="461700"/>
          </a:xfrm>
          <a:prstGeom prst="rect">
            <a:avLst/>
          </a:prstGeom>
          <a:noFill/>
          <a:ln>
            <a:noFill/>
          </a:ln>
        </p:spPr>
        <p:txBody>
          <a:bodyPr anchorCtr="0" anchor="t" bIns="91425" lIns="91425" spcFirstLastPara="1" rIns="91425" wrap="square" tIns="91425">
            <a:spAutoFit/>
          </a:bodyPr>
          <a:lstStyle/>
          <a:p>
            <a:pPr indent="0" lvl="0" marL="0" rtl="0" algn="ctr">
              <a:lnSpc>
                <a:spcPct val="140000"/>
              </a:lnSpc>
              <a:spcBef>
                <a:spcPts val="0"/>
              </a:spcBef>
              <a:spcAft>
                <a:spcPts val="0"/>
              </a:spcAft>
              <a:buNone/>
            </a:pPr>
            <a:r>
              <a:rPr b="1" lang="en" sz="1800">
                <a:solidFill>
                  <a:srgbClr val="2A4A0B"/>
                </a:solidFill>
                <a:latin typeface="Open Sans"/>
                <a:ea typeface="Open Sans"/>
                <a:cs typeface="Open Sans"/>
                <a:sym typeface="Open Sans"/>
              </a:rPr>
              <a:t>Triggers</a:t>
            </a:r>
            <a:endParaRPr/>
          </a:p>
        </p:txBody>
      </p:sp>
      <p:sp>
        <p:nvSpPr>
          <p:cNvPr id="340" name="Google Shape;340;p49"/>
          <p:cNvSpPr txBox="1"/>
          <p:nvPr/>
        </p:nvSpPr>
        <p:spPr>
          <a:xfrm>
            <a:off x="419900" y="701600"/>
            <a:ext cx="6174000" cy="4437000"/>
          </a:xfrm>
          <a:prstGeom prst="rect">
            <a:avLst/>
          </a:prstGeom>
          <a:noFill/>
          <a:ln>
            <a:noFill/>
          </a:ln>
        </p:spPr>
        <p:txBody>
          <a:bodyPr anchorCtr="0" anchor="t" bIns="91425" lIns="91425" spcFirstLastPara="1" rIns="91425" wrap="square" tIns="91425">
            <a:spAutoFit/>
          </a:bodyPr>
          <a:lstStyle/>
          <a:p>
            <a:pPr indent="0" lvl="0" marL="0" rtl="0" algn="l">
              <a:lnSpc>
                <a:spcPct val="140015"/>
              </a:lnSpc>
              <a:spcBef>
                <a:spcPts val="0"/>
              </a:spcBef>
              <a:spcAft>
                <a:spcPts val="0"/>
              </a:spcAft>
              <a:buNone/>
            </a:pPr>
            <a:r>
              <a:rPr lang="en">
                <a:solidFill>
                  <a:srgbClr val="2A4A0B"/>
                </a:solidFill>
                <a:latin typeface="Open Sans"/>
                <a:ea typeface="Open Sans"/>
                <a:cs typeface="Open Sans"/>
                <a:sym typeface="Open Sans"/>
              </a:rPr>
              <a:t>1)Trigger which will count row of this table </a:t>
            </a:r>
            <a:endParaRPr sz="800">
              <a:solidFill>
                <a:schemeClr val="dk1"/>
              </a:solidFill>
            </a:endParaRPr>
          </a:p>
          <a:p>
            <a:pPr indent="0" lvl="0" marL="0" rtl="0" algn="l">
              <a:lnSpc>
                <a:spcPct val="140015"/>
              </a:lnSpc>
              <a:spcBef>
                <a:spcPts val="0"/>
              </a:spcBef>
              <a:spcAft>
                <a:spcPts val="0"/>
              </a:spcAft>
              <a:buNone/>
            </a:pPr>
            <a:r>
              <a:rPr lang="en">
                <a:solidFill>
                  <a:srgbClr val="2A4A0B"/>
                </a:solidFill>
                <a:latin typeface="Open Sans"/>
                <a:ea typeface="Open Sans"/>
                <a:cs typeface="Open Sans"/>
                <a:sym typeface="Open Sans"/>
              </a:rPr>
              <a:t>where insertig new parametres(In TABLE SUPPLIER):</a:t>
            </a:r>
            <a:endParaRPr sz="800">
              <a:solidFill>
                <a:schemeClr val="dk1"/>
              </a:solidFill>
            </a:endParaRPr>
          </a:p>
          <a:p>
            <a:pPr indent="0" lvl="0" marL="0" rtl="0" algn="l">
              <a:lnSpc>
                <a:spcPct val="113082"/>
              </a:lnSpc>
              <a:spcBef>
                <a:spcPts val="0"/>
              </a:spcBef>
              <a:spcAft>
                <a:spcPts val="0"/>
              </a:spcAft>
              <a:buNone/>
            </a:pPr>
            <a:r>
              <a:t/>
            </a:r>
            <a:endParaRPr>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rPr b="1" lang="en" sz="1100">
                <a:solidFill>
                  <a:srgbClr val="2A4A0B"/>
                </a:solidFill>
                <a:latin typeface="Open Sans"/>
                <a:ea typeface="Open Sans"/>
                <a:cs typeface="Open Sans"/>
                <a:sym typeface="Open Sans"/>
              </a:rPr>
              <a:t>create or replace trigger rowcount_supplier</a:t>
            </a:r>
            <a:endParaRPr b="1" sz="11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rPr b="1" lang="en" sz="1100">
                <a:solidFill>
                  <a:srgbClr val="2A4A0B"/>
                </a:solidFill>
                <a:latin typeface="Open Sans"/>
                <a:ea typeface="Open Sans"/>
                <a:cs typeface="Open Sans"/>
                <a:sym typeface="Open Sans"/>
              </a:rPr>
              <a:t>Before insert on supplier</a:t>
            </a:r>
            <a:endParaRPr b="1" sz="11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rPr b="1" lang="en" sz="1100">
                <a:solidFill>
                  <a:srgbClr val="2A4A0B"/>
                </a:solidFill>
                <a:latin typeface="Open Sans"/>
                <a:ea typeface="Open Sans"/>
                <a:cs typeface="Open Sans"/>
                <a:sym typeface="Open Sans"/>
              </a:rPr>
              <a:t>for each row</a:t>
            </a:r>
            <a:endParaRPr b="1" sz="11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rPr b="1" lang="en" sz="1100">
                <a:solidFill>
                  <a:srgbClr val="2A4A0B"/>
                </a:solidFill>
                <a:latin typeface="Open Sans"/>
                <a:ea typeface="Open Sans"/>
                <a:cs typeface="Open Sans"/>
                <a:sym typeface="Open Sans"/>
              </a:rPr>
              <a:t>DECLARE </a:t>
            </a:r>
            <a:endParaRPr b="1" sz="11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rPr b="1" lang="en" sz="1100">
                <a:solidFill>
                  <a:srgbClr val="2A4A0B"/>
                </a:solidFill>
                <a:latin typeface="Open Sans"/>
                <a:ea typeface="Open Sans"/>
                <a:cs typeface="Open Sans"/>
                <a:sym typeface="Open Sans"/>
              </a:rPr>
              <a:t>row_count NUMBER;</a:t>
            </a:r>
            <a:endParaRPr b="1" sz="11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rPr b="1" lang="en" sz="1100">
                <a:solidFill>
                  <a:srgbClr val="2A4A0B"/>
                </a:solidFill>
                <a:latin typeface="Open Sans"/>
                <a:ea typeface="Open Sans"/>
                <a:cs typeface="Open Sans"/>
                <a:sym typeface="Open Sans"/>
              </a:rPr>
              <a:t>begin</a:t>
            </a:r>
            <a:endParaRPr b="1" sz="11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rPr b="1" lang="en" sz="1100">
                <a:solidFill>
                  <a:srgbClr val="2A4A0B"/>
                </a:solidFill>
                <a:latin typeface="Open Sans"/>
                <a:ea typeface="Open Sans"/>
                <a:cs typeface="Open Sans"/>
                <a:sym typeface="Open Sans"/>
              </a:rPr>
              <a:t>Select count(*) into row_count from supplier;</a:t>
            </a:r>
            <a:endParaRPr b="1" sz="11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rPr b="1" lang="en" sz="1100">
                <a:solidFill>
                  <a:srgbClr val="2A4A0B"/>
                </a:solidFill>
                <a:latin typeface="Open Sans"/>
                <a:ea typeface="Open Sans"/>
                <a:cs typeface="Open Sans"/>
                <a:sym typeface="Open Sans"/>
              </a:rPr>
              <a:t>if inserting then </a:t>
            </a:r>
            <a:endParaRPr b="1" sz="11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rPr b="1" lang="en" sz="1100">
                <a:solidFill>
                  <a:srgbClr val="2A4A0B"/>
                </a:solidFill>
                <a:latin typeface="Open Sans"/>
                <a:ea typeface="Open Sans"/>
                <a:cs typeface="Open Sans"/>
                <a:sym typeface="Open Sans"/>
              </a:rPr>
              <a:t>dbms_output.put_line('Row count of this table:' || row_count);</a:t>
            </a:r>
            <a:endParaRPr b="1" sz="11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rPr b="1" lang="en" sz="1100">
                <a:solidFill>
                  <a:srgbClr val="2A4A0B"/>
                </a:solidFill>
                <a:latin typeface="Open Sans"/>
                <a:ea typeface="Open Sans"/>
                <a:cs typeface="Open Sans"/>
                <a:sym typeface="Open Sans"/>
              </a:rPr>
              <a:t>end if;</a:t>
            </a:r>
            <a:endParaRPr b="1" sz="11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rPr b="1" lang="en" sz="1100">
                <a:solidFill>
                  <a:srgbClr val="2A4A0B"/>
                </a:solidFill>
                <a:latin typeface="Open Sans"/>
                <a:ea typeface="Open Sans"/>
                <a:cs typeface="Open Sans"/>
                <a:sym typeface="Open Sans"/>
              </a:rPr>
              <a:t>end;</a:t>
            </a:r>
            <a:endParaRPr b="1" sz="11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t/>
            </a:r>
            <a:endParaRPr b="1" sz="9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t/>
            </a:r>
            <a:endParaRPr b="1" sz="9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t/>
            </a:r>
            <a:endParaRPr b="1" sz="900">
              <a:solidFill>
                <a:srgbClr val="2A4A0B"/>
              </a:solidFill>
              <a:latin typeface="Open Sans"/>
              <a:ea typeface="Open Sans"/>
              <a:cs typeface="Open Sans"/>
              <a:sym typeface="Open Sans"/>
            </a:endParaRPr>
          </a:p>
          <a:p>
            <a:pPr indent="0" lvl="0" marL="0" rtl="0" algn="l">
              <a:lnSpc>
                <a:spcPct val="140019"/>
              </a:lnSpc>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nvSpPr>
        <p:spPr>
          <a:xfrm>
            <a:off x="1075315" y="169863"/>
            <a:ext cx="1604119" cy="344487"/>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 sz="2000" u="none" cap="none" strike="noStrike">
                <a:solidFill>
                  <a:srgbClr val="2A4A0B"/>
                </a:solidFill>
                <a:latin typeface="Open Sans"/>
                <a:ea typeface="Open Sans"/>
                <a:cs typeface="Open Sans"/>
                <a:sym typeface="Open Sans"/>
              </a:rPr>
              <a:t>Introduction</a:t>
            </a:r>
            <a:endParaRPr sz="700"/>
          </a:p>
        </p:txBody>
      </p:sp>
      <p:sp>
        <p:nvSpPr>
          <p:cNvPr id="150" name="Google Shape;150;p27"/>
          <p:cNvSpPr/>
          <p:nvPr/>
        </p:nvSpPr>
        <p:spPr>
          <a:xfrm>
            <a:off x="-1244" y="-5082"/>
            <a:ext cx="731136" cy="532840"/>
          </a:xfrm>
          <a:custGeom>
            <a:rect b="b" l="l" r="r" t="t"/>
            <a:pathLst>
              <a:path extrusionOk="0" h="2115820" w="2903220">
                <a:moveTo>
                  <a:pt x="2881630" y="800100"/>
                </a:moveTo>
                <a:cubicBezTo>
                  <a:pt x="2880360" y="624840"/>
                  <a:pt x="2870200" y="412750"/>
                  <a:pt x="2870200" y="222250"/>
                </a:cubicBezTo>
                <a:cubicBezTo>
                  <a:pt x="2870200" y="170180"/>
                  <a:pt x="2868930" y="66040"/>
                  <a:pt x="2862580" y="13970"/>
                </a:cubicBezTo>
                <a:cubicBezTo>
                  <a:pt x="2710180" y="13970"/>
                  <a:pt x="2546350" y="1270"/>
                  <a:pt x="2392680" y="1270"/>
                </a:cubicBezTo>
                <a:cubicBezTo>
                  <a:pt x="1593850" y="3810"/>
                  <a:pt x="802640" y="0"/>
                  <a:pt x="5080" y="1270"/>
                </a:cubicBezTo>
                <a:cubicBezTo>
                  <a:pt x="5080" y="171450"/>
                  <a:pt x="0" y="360680"/>
                  <a:pt x="1270" y="530860"/>
                </a:cubicBezTo>
                <a:cubicBezTo>
                  <a:pt x="3810" y="848360"/>
                  <a:pt x="7620" y="1167130"/>
                  <a:pt x="7620" y="1484630"/>
                </a:cubicBezTo>
                <a:cubicBezTo>
                  <a:pt x="7620" y="1638300"/>
                  <a:pt x="6350" y="1790700"/>
                  <a:pt x="13970" y="1944370"/>
                </a:cubicBezTo>
                <a:cubicBezTo>
                  <a:pt x="16510" y="1993900"/>
                  <a:pt x="19050" y="2042160"/>
                  <a:pt x="24130" y="2091690"/>
                </a:cubicBezTo>
                <a:cubicBezTo>
                  <a:pt x="191770" y="2094230"/>
                  <a:pt x="358140" y="2098040"/>
                  <a:pt x="525780" y="2103120"/>
                </a:cubicBezTo>
                <a:cubicBezTo>
                  <a:pt x="971550" y="2115820"/>
                  <a:pt x="1404620" y="2095500"/>
                  <a:pt x="1864360" y="2104390"/>
                </a:cubicBezTo>
                <a:cubicBezTo>
                  <a:pt x="2211070" y="2110740"/>
                  <a:pt x="2551430" y="2091690"/>
                  <a:pt x="2898140" y="2091690"/>
                </a:cubicBezTo>
                <a:cubicBezTo>
                  <a:pt x="2898140" y="2075180"/>
                  <a:pt x="2899410" y="1978660"/>
                  <a:pt x="2900680" y="1962150"/>
                </a:cubicBezTo>
                <a:cubicBezTo>
                  <a:pt x="2903220" y="1863090"/>
                  <a:pt x="2889250" y="1677670"/>
                  <a:pt x="2890520" y="1578610"/>
                </a:cubicBezTo>
                <a:cubicBezTo>
                  <a:pt x="2896870" y="1170940"/>
                  <a:pt x="2884170" y="1151890"/>
                  <a:pt x="2881630" y="800100"/>
                </a:cubicBezTo>
                <a:close/>
              </a:path>
            </a:pathLst>
          </a:custGeom>
          <a:blipFill rotWithShape="1">
            <a:blip r:embed="rId3">
              <a:alphaModFix/>
            </a:blip>
            <a:stretch>
              <a:fillRect b="-34463" l="-87278" r="-64129" t="-60225"/>
            </a:stretch>
          </a:blip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151" name="Google Shape;151;p27"/>
          <p:cNvPicPr preferRelativeResize="0"/>
          <p:nvPr/>
        </p:nvPicPr>
        <p:blipFill rotWithShape="1">
          <a:blip r:embed="rId4">
            <a:alphaModFix/>
          </a:blip>
          <a:srcRect b="0" l="0" r="0" t="0"/>
          <a:stretch/>
        </p:blipFill>
        <p:spPr>
          <a:xfrm>
            <a:off x="8502569" y="4648200"/>
            <a:ext cx="594481" cy="401154"/>
          </a:xfrm>
          <a:prstGeom prst="rect">
            <a:avLst/>
          </a:prstGeom>
          <a:noFill/>
          <a:ln>
            <a:noFill/>
          </a:ln>
        </p:spPr>
      </p:pic>
      <p:sp>
        <p:nvSpPr>
          <p:cNvPr id="152" name="Google Shape;152;p27"/>
          <p:cNvSpPr txBox="1"/>
          <p:nvPr/>
        </p:nvSpPr>
        <p:spPr>
          <a:xfrm>
            <a:off x="257175" y="794451"/>
            <a:ext cx="1567800" cy="2992200"/>
          </a:xfrm>
          <a:prstGeom prst="rect">
            <a:avLst/>
          </a:prstGeom>
          <a:noFill/>
          <a:ln>
            <a:noFill/>
          </a:ln>
        </p:spPr>
        <p:txBody>
          <a:bodyPr anchorCtr="0" anchor="t" bIns="0" lIns="0" spcFirstLastPara="1" rIns="0" wrap="square" tIns="0">
            <a:spAutoFit/>
          </a:bodyPr>
          <a:lstStyle/>
          <a:p>
            <a:pPr indent="-203200" lvl="1" marL="393700" marR="0" rtl="0" algn="l">
              <a:lnSpc>
                <a:spcPct val="140000"/>
              </a:lnSpc>
              <a:spcBef>
                <a:spcPts val="0"/>
              </a:spcBef>
              <a:spcAft>
                <a:spcPts val="0"/>
              </a:spcAft>
              <a:buClr>
                <a:srgbClr val="2A4A0B"/>
              </a:buClr>
              <a:buSzPts val="1800"/>
              <a:buFont typeface="Arial"/>
              <a:buChar char="•"/>
            </a:pPr>
            <a:r>
              <a:rPr b="0" i="0" lang="en" sz="1800" u="none" cap="none" strike="noStrike">
                <a:solidFill>
                  <a:srgbClr val="2A4A0B"/>
                </a:solidFill>
                <a:latin typeface="Open Sans"/>
                <a:ea typeface="Open Sans"/>
                <a:cs typeface="Open Sans"/>
                <a:sym typeface="Open Sans"/>
              </a:rPr>
              <a:t>777-pham</a:t>
            </a:r>
            <a:endParaRPr sz="700"/>
          </a:p>
          <a:p>
            <a:pPr indent="-203200" lvl="1" marL="393700" marR="0" rtl="0" algn="l">
              <a:lnSpc>
                <a:spcPct val="140000"/>
              </a:lnSpc>
              <a:spcBef>
                <a:spcPts val="0"/>
              </a:spcBef>
              <a:spcAft>
                <a:spcPts val="0"/>
              </a:spcAft>
              <a:buClr>
                <a:srgbClr val="2A4A0B"/>
              </a:buClr>
              <a:buSzPts val="1800"/>
              <a:buFont typeface="Arial"/>
              <a:buChar char="•"/>
            </a:pPr>
            <a:r>
              <a:rPr b="0" i="0" lang="en" sz="1800" u="none" cap="none" strike="noStrike">
                <a:solidFill>
                  <a:srgbClr val="2A4A0B"/>
                </a:solidFill>
                <a:latin typeface="Open Sans"/>
                <a:ea typeface="Open Sans"/>
                <a:cs typeface="Open Sans"/>
                <a:sym typeface="Open Sans"/>
              </a:rPr>
              <a:t> Idea: </a:t>
            </a:r>
            <a:endParaRPr sz="700"/>
          </a:p>
          <a:p>
            <a:pPr indent="0" lvl="0" marL="0" marR="0" rtl="0" algn="l">
              <a:lnSpc>
                <a:spcPct val="140000"/>
              </a:lnSpc>
              <a:spcBef>
                <a:spcPts val="0"/>
              </a:spcBef>
              <a:spcAft>
                <a:spcPts val="0"/>
              </a:spcAft>
              <a:buNone/>
            </a:pPr>
            <a:r>
              <a:t/>
            </a:r>
            <a:endParaRPr b="0" i="0" sz="1800" u="none" cap="none" strike="noStrike">
              <a:solidFill>
                <a:srgbClr val="2A4A0B"/>
              </a:solidFill>
              <a:latin typeface="Open Sans"/>
              <a:ea typeface="Open Sans"/>
              <a:cs typeface="Open Sans"/>
              <a:sym typeface="Open Sans"/>
            </a:endParaRPr>
          </a:p>
          <a:p>
            <a:pPr indent="0" lvl="0" marL="0" marR="0" rtl="0" algn="l">
              <a:lnSpc>
                <a:spcPct val="140000"/>
              </a:lnSpc>
              <a:spcBef>
                <a:spcPts val="0"/>
              </a:spcBef>
              <a:spcAft>
                <a:spcPts val="0"/>
              </a:spcAft>
              <a:buNone/>
            </a:pPr>
            <a:r>
              <a:t/>
            </a:r>
            <a:endParaRPr b="0" i="0" sz="1800" u="none" cap="none" strike="noStrike">
              <a:solidFill>
                <a:srgbClr val="2A4A0B"/>
              </a:solidFill>
              <a:latin typeface="Open Sans"/>
              <a:ea typeface="Open Sans"/>
              <a:cs typeface="Open Sans"/>
              <a:sym typeface="Open Sans"/>
            </a:endParaRPr>
          </a:p>
          <a:p>
            <a:pPr indent="0" lvl="0" marL="0" marR="0" rtl="0" algn="l">
              <a:lnSpc>
                <a:spcPct val="140000"/>
              </a:lnSpc>
              <a:spcBef>
                <a:spcPts val="0"/>
              </a:spcBef>
              <a:spcAft>
                <a:spcPts val="0"/>
              </a:spcAft>
              <a:buNone/>
            </a:pPr>
            <a:r>
              <a:t/>
            </a:r>
            <a:endParaRPr b="0" i="0" sz="1800" u="none" cap="none" strike="noStrike">
              <a:solidFill>
                <a:srgbClr val="2A4A0B"/>
              </a:solidFill>
              <a:latin typeface="Open Sans"/>
              <a:ea typeface="Open Sans"/>
              <a:cs typeface="Open Sans"/>
              <a:sym typeface="Open Sans"/>
            </a:endParaRPr>
          </a:p>
          <a:p>
            <a:pPr indent="0" lvl="0" marL="0" marR="0" rtl="0" algn="l">
              <a:lnSpc>
                <a:spcPct val="140000"/>
              </a:lnSpc>
              <a:spcBef>
                <a:spcPts val="0"/>
              </a:spcBef>
              <a:spcAft>
                <a:spcPts val="0"/>
              </a:spcAft>
              <a:buNone/>
            </a:pPr>
            <a:r>
              <a:t/>
            </a:r>
            <a:endParaRPr b="0" i="0" sz="1800" u="none" cap="none" strike="noStrike">
              <a:solidFill>
                <a:srgbClr val="2A4A0B"/>
              </a:solidFill>
              <a:latin typeface="Open Sans"/>
              <a:ea typeface="Open Sans"/>
              <a:cs typeface="Open Sans"/>
              <a:sym typeface="Open Sans"/>
            </a:endParaRPr>
          </a:p>
          <a:p>
            <a:pPr indent="-203200" lvl="1" marL="393700" marR="0" rtl="0" algn="l">
              <a:lnSpc>
                <a:spcPct val="140000"/>
              </a:lnSpc>
              <a:spcBef>
                <a:spcPts val="0"/>
              </a:spcBef>
              <a:spcAft>
                <a:spcPts val="0"/>
              </a:spcAft>
              <a:buClr>
                <a:srgbClr val="2A4A0B"/>
              </a:buClr>
              <a:buSzPts val="1800"/>
              <a:buFont typeface="Arial"/>
              <a:buChar char="•"/>
            </a:pPr>
            <a:r>
              <a:rPr b="0" i="0" lang="en" sz="1800" u="none" cap="none" strike="noStrike">
                <a:solidFill>
                  <a:srgbClr val="2A4A0B"/>
                </a:solidFill>
                <a:latin typeface="Open Sans"/>
                <a:ea typeface="Open Sans"/>
                <a:cs typeface="Open Sans"/>
                <a:sym typeface="Open Sans"/>
              </a:rPr>
              <a:t>9 entities: </a:t>
            </a:r>
            <a:endParaRPr sz="700"/>
          </a:p>
          <a:p>
            <a:pPr indent="0" lvl="0" marL="0" marR="0" rtl="0" algn="l">
              <a:lnSpc>
                <a:spcPct val="140000"/>
              </a:lnSpc>
              <a:spcBef>
                <a:spcPts val="0"/>
              </a:spcBef>
              <a:spcAft>
                <a:spcPts val="0"/>
              </a:spcAft>
              <a:buNone/>
            </a:pPr>
            <a:r>
              <a:t/>
            </a:r>
            <a:endParaRPr b="0" i="0" sz="1800" u="none" cap="none" strike="noStrike">
              <a:solidFill>
                <a:srgbClr val="2A4A0B"/>
              </a:solidFill>
              <a:latin typeface="Open Sans"/>
              <a:ea typeface="Open Sans"/>
              <a:cs typeface="Open Sans"/>
              <a:sym typeface="Open Sans"/>
            </a:endParaRPr>
          </a:p>
        </p:txBody>
      </p:sp>
      <p:sp>
        <p:nvSpPr>
          <p:cNvPr id="153" name="Google Shape;153;p27"/>
          <p:cNvSpPr txBox="1"/>
          <p:nvPr/>
        </p:nvSpPr>
        <p:spPr>
          <a:xfrm>
            <a:off x="1877375" y="2532532"/>
            <a:ext cx="6511200" cy="26289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 u="none" cap="none" strike="noStrike">
                <a:solidFill>
                  <a:srgbClr val="2A4A0B"/>
                </a:solidFill>
                <a:latin typeface="Open Sans"/>
                <a:ea typeface="Open Sans"/>
                <a:cs typeface="Open Sans"/>
                <a:sym typeface="Open Sans"/>
              </a:rPr>
              <a:t>Customer</a:t>
            </a:r>
            <a:endParaRPr sz="500"/>
          </a:p>
          <a:p>
            <a:pPr indent="0" lvl="0" marL="0" marR="0" rtl="0" algn="l">
              <a:lnSpc>
                <a:spcPct val="140000"/>
              </a:lnSpc>
              <a:spcBef>
                <a:spcPts val="0"/>
              </a:spcBef>
              <a:spcAft>
                <a:spcPts val="0"/>
              </a:spcAft>
              <a:buNone/>
            </a:pPr>
            <a:r>
              <a:rPr b="1" i="0" lang="en" u="none" cap="none" strike="noStrike">
                <a:solidFill>
                  <a:srgbClr val="2A4A0B"/>
                </a:solidFill>
                <a:latin typeface="Open Sans"/>
                <a:ea typeface="Open Sans"/>
                <a:cs typeface="Open Sans"/>
                <a:sym typeface="Open Sans"/>
              </a:rPr>
              <a:t>Product</a:t>
            </a:r>
            <a:endParaRPr sz="500"/>
          </a:p>
          <a:p>
            <a:pPr indent="0" lvl="0" marL="0" marR="0" rtl="0" algn="l">
              <a:lnSpc>
                <a:spcPct val="140000"/>
              </a:lnSpc>
              <a:spcBef>
                <a:spcPts val="0"/>
              </a:spcBef>
              <a:spcAft>
                <a:spcPts val="0"/>
              </a:spcAft>
              <a:buNone/>
            </a:pPr>
            <a:r>
              <a:rPr b="1" i="0" lang="en" u="none" cap="none" strike="noStrike">
                <a:solidFill>
                  <a:srgbClr val="2A4A0B"/>
                </a:solidFill>
                <a:latin typeface="Open Sans"/>
                <a:ea typeface="Open Sans"/>
                <a:cs typeface="Open Sans"/>
                <a:sym typeface="Open Sans"/>
              </a:rPr>
              <a:t>Staff</a:t>
            </a:r>
            <a:endParaRPr sz="500"/>
          </a:p>
          <a:p>
            <a:pPr indent="0" lvl="0" marL="0" marR="0" rtl="0" algn="l">
              <a:lnSpc>
                <a:spcPct val="140000"/>
              </a:lnSpc>
              <a:spcBef>
                <a:spcPts val="0"/>
              </a:spcBef>
              <a:spcAft>
                <a:spcPts val="0"/>
              </a:spcAft>
              <a:buNone/>
            </a:pPr>
            <a:r>
              <a:rPr b="1" i="0" lang="en" u="none" cap="none" strike="noStrike">
                <a:solidFill>
                  <a:srgbClr val="2A4A0B"/>
                </a:solidFill>
                <a:latin typeface="Open Sans"/>
                <a:ea typeface="Open Sans"/>
                <a:cs typeface="Open Sans"/>
                <a:sym typeface="Open Sans"/>
              </a:rPr>
              <a:t>Supplier</a:t>
            </a:r>
            <a:endParaRPr sz="500"/>
          </a:p>
          <a:p>
            <a:pPr indent="0" lvl="0" marL="0" marR="0" rtl="0" algn="l">
              <a:lnSpc>
                <a:spcPct val="140000"/>
              </a:lnSpc>
              <a:spcBef>
                <a:spcPts val="0"/>
              </a:spcBef>
              <a:spcAft>
                <a:spcPts val="0"/>
              </a:spcAft>
              <a:buNone/>
            </a:pPr>
            <a:r>
              <a:rPr b="1" i="0" lang="en" u="none" cap="none" strike="noStrike">
                <a:solidFill>
                  <a:srgbClr val="2A4A0B"/>
                </a:solidFill>
                <a:latin typeface="Open Sans"/>
                <a:ea typeface="Open Sans"/>
                <a:cs typeface="Open Sans"/>
                <a:sym typeface="Open Sans"/>
              </a:rPr>
              <a:t>Basket</a:t>
            </a:r>
            <a:endParaRPr sz="500"/>
          </a:p>
          <a:p>
            <a:pPr indent="0" lvl="0" marL="0" marR="0" rtl="0" algn="l">
              <a:lnSpc>
                <a:spcPct val="140000"/>
              </a:lnSpc>
              <a:spcBef>
                <a:spcPts val="0"/>
              </a:spcBef>
              <a:spcAft>
                <a:spcPts val="0"/>
              </a:spcAft>
              <a:buNone/>
            </a:pPr>
            <a:r>
              <a:rPr b="1" i="0" lang="en" u="none" cap="none" strike="noStrike">
                <a:solidFill>
                  <a:srgbClr val="2A4A0B"/>
                </a:solidFill>
                <a:latin typeface="Open Sans"/>
                <a:ea typeface="Open Sans"/>
                <a:cs typeface="Open Sans"/>
                <a:sym typeface="Open Sans"/>
              </a:rPr>
              <a:t>Item 1</a:t>
            </a:r>
            <a:endParaRPr sz="500"/>
          </a:p>
          <a:p>
            <a:pPr indent="0" lvl="0" marL="0" marR="0" rtl="0" algn="l">
              <a:lnSpc>
                <a:spcPct val="140000"/>
              </a:lnSpc>
              <a:spcBef>
                <a:spcPts val="0"/>
              </a:spcBef>
              <a:spcAft>
                <a:spcPts val="0"/>
              </a:spcAft>
              <a:buNone/>
            </a:pPr>
            <a:r>
              <a:rPr b="1" i="0" lang="en" u="none" cap="none" strike="noStrike">
                <a:solidFill>
                  <a:srgbClr val="2A4A0B"/>
                </a:solidFill>
                <a:latin typeface="Open Sans"/>
                <a:ea typeface="Open Sans"/>
                <a:cs typeface="Open Sans"/>
                <a:sym typeface="Open Sans"/>
              </a:rPr>
              <a:t>Item 2</a:t>
            </a:r>
            <a:endParaRPr sz="500"/>
          </a:p>
          <a:p>
            <a:pPr indent="0" lvl="0" marL="0" marR="0" rtl="0" algn="l">
              <a:lnSpc>
                <a:spcPct val="140000"/>
              </a:lnSpc>
              <a:spcBef>
                <a:spcPts val="0"/>
              </a:spcBef>
              <a:spcAft>
                <a:spcPts val="0"/>
              </a:spcAft>
              <a:buNone/>
            </a:pPr>
            <a:r>
              <a:rPr b="1" i="0" lang="en" u="none" cap="none" strike="noStrike">
                <a:solidFill>
                  <a:srgbClr val="2A4A0B"/>
                </a:solidFill>
                <a:latin typeface="Open Sans"/>
                <a:ea typeface="Open Sans"/>
                <a:cs typeface="Open Sans"/>
                <a:sym typeface="Open Sans"/>
              </a:rPr>
              <a:t>Delivery</a:t>
            </a:r>
            <a:endParaRPr sz="500"/>
          </a:p>
          <a:p>
            <a:pPr indent="0" lvl="0" marL="0" marR="0" rtl="0" algn="l">
              <a:lnSpc>
                <a:spcPct val="140000"/>
              </a:lnSpc>
              <a:spcBef>
                <a:spcPts val="0"/>
              </a:spcBef>
              <a:spcAft>
                <a:spcPts val="0"/>
              </a:spcAft>
              <a:buNone/>
            </a:pPr>
            <a:r>
              <a:rPr b="1" i="0" lang="en" u="none" cap="none" strike="noStrike">
                <a:solidFill>
                  <a:srgbClr val="2A4A0B"/>
                </a:solidFill>
                <a:latin typeface="Open Sans"/>
                <a:ea typeface="Open Sans"/>
                <a:cs typeface="Open Sans"/>
                <a:sym typeface="Open Sans"/>
              </a:rPr>
              <a:t>Payment</a:t>
            </a:r>
            <a:endParaRPr sz="500"/>
          </a:p>
        </p:txBody>
      </p:sp>
      <p:sp>
        <p:nvSpPr>
          <p:cNvPr id="154" name="Google Shape;154;p27"/>
          <p:cNvSpPr txBox="1"/>
          <p:nvPr/>
        </p:nvSpPr>
        <p:spPr>
          <a:xfrm>
            <a:off x="688067" y="1489300"/>
            <a:ext cx="7700700" cy="10404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 sz="1300" u="none" cap="none" strike="noStrike">
                <a:solidFill>
                  <a:srgbClr val="2A4A0B"/>
                </a:solidFill>
                <a:latin typeface="Open Sans"/>
                <a:ea typeface="Open Sans"/>
                <a:cs typeface="Open Sans"/>
                <a:sym typeface="Open Sans"/>
              </a:rPr>
              <a:t>We know that the transition from offline sales to online is now happening at a rapid pace.Therefore, our task is to make it easier for the seller. Of all the necessary online services, the most important is the database system. So  in this project we plan to create a database system in which the seller could sell his goods online.</a:t>
            </a:r>
            <a:endParaRPr sz="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28"/>
          <p:cNvPicPr preferRelativeResize="0"/>
          <p:nvPr/>
        </p:nvPicPr>
        <p:blipFill rotWithShape="1">
          <a:blip r:embed="rId3">
            <a:alphaModFix/>
          </a:blip>
          <a:srcRect b="0" l="0" r="32510" t="0"/>
          <a:stretch/>
        </p:blipFill>
        <p:spPr>
          <a:xfrm>
            <a:off x="6984585" y="2923699"/>
            <a:ext cx="504074" cy="517924"/>
          </a:xfrm>
          <a:prstGeom prst="rect">
            <a:avLst/>
          </a:prstGeom>
          <a:noFill/>
          <a:ln>
            <a:noFill/>
          </a:ln>
        </p:spPr>
      </p:pic>
      <p:pic>
        <p:nvPicPr>
          <p:cNvPr id="160" name="Google Shape;160;p28"/>
          <p:cNvPicPr preferRelativeResize="0"/>
          <p:nvPr/>
        </p:nvPicPr>
        <p:blipFill rotWithShape="1">
          <a:blip r:embed="rId4">
            <a:alphaModFix/>
          </a:blip>
          <a:srcRect b="0" l="0" r="0" t="0"/>
          <a:stretch/>
        </p:blipFill>
        <p:spPr>
          <a:xfrm>
            <a:off x="6864580" y="3441622"/>
            <a:ext cx="744082" cy="670315"/>
          </a:xfrm>
          <a:prstGeom prst="rect">
            <a:avLst/>
          </a:prstGeom>
          <a:noFill/>
          <a:ln>
            <a:noFill/>
          </a:ln>
        </p:spPr>
      </p:pic>
      <p:pic>
        <p:nvPicPr>
          <p:cNvPr id="161" name="Google Shape;161;p28"/>
          <p:cNvPicPr preferRelativeResize="0"/>
          <p:nvPr/>
        </p:nvPicPr>
        <p:blipFill rotWithShape="1">
          <a:blip r:embed="rId5">
            <a:alphaModFix/>
          </a:blip>
          <a:srcRect b="0" l="0" r="0" t="0"/>
          <a:stretch/>
        </p:blipFill>
        <p:spPr>
          <a:xfrm>
            <a:off x="6900251" y="4111937"/>
            <a:ext cx="672743" cy="672743"/>
          </a:xfrm>
          <a:prstGeom prst="rect">
            <a:avLst/>
          </a:prstGeom>
          <a:noFill/>
          <a:ln>
            <a:noFill/>
          </a:ln>
        </p:spPr>
      </p:pic>
      <p:pic>
        <p:nvPicPr>
          <p:cNvPr id="162" name="Google Shape;162;p28"/>
          <p:cNvPicPr preferRelativeResize="0"/>
          <p:nvPr/>
        </p:nvPicPr>
        <p:blipFill rotWithShape="1">
          <a:blip r:embed="rId6">
            <a:alphaModFix/>
          </a:blip>
          <a:srcRect b="0" l="0" r="0" t="0"/>
          <a:stretch/>
        </p:blipFill>
        <p:spPr>
          <a:xfrm>
            <a:off x="8502569" y="4648200"/>
            <a:ext cx="594481" cy="401154"/>
          </a:xfrm>
          <a:prstGeom prst="rect">
            <a:avLst/>
          </a:prstGeom>
          <a:noFill/>
          <a:ln>
            <a:noFill/>
          </a:ln>
        </p:spPr>
      </p:pic>
      <p:pic>
        <p:nvPicPr>
          <p:cNvPr id="163" name="Google Shape;163;p28"/>
          <p:cNvPicPr preferRelativeResize="0"/>
          <p:nvPr/>
        </p:nvPicPr>
        <p:blipFill rotWithShape="1">
          <a:blip r:embed="rId7">
            <a:alphaModFix/>
          </a:blip>
          <a:srcRect b="0" l="0" r="0" t="0"/>
          <a:stretch/>
        </p:blipFill>
        <p:spPr>
          <a:xfrm>
            <a:off x="194529" y="13774"/>
            <a:ext cx="6502630" cy="5129726"/>
          </a:xfrm>
          <a:prstGeom prst="rect">
            <a:avLst/>
          </a:prstGeom>
          <a:noFill/>
          <a:ln>
            <a:noFill/>
          </a:ln>
        </p:spPr>
      </p:pic>
      <p:sp>
        <p:nvSpPr>
          <p:cNvPr id="164" name="Google Shape;164;p28"/>
          <p:cNvSpPr/>
          <p:nvPr/>
        </p:nvSpPr>
        <p:spPr>
          <a:xfrm>
            <a:off x="-1244" y="-320"/>
            <a:ext cx="731136" cy="532840"/>
          </a:xfrm>
          <a:custGeom>
            <a:rect b="b" l="l" r="r" t="t"/>
            <a:pathLst>
              <a:path extrusionOk="0" h="2115820" w="2903220">
                <a:moveTo>
                  <a:pt x="2881630" y="800100"/>
                </a:moveTo>
                <a:cubicBezTo>
                  <a:pt x="2880360" y="624840"/>
                  <a:pt x="2870200" y="412750"/>
                  <a:pt x="2870200" y="222250"/>
                </a:cubicBezTo>
                <a:cubicBezTo>
                  <a:pt x="2870200" y="170180"/>
                  <a:pt x="2868930" y="66040"/>
                  <a:pt x="2862580" y="13970"/>
                </a:cubicBezTo>
                <a:cubicBezTo>
                  <a:pt x="2710180" y="13970"/>
                  <a:pt x="2546350" y="1270"/>
                  <a:pt x="2392680" y="1270"/>
                </a:cubicBezTo>
                <a:cubicBezTo>
                  <a:pt x="1593850" y="3810"/>
                  <a:pt x="802640" y="0"/>
                  <a:pt x="5080" y="1270"/>
                </a:cubicBezTo>
                <a:cubicBezTo>
                  <a:pt x="5080" y="171450"/>
                  <a:pt x="0" y="360680"/>
                  <a:pt x="1270" y="530860"/>
                </a:cubicBezTo>
                <a:cubicBezTo>
                  <a:pt x="3810" y="848360"/>
                  <a:pt x="7620" y="1167130"/>
                  <a:pt x="7620" y="1484630"/>
                </a:cubicBezTo>
                <a:cubicBezTo>
                  <a:pt x="7620" y="1638300"/>
                  <a:pt x="6350" y="1790700"/>
                  <a:pt x="13970" y="1944370"/>
                </a:cubicBezTo>
                <a:cubicBezTo>
                  <a:pt x="16510" y="1993900"/>
                  <a:pt x="19050" y="2042160"/>
                  <a:pt x="24130" y="2091690"/>
                </a:cubicBezTo>
                <a:cubicBezTo>
                  <a:pt x="191770" y="2094230"/>
                  <a:pt x="358140" y="2098040"/>
                  <a:pt x="525780" y="2103120"/>
                </a:cubicBezTo>
                <a:cubicBezTo>
                  <a:pt x="971550" y="2115820"/>
                  <a:pt x="1404620" y="2095500"/>
                  <a:pt x="1864360" y="2104390"/>
                </a:cubicBezTo>
                <a:cubicBezTo>
                  <a:pt x="2211070" y="2110740"/>
                  <a:pt x="2551430" y="2091690"/>
                  <a:pt x="2898140" y="2091690"/>
                </a:cubicBezTo>
                <a:cubicBezTo>
                  <a:pt x="2898140" y="2075180"/>
                  <a:pt x="2899410" y="1978660"/>
                  <a:pt x="2900680" y="1962150"/>
                </a:cubicBezTo>
                <a:cubicBezTo>
                  <a:pt x="2903220" y="1863090"/>
                  <a:pt x="2889250" y="1677670"/>
                  <a:pt x="2890520" y="1578610"/>
                </a:cubicBezTo>
                <a:cubicBezTo>
                  <a:pt x="2896870" y="1170940"/>
                  <a:pt x="2884170" y="1151890"/>
                  <a:pt x="2881630" y="800100"/>
                </a:cubicBezTo>
                <a:close/>
              </a:path>
            </a:pathLst>
          </a:custGeom>
          <a:blipFill rotWithShape="1">
            <a:blip r:embed="rId8">
              <a:alphaModFix/>
            </a:blip>
            <a:stretch>
              <a:fillRect b="-34463" l="-87278" r="-64129" t="-60225"/>
            </a:stretch>
          </a:blip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65" name="Google Shape;165;p28"/>
          <p:cNvSpPr txBox="1"/>
          <p:nvPr/>
        </p:nvSpPr>
        <p:spPr>
          <a:xfrm>
            <a:off x="8054925" y="2876667"/>
            <a:ext cx="749648" cy="261938"/>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 sz="1500" u="none" cap="none" strike="noStrike">
                <a:solidFill>
                  <a:srgbClr val="070707"/>
                </a:solidFill>
                <a:latin typeface="Cormorant Garamond"/>
                <a:ea typeface="Cormorant Garamond"/>
                <a:cs typeface="Cormorant Garamond"/>
                <a:sym typeface="Cormorant Garamond"/>
              </a:rPr>
              <a:t>-one to one</a:t>
            </a:r>
            <a:endParaRPr sz="700"/>
          </a:p>
        </p:txBody>
      </p:sp>
      <p:sp>
        <p:nvSpPr>
          <p:cNvPr id="166" name="Google Shape;166;p28"/>
          <p:cNvSpPr txBox="1"/>
          <p:nvPr/>
        </p:nvSpPr>
        <p:spPr>
          <a:xfrm>
            <a:off x="7899473" y="3510080"/>
            <a:ext cx="1060549" cy="261938"/>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 sz="1500" u="none" cap="none" strike="noStrike">
                <a:solidFill>
                  <a:srgbClr val="070707"/>
                </a:solidFill>
                <a:latin typeface="Cormorant Garamond"/>
                <a:ea typeface="Cormorant Garamond"/>
                <a:cs typeface="Cormorant Garamond"/>
                <a:sym typeface="Cormorant Garamond"/>
              </a:rPr>
              <a:t>-many to many</a:t>
            </a:r>
            <a:endParaRPr sz="700"/>
          </a:p>
        </p:txBody>
      </p:sp>
      <p:sp>
        <p:nvSpPr>
          <p:cNvPr id="167" name="Google Shape;167;p28"/>
          <p:cNvSpPr txBox="1"/>
          <p:nvPr/>
        </p:nvSpPr>
        <p:spPr>
          <a:xfrm>
            <a:off x="7973043" y="4133967"/>
            <a:ext cx="905074" cy="261938"/>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 sz="1500" u="none" cap="none" strike="noStrike">
                <a:solidFill>
                  <a:srgbClr val="070707"/>
                </a:solidFill>
                <a:latin typeface="Cormorant Garamond"/>
                <a:ea typeface="Cormorant Garamond"/>
                <a:cs typeface="Cormorant Garamond"/>
                <a:sym typeface="Cormorant Garamond"/>
              </a:rPr>
              <a:t>-many to one</a:t>
            </a:r>
            <a:endParaRPr sz="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BFCFC"/>
        </a:solidFill>
      </p:bgPr>
    </p:bg>
    <p:spTree>
      <p:nvGrpSpPr>
        <p:cNvPr id="171" name="Shape 171"/>
        <p:cNvGrpSpPr/>
        <p:nvPr/>
      </p:nvGrpSpPr>
      <p:grpSpPr>
        <a:xfrm>
          <a:off x="0" y="0"/>
          <a:ext cx="0" cy="0"/>
          <a:chOff x="0" y="0"/>
          <a:chExt cx="0" cy="0"/>
        </a:xfrm>
      </p:grpSpPr>
      <p:sp>
        <p:nvSpPr>
          <p:cNvPr id="172" name="Google Shape;172;p29"/>
          <p:cNvSpPr/>
          <p:nvPr/>
        </p:nvSpPr>
        <p:spPr>
          <a:xfrm>
            <a:off x="-1244" y="-320"/>
            <a:ext cx="731136" cy="532840"/>
          </a:xfrm>
          <a:custGeom>
            <a:rect b="b" l="l" r="r" t="t"/>
            <a:pathLst>
              <a:path extrusionOk="0" h="2115820" w="2903220">
                <a:moveTo>
                  <a:pt x="2881630" y="800100"/>
                </a:moveTo>
                <a:cubicBezTo>
                  <a:pt x="2880360" y="624840"/>
                  <a:pt x="2870200" y="412750"/>
                  <a:pt x="2870200" y="222250"/>
                </a:cubicBezTo>
                <a:cubicBezTo>
                  <a:pt x="2870200" y="170180"/>
                  <a:pt x="2868930" y="66040"/>
                  <a:pt x="2862580" y="13970"/>
                </a:cubicBezTo>
                <a:cubicBezTo>
                  <a:pt x="2710180" y="13970"/>
                  <a:pt x="2546350" y="1270"/>
                  <a:pt x="2392680" y="1270"/>
                </a:cubicBezTo>
                <a:cubicBezTo>
                  <a:pt x="1593850" y="3810"/>
                  <a:pt x="802640" y="0"/>
                  <a:pt x="5080" y="1270"/>
                </a:cubicBezTo>
                <a:cubicBezTo>
                  <a:pt x="5080" y="171450"/>
                  <a:pt x="0" y="360680"/>
                  <a:pt x="1270" y="530860"/>
                </a:cubicBezTo>
                <a:cubicBezTo>
                  <a:pt x="3810" y="848360"/>
                  <a:pt x="7620" y="1167130"/>
                  <a:pt x="7620" y="1484630"/>
                </a:cubicBezTo>
                <a:cubicBezTo>
                  <a:pt x="7620" y="1638300"/>
                  <a:pt x="6350" y="1790700"/>
                  <a:pt x="13970" y="1944370"/>
                </a:cubicBezTo>
                <a:cubicBezTo>
                  <a:pt x="16510" y="1993900"/>
                  <a:pt x="19050" y="2042160"/>
                  <a:pt x="24130" y="2091690"/>
                </a:cubicBezTo>
                <a:cubicBezTo>
                  <a:pt x="191770" y="2094230"/>
                  <a:pt x="358140" y="2098040"/>
                  <a:pt x="525780" y="2103120"/>
                </a:cubicBezTo>
                <a:cubicBezTo>
                  <a:pt x="971550" y="2115820"/>
                  <a:pt x="1404620" y="2095500"/>
                  <a:pt x="1864360" y="2104390"/>
                </a:cubicBezTo>
                <a:cubicBezTo>
                  <a:pt x="2211070" y="2110740"/>
                  <a:pt x="2551430" y="2091690"/>
                  <a:pt x="2898140" y="2091690"/>
                </a:cubicBezTo>
                <a:cubicBezTo>
                  <a:pt x="2898140" y="2075180"/>
                  <a:pt x="2899410" y="1978660"/>
                  <a:pt x="2900680" y="1962150"/>
                </a:cubicBezTo>
                <a:cubicBezTo>
                  <a:pt x="2903220" y="1863090"/>
                  <a:pt x="2889250" y="1677670"/>
                  <a:pt x="2890520" y="1578610"/>
                </a:cubicBezTo>
                <a:cubicBezTo>
                  <a:pt x="2896870" y="1170940"/>
                  <a:pt x="2884170" y="1151890"/>
                  <a:pt x="2881630" y="800100"/>
                </a:cubicBezTo>
                <a:close/>
              </a:path>
            </a:pathLst>
          </a:custGeom>
          <a:blipFill rotWithShape="1">
            <a:blip r:embed="rId3">
              <a:alphaModFix/>
            </a:blip>
            <a:stretch>
              <a:fillRect b="-34463" l="-87278" r="-64129" t="-60225"/>
            </a:stretch>
          </a:blip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173" name="Google Shape;173;p29"/>
          <p:cNvPicPr preferRelativeResize="0"/>
          <p:nvPr/>
        </p:nvPicPr>
        <p:blipFill rotWithShape="1">
          <a:blip r:embed="rId4">
            <a:alphaModFix/>
          </a:blip>
          <a:srcRect b="0" l="0" r="0" t="0"/>
          <a:stretch/>
        </p:blipFill>
        <p:spPr>
          <a:xfrm>
            <a:off x="8497132" y="4624388"/>
            <a:ext cx="594481" cy="401154"/>
          </a:xfrm>
          <a:prstGeom prst="rect">
            <a:avLst/>
          </a:prstGeom>
          <a:noFill/>
          <a:ln>
            <a:noFill/>
          </a:ln>
        </p:spPr>
      </p:pic>
      <p:sp>
        <p:nvSpPr>
          <p:cNvPr id="174" name="Google Shape;174;p29"/>
          <p:cNvSpPr txBox="1"/>
          <p:nvPr/>
        </p:nvSpPr>
        <p:spPr>
          <a:xfrm>
            <a:off x="843775" y="250694"/>
            <a:ext cx="1599803" cy="293687"/>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 sz="1700" u="none" cap="none" strike="noStrike">
                <a:solidFill>
                  <a:srgbClr val="2A4A0B"/>
                </a:solidFill>
                <a:latin typeface="Open Sans ExtraBold"/>
                <a:ea typeface="Open Sans ExtraBold"/>
                <a:cs typeface="Open Sans ExtraBold"/>
                <a:sym typeface="Open Sans ExtraBold"/>
              </a:rPr>
              <a:t>Normal forms</a:t>
            </a:r>
            <a:endParaRPr sz="700"/>
          </a:p>
        </p:txBody>
      </p:sp>
      <p:sp>
        <p:nvSpPr>
          <p:cNvPr id="175" name="Google Shape;175;p29"/>
          <p:cNvSpPr txBox="1"/>
          <p:nvPr/>
        </p:nvSpPr>
        <p:spPr>
          <a:xfrm>
            <a:off x="602603" y="848425"/>
            <a:ext cx="5961300" cy="2463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 sz="1600" u="none" cap="none" strike="noStrike">
                <a:solidFill>
                  <a:srgbClr val="2A4A0B"/>
                </a:solidFill>
                <a:latin typeface="Open Sans"/>
                <a:ea typeface="Open Sans"/>
                <a:cs typeface="Open Sans"/>
                <a:sym typeface="Open Sans"/>
              </a:rPr>
              <a:t>In our tables we contain all three normal forms</a:t>
            </a:r>
            <a:endParaRPr sz="700"/>
          </a:p>
        </p:txBody>
      </p:sp>
      <p:sp>
        <p:nvSpPr>
          <p:cNvPr id="176" name="Google Shape;176;p29"/>
          <p:cNvSpPr txBox="1"/>
          <p:nvPr/>
        </p:nvSpPr>
        <p:spPr>
          <a:xfrm>
            <a:off x="342050" y="1238099"/>
            <a:ext cx="5453700" cy="3962400"/>
          </a:xfrm>
          <a:prstGeom prst="rect">
            <a:avLst/>
          </a:prstGeom>
          <a:noFill/>
          <a:ln>
            <a:noFill/>
          </a:ln>
        </p:spPr>
        <p:txBody>
          <a:bodyPr anchorCtr="0" anchor="t" bIns="0" lIns="0" spcFirstLastPara="1" rIns="0" wrap="square" tIns="0">
            <a:spAutoFit/>
          </a:bodyPr>
          <a:lstStyle/>
          <a:p>
            <a:pPr indent="0" lvl="0" marL="0" marR="0" rtl="0" algn="l">
              <a:lnSpc>
                <a:spcPct val="140018"/>
              </a:lnSpc>
              <a:spcBef>
                <a:spcPts val="0"/>
              </a:spcBef>
              <a:spcAft>
                <a:spcPts val="0"/>
              </a:spcAft>
              <a:buNone/>
            </a:pPr>
            <a:r>
              <a:rPr b="1" i="0" lang="en" sz="1100" u="none" cap="none" strike="noStrike">
                <a:solidFill>
                  <a:srgbClr val="2A4A0B"/>
                </a:solidFill>
                <a:latin typeface="Open Sans"/>
                <a:ea typeface="Open Sans"/>
                <a:cs typeface="Open Sans"/>
                <a:sym typeface="Open Sans"/>
              </a:rPr>
              <a:t>1)In any tables you can see it's in first normal form, </a:t>
            </a:r>
            <a:endParaRPr sz="700"/>
          </a:p>
          <a:p>
            <a:pPr indent="0" lvl="0" marL="0" marR="0" rtl="0" algn="l">
              <a:lnSpc>
                <a:spcPct val="140018"/>
              </a:lnSpc>
              <a:spcBef>
                <a:spcPts val="0"/>
              </a:spcBef>
              <a:spcAft>
                <a:spcPts val="0"/>
              </a:spcAft>
              <a:buNone/>
            </a:pPr>
            <a:r>
              <a:rPr b="1" i="0" lang="en" sz="1100" u="none" cap="none" strike="noStrike">
                <a:solidFill>
                  <a:srgbClr val="2A4A0B"/>
                </a:solidFill>
                <a:latin typeface="Open Sans"/>
                <a:ea typeface="Open Sans"/>
                <a:cs typeface="Open Sans"/>
                <a:sym typeface="Open Sans"/>
              </a:rPr>
              <a:t>because each table cell contain a single value and </a:t>
            </a:r>
            <a:endParaRPr sz="700"/>
          </a:p>
          <a:p>
            <a:pPr indent="0" lvl="0" marL="0" marR="0" rtl="0" algn="l">
              <a:lnSpc>
                <a:spcPct val="140018"/>
              </a:lnSpc>
              <a:spcBef>
                <a:spcPts val="0"/>
              </a:spcBef>
              <a:spcAft>
                <a:spcPts val="0"/>
              </a:spcAft>
              <a:buNone/>
            </a:pPr>
            <a:r>
              <a:rPr b="1" i="0" lang="en" sz="1100" u="none" cap="none" strike="noStrike">
                <a:solidFill>
                  <a:srgbClr val="2A4A0B"/>
                </a:solidFill>
                <a:latin typeface="Open Sans"/>
                <a:ea typeface="Open Sans"/>
                <a:cs typeface="Open Sans"/>
                <a:sym typeface="Open Sans"/>
              </a:rPr>
              <a:t>each record (primary key) is unique.</a:t>
            </a:r>
            <a:endParaRPr sz="700"/>
          </a:p>
          <a:p>
            <a:pPr indent="0" lvl="0" marL="0" marR="0" rtl="0" algn="l">
              <a:lnSpc>
                <a:spcPct val="140018"/>
              </a:lnSpc>
              <a:spcBef>
                <a:spcPts val="0"/>
              </a:spcBef>
              <a:spcAft>
                <a:spcPts val="0"/>
              </a:spcAft>
              <a:buNone/>
            </a:pPr>
            <a:r>
              <a:t/>
            </a:r>
            <a:endParaRPr b="1" i="0" sz="1100" u="none" cap="none" strike="noStrike">
              <a:solidFill>
                <a:srgbClr val="2A4A0B"/>
              </a:solidFill>
              <a:latin typeface="Open Sans"/>
              <a:ea typeface="Open Sans"/>
              <a:cs typeface="Open Sans"/>
              <a:sym typeface="Open Sans"/>
            </a:endParaRPr>
          </a:p>
          <a:p>
            <a:pPr indent="0" lvl="0" marL="0" marR="0" rtl="0" algn="l">
              <a:lnSpc>
                <a:spcPct val="140018"/>
              </a:lnSpc>
              <a:spcBef>
                <a:spcPts val="0"/>
              </a:spcBef>
              <a:spcAft>
                <a:spcPts val="0"/>
              </a:spcAft>
              <a:buNone/>
            </a:pPr>
            <a:r>
              <a:rPr b="1" i="0" lang="en" sz="1100" u="none" cap="none" strike="noStrike">
                <a:solidFill>
                  <a:srgbClr val="2A4A0B"/>
                </a:solidFill>
                <a:latin typeface="Open Sans"/>
                <a:ea typeface="Open Sans"/>
                <a:cs typeface="Open Sans"/>
                <a:sym typeface="Open Sans"/>
              </a:rPr>
              <a:t>2)As it should be in second normal form, in any tables </a:t>
            </a:r>
            <a:endParaRPr sz="700"/>
          </a:p>
          <a:p>
            <a:pPr indent="0" lvl="0" marL="0" marR="0" rtl="0" algn="l">
              <a:lnSpc>
                <a:spcPct val="140018"/>
              </a:lnSpc>
              <a:spcBef>
                <a:spcPts val="0"/>
              </a:spcBef>
              <a:spcAft>
                <a:spcPts val="0"/>
              </a:spcAft>
              <a:buNone/>
            </a:pPr>
            <a:r>
              <a:rPr b="1" i="0" lang="en" sz="1100" u="none" cap="none" strike="noStrike">
                <a:solidFill>
                  <a:srgbClr val="2A4A0B"/>
                </a:solidFill>
                <a:latin typeface="Open Sans"/>
                <a:ea typeface="Open Sans"/>
                <a:cs typeface="Open Sans"/>
                <a:sym typeface="Open Sans"/>
              </a:rPr>
              <a:t>Single Column Primary Key does not functionally dependant </a:t>
            </a:r>
            <a:endParaRPr sz="700"/>
          </a:p>
          <a:p>
            <a:pPr indent="0" lvl="0" marL="0" marR="0" rtl="0" algn="l">
              <a:lnSpc>
                <a:spcPct val="140018"/>
              </a:lnSpc>
              <a:spcBef>
                <a:spcPts val="0"/>
              </a:spcBef>
              <a:spcAft>
                <a:spcPts val="0"/>
              </a:spcAft>
              <a:buNone/>
            </a:pPr>
            <a:r>
              <a:rPr b="1" i="0" lang="en" sz="1100" u="none" cap="none" strike="noStrike">
                <a:solidFill>
                  <a:srgbClr val="2A4A0B"/>
                </a:solidFill>
                <a:latin typeface="Open Sans"/>
                <a:ea typeface="Open Sans"/>
                <a:cs typeface="Open Sans"/>
                <a:sym typeface="Open Sans"/>
              </a:rPr>
              <a:t>on any subset of candidate key relation and it is in first </a:t>
            </a:r>
            <a:endParaRPr sz="700"/>
          </a:p>
          <a:p>
            <a:pPr indent="0" lvl="0" marL="0" marR="0" rtl="0" algn="l">
              <a:lnSpc>
                <a:spcPct val="140018"/>
              </a:lnSpc>
              <a:spcBef>
                <a:spcPts val="0"/>
              </a:spcBef>
              <a:spcAft>
                <a:spcPts val="0"/>
              </a:spcAft>
              <a:buNone/>
            </a:pPr>
            <a:r>
              <a:rPr b="1" i="0" lang="en" sz="1100" u="none" cap="none" strike="noStrike">
                <a:solidFill>
                  <a:srgbClr val="2A4A0B"/>
                </a:solidFill>
                <a:latin typeface="Open Sans"/>
                <a:ea typeface="Open Sans"/>
                <a:cs typeface="Open Sans"/>
                <a:sym typeface="Open Sans"/>
              </a:rPr>
              <a:t>normal form.</a:t>
            </a:r>
            <a:endParaRPr sz="700"/>
          </a:p>
          <a:p>
            <a:pPr indent="0" lvl="0" marL="0" marR="0" rtl="0" algn="l">
              <a:lnSpc>
                <a:spcPct val="140018"/>
              </a:lnSpc>
              <a:spcBef>
                <a:spcPts val="0"/>
              </a:spcBef>
              <a:spcAft>
                <a:spcPts val="0"/>
              </a:spcAft>
              <a:buNone/>
            </a:pPr>
            <a:r>
              <a:t/>
            </a:r>
            <a:endParaRPr b="1" i="0" sz="1100" u="none" cap="none" strike="noStrike">
              <a:solidFill>
                <a:srgbClr val="2A4A0B"/>
              </a:solidFill>
              <a:latin typeface="Open Sans"/>
              <a:ea typeface="Open Sans"/>
              <a:cs typeface="Open Sans"/>
              <a:sym typeface="Open Sans"/>
            </a:endParaRPr>
          </a:p>
          <a:p>
            <a:pPr indent="0" lvl="0" marL="0" marR="0" rtl="0" algn="l">
              <a:lnSpc>
                <a:spcPct val="140018"/>
              </a:lnSpc>
              <a:spcBef>
                <a:spcPts val="0"/>
              </a:spcBef>
              <a:spcAft>
                <a:spcPts val="0"/>
              </a:spcAft>
              <a:buNone/>
            </a:pPr>
            <a:r>
              <a:rPr b="1" i="0" lang="en" sz="1100" u="none" cap="none" strike="noStrike">
                <a:solidFill>
                  <a:srgbClr val="2A4A0B"/>
                </a:solidFill>
                <a:latin typeface="Open Sans"/>
                <a:ea typeface="Open Sans"/>
                <a:cs typeface="Open Sans"/>
                <a:sym typeface="Open Sans"/>
              </a:rPr>
              <a:t>3)In third normal form has to be no transitive functional </a:t>
            </a:r>
            <a:endParaRPr sz="700"/>
          </a:p>
          <a:p>
            <a:pPr indent="0" lvl="0" marL="0" marR="0" rtl="0" algn="l">
              <a:lnSpc>
                <a:spcPct val="140018"/>
              </a:lnSpc>
              <a:spcBef>
                <a:spcPts val="0"/>
              </a:spcBef>
              <a:spcAft>
                <a:spcPts val="0"/>
              </a:spcAft>
              <a:buNone/>
            </a:pPr>
            <a:r>
              <a:rPr b="1" i="0" lang="en" sz="1100" u="none" cap="none" strike="noStrike">
                <a:solidFill>
                  <a:srgbClr val="2A4A0B"/>
                </a:solidFill>
                <a:latin typeface="Open Sans"/>
                <a:ea typeface="Open Sans"/>
                <a:cs typeface="Open Sans"/>
                <a:sym typeface="Open Sans"/>
              </a:rPr>
              <a:t>dependencies. In our tables we divided Basket and Item _1, </a:t>
            </a:r>
            <a:endParaRPr sz="700"/>
          </a:p>
          <a:p>
            <a:pPr indent="0" lvl="0" marL="0" marR="0" rtl="0" algn="l">
              <a:lnSpc>
                <a:spcPct val="140018"/>
              </a:lnSpc>
              <a:spcBef>
                <a:spcPts val="0"/>
              </a:spcBef>
              <a:spcAft>
                <a:spcPts val="0"/>
              </a:spcAft>
              <a:buNone/>
            </a:pPr>
            <a:r>
              <a:rPr b="1" i="0" lang="en" sz="1100" u="none" cap="none" strike="noStrike">
                <a:solidFill>
                  <a:srgbClr val="2A4A0B"/>
                </a:solidFill>
                <a:latin typeface="Open Sans"/>
                <a:ea typeface="Open Sans"/>
                <a:cs typeface="Open Sans"/>
                <a:sym typeface="Open Sans"/>
              </a:rPr>
              <a:t>Supplier and Item _2 to remove transitive functional dependency. </a:t>
            </a:r>
            <a:endParaRPr sz="700"/>
          </a:p>
          <a:p>
            <a:pPr indent="0" lvl="0" marL="0" marR="0" rtl="0" algn="l">
              <a:lnSpc>
                <a:spcPct val="140018"/>
              </a:lnSpc>
              <a:spcBef>
                <a:spcPts val="0"/>
              </a:spcBef>
              <a:spcAft>
                <a:spcPts val="0"/>
              </a:spcAft>
              <a:buNone/>
            </a:pPr>
            <a:r>
              <a:rPr b="1" i="0" lang="en" sz="1100" u="none" cap="none" strike="noStrike">
                <a:solidFill>
                  <a:srgbClr val="2A4A0B"/>
                </a:solidFill>
                <a:latin typeface="Open Sans"/>
                <a:ea typeface="Open Sans"/>
                <a:cs typeface="Open Sans"/>
                <a:sym typeface="Open Sans"/>
              </a:rPr>
              <a:t>In other tables we do</a:t>
            </a:r>
            <a:r>
              <a:rPr b="1" lang="en" sz="1100">
                <a:solidFill>
                  <a:srgbClr val="2A4A0B"/>
                </a:solidFill>
                <a:latin typeface="Open Sans"/>
                <a:ea typeface="Open Sans"/>
                <a:cs typeface="Open Sans"/>
                <a:sym typeface="Open Sans"/>
              </a:rPr>
              <a:t> not </a:t>
            </a:r>
            <a:r>
              <a:rPr b="1" i="0" lang="en" sz="1100" u="none" cap="none" strike="noStrike">
                <a:solidFill>
                  <a:srgbClr val="2A4A0B"/>
                </a:solidFill>
                <a:latin typeface="Open Sans"/>
                <a:ea typeface="Open Sans"/>
                <a:cs typeface="Open Sans"/>
                <a:sym typeface="Open Sans"/>
              </a:rPr>
              <a:t>have this type of functional dependency.</a:t>
            </a:r>
            <a:endParaRPr b="1" i="0" sz="1100" u="none" cap="none" strike="noStrike">
              <a:solidFill>
                <a:srgbClr val="2A4A0B"/>
              </a:solidFill>
              <a:latin typeface="Open Sans"/>
              <a:ea typeface="Open Sans"/>
              <a:cs typeface="Open Sans"/>
              <a:sym typeface="Open Sans"/>
            </a:endParaRPr>
          </a:p>
          <a:p>
            <a:pPr indent="0" lvl="0" marL="0" marR="0" rtl="0" algn="l">
              <a:lnSpc>
                <a:spcPct val="140018"/>
              </a:lnSpc>
              <a:spcBef>
                <a:spcPts val="0"/>
              </a:spcBef>
              <a:spcAft>
                <a:spcPts val="0"/>
              </a:spcAft>
              <a:buNone/>
            </a:pPr>
            <a:r>
              <a:rPr b="1" lang="en" sz="1100">
                <a:solidFill>
                  <a:srgbClr val="2A4A0B"/>
                </a:solidFill>
                <a:latin typeface="Open Sans"/>
                <a:ea typeface="Open Sans"/>
                <a:cs typeface="Open Sans"/>
                <a:sym typeface="Open Sans"/>
              </a:rPr>
              <a:t>Since in each basket (NO_order) the order number can have several products, we moved and created a new entity named ITEM_1. The same scheme works with the supplier table.</a:t>
            </a:r>
            <a:endParaRPr b="1" sz="1100">
              <a:solidFill>
                <a:srgbClr val="2A4A0B"/>
              </a:solidFill>
              <a:latin typeface="Open Sans"/>
              <a:ea typeface="Open Sans"/>
              <a:cs typeface="Open Sans"/>
              <a:sym typeface="Open Sans"/>
            </a:endParaRPr>
          </a:p>
          <a:p>
            <a:pPr indent="0" lvl="0" marL="0" marR="0" rtl="0" algn="l">
              <a:lnSpc>
                <a:spcPct val="140018"/>
              </a:lnSpc>
              <a:spcBef>
                <a:spcPts val="0"/>
              </a:spcBef>
              <a:spcAft>
                <a:spcPts val="0"/>
              </a:spcAft>
              <a:buNone/>
            </a:pPr>
            <a:r>
              <a:t/>
            </a:r>
            <a:endParaRPr b="1" i="0" sz="1100" u="none" cap="none" strike="noStrike">
              <a:solidFill>
                <a:srgbClr val="2A4A0B"/>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BFCFC"/>
        </a:solidFill>
      </p:bgPr>
    </p:bg>
    <p:spTree>
      <p:nvGrpSpPr>
        <p:cNvPr id="180" name="Shape 180"/>
        <p:cNvGrpSpPr/>
        <p:nvPr/>
      </p:nvGrpSpPr>
      <p:grpSpPr>
        <a:xfrm>
          <a:off x="0" y="0"/>
          <a:ext cx="0" cy="0"/>
          <a:chOff x="0" y="0"/>
          <a:chExt cx="0" cy="0"/>
        </a:xfrm>
      </p:grpSpPr>
      <p:pic>
        <p:nvPicPr>
          <p:cNvPr id="181" name="Google Shape;181;p30"/>
          <p:cNvPicPr preferRelativeResize="0"/>
          <p:nvPr/>
        </p:nvPicPr>
        <p:blipFill rotWithShape="1">
          <a:blip r:embed="rId3">
            <a:alphaModFix/>
          </a:blip>
          <a:srcRect b="0" l="0" r="0" t="0"/>
          <a:stretch/>
        </p:blipFill>
        <p:spPr>
          <a:xfrm>
            <a:off x="205483" y="725077"/>
            <a:ext cx="8831071" cy="3734807"/>
          </a:xfrm>
          <a:prstGeom prst="rect">
            <a:avLst/>
          </a:prstGeom>
          <a:noFill/>
          <a:ln>
            <a:noFill/>
          </a:ln>
        </p:spPr>
      </p:pic>
      <p:sp>
        <p:nvSpPr>
          <p:cNvPr id="182" name="Google Shape;182;p30"/>
          <p:cNvSpPr/>
          <p:nvPr/>
        </p:nvSpPr>
        <p:spPr>
          <a:xfrm>
            <a:off x="-1244" y="-320"/>
            <a:ext cx="731136" cy="532840"/>
          </a:xfrm>
          <a:custGeom>
            <a:rect b="b" l="l" r="r" t="t"/>
            <a:pathLst>
              <a:path extrusionOk="0" h="2115820" w="2903220">
                <a:moveTo>
                  <a:pt x="2881630" y="800100"/>
                </a:moveTo>
                <a:cubicBezTo>
                  <a:pt x="2880360" y="624840"/>
                  <a:pt x="2870200" y="412750"/>
                  <a:pt x="2870200" y="222250"/>
                </a:cubicBezTo>
                <a:cubicBezTo>
                  <a:pt x="2870200" y="170180"/>
                  <a:pt x="2868930" y="66040"/>
                  <a:pt x="2862580" y="13970"/>
                </a:cubicBezTo>
                <a:cubicBezTo>
                  <a:pt x="2710180" y="13970"/>
                  <a:pt x="2546350" y="1270"/>
                  <a:pt x="2392680" y="1270"/>
                </a:cubicBezTo>
                <a:cubicBezTo>
                  <a:pt x="1593850" y="3810"/>
                  <a:pt x="802640" y="0"/>
                  <a:pt x="5080" y="1270"/>
                </a:cubicBezTo>
                <a:cubicBezTo>
                  <a:pt x="5080" y="171450"/>
                  <a:pt x="0" y="360680"/>
                  <a:pt x="1270" y="530860"/>
                </a:cubicBezTo>
                <a:cubicBezTo>
                  <a:pt x="3810" y="848360"/>
                  <a:pt x="7620" y="1167130"/>
                  <a:pt x="7620" y="1484630"/>
                </a:cubicBezTo>
                <a:cubicBezTo>
                  <a:pt x="7620" y="1638300"/>
                  <a:pt x="6350" y="1790700"/>
                  <a:pt x="13970" y="1944370"/>
                </a:cubicBezTo>
                <a:cubicBezTo>
                  <a:pt x="16510" y="1993900"/>
                  <a:pt x="19050" y="2042160"/>
                  <a:pt x="24130" y="2091690"/>
                </a:cubicBezTo>
                <a:cubicBezTo>
                  <a:pt x="191770" y="2094230"/>
                  <a:pt x="358140" y="2098040"/>
                  <a:pt x="525780" y="2103120"/>
                </a:cubicBezTo>
                <a:cubicBezTo>
                  <a:pt x="971550" y="2115820"/>
                  <a:pt x="1404620" y="2095500"/>
                  <a:pt x="1864360" y="2104390"/>
                </a:cubicBezTo>
                <a:cubicBezTo>
                  <a:pt x="2211070" y="2110740"/>
                  <a:pt x="2551430" y="2091690"/>
                  <a:pt x="2898140" y="2091690"/>
                </a:cubicBezTo>
                <a:cubicBezTo>
                  <a:pt x="2898140" y="2075180"/>
                  <a:pt x="2899410" y="1978660"/>
                  <a:pt x="2900680" y="1962150"/>
                </a:cubicBezTo>
                <a:cubicBezTo>
                  <a:pt x="2903220" y="1863090"/>
                  <a:pt x="2889250" y="1677670"/>
                  <a:pt x="2890520" y="1578610"/>
                </a:cubicBezTo>
                <a:cubicBezTo>
                  <a:pt x="2896870" y="1170940"/>
                  <a:pt x="2884170" y="1151890"/>
                  <a:pt x="2881630" y="800100"/>
                </a:cubicBezTo>
                <a:close/>
              </a:path>
            </a:pathLst>
          </a:custGeom>
          <a:blipFill rotWithShape="1">
            <a:blip r:embed="rId4">
              <a:alphaModFix/>
            </a:blip>
            <a:stretch>
              <a:fillRect b="-34463" l="-87278" r="-64129" t="-60225"/>
            </a:stretch>
          </a:blip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183" name="Google Shape;183;p30"/>
          <p:cNvPicPr preferRelativeResize="0"/>
          <p:nvPr/>
        </p:nvPicPr>
        <p:blipFill rotWithShape="1">
          <a:blip r:embed="rId5">
            <a:alphaModFix/>
          </a:blip>
          <a:srcRect b="0" l="0" r="0" t="0"/>
          <a:stretch/>
        </p:blipFill>
        <p:spPr>
          <a:xfrm>
            <a:off x="8497132" y="4624388"/>
            <a:ext cx="594481" cy="40115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31"/>
          <p:cNvPicPr preferRelativeResize="0"/>
          <p:nvPr/>
        </p:nvPicPr>
        <p:blipFill rotWithShape="1">
          <a:blip r:embed="rId3">
            <a:alphaModFix/>
          </a:blip>
          <a:srcRect b="0" l="0" r="0" t="0"/>
          <a:stretch/>
        </p:blipFill>
        <p:spPr>
          <a:xfrm>
            <a:off x="8497132" y="4624388"/>
            <a:ext cx="594481" cy="401154"/>
          </a:xfrm>
          <a:prstGeom prst="rect">
            <a:avLst/>
          </a:prstGeom>
          <a:noFill/>
          <a:ln>
            <a:noFill/>
          </a:ln>
        </p:spPr>
      </p:pic>
      <p:sp>
        <p:nvSpPr>
          <p:cNvPr id="189" name="Google Shape;189;p31"/>
          <p:cNvSpPr/>
          <p:nvPr/>
        </p:nvSpPr>
        <p:spPr>
          <a:xfrm>
            <a:off x="-1244" y="-320"/>
            <a:ext cx="731136" cy="532840"/>
          </a:xfrm>
          <a:custGeom>
            <a:rect b="b" l="l" r="r" t="t"/>
            <a:pathLst>
              <a:path extrusionOk="0" h="2115820" w="2903220">
                <a:moveTo>
                  <a:pt x="2881630" y="800100"/>
                </a:moveTo>
                <a:cubicBezTo>
                  <a:pt x="2880360" y="624840"/>
                  <a:pt x="2870200" y="412750"/>
                  <a:pt x="2870200" y="222250"/>
                </a:cubicBezTo>
                <a:cubicBezTo>
                  <a:pt x="2870200" y="170180"/>
                  <a:pt x="2868930" y="66040"/>
                  <a:pt x="2862580" y="13970"/>
                </a:cubicBezTo>
                <a:cubicBezTo>
                  <a:pt x="2710180" y="13970"/>
                  <a:pt x="2546350" y="1270"/>
                  <a:pt x="2392680" y="1270"/>
                </a:cubicBezTo>
                <a:cubicBezTo>
                  <a:pt x="1593850" y="3810"/>
                  <a:pt x="802640" y="0"/>
                  <a:pt x="5080" y="1270"/>
                </a:cubicBezTo>
                <a:cubicBezTo>
                  <a:pt x="5080" y="171450"/>
                  <a:pt x="0" y="360680"/>
                  <a:pt x="1270" y="530860"/>
                </a:cubicBezTo>
                <a:cubicBezTo>
                  <a:pt x="3810" y="848360"/>
                  <a:pt x="7620" y="1167130"/>
                  <a:pt x="7620" y="1484630"/>
                </a:cubicBezTo>
                <a:cubicBezTo>
                  <a:pt x="7620" y="1638300"/>
                  <a:pt x="6350" y="1790700"/>
                  <a:pt x="13970" y="1944370"/>
                </a:cubicBezTo>
                <a:cubicBezTo>
                  <a:pt x="16510" y="1993900"/>
                  <a:pt x="19050" y="2042160"/>
                  <a:pt x="24130" y="2091690"/>
                </a:cubicBezTo>
                <a:cubicBezTo>
                  <a:pt x="191770" y="2094230"/>
                  <a:pt x="358140" y="2098040"/>
                  <a:pt x="525780" y="2103120"/>
                </a:cubicBezTo>
                <a:cubicBezTo>
                  <a:pt x="971550" y="2115820"/>
                  <a:pt x="1404620" y="2095500"/>
                  <a:pt x="1864360" y="2104390"/>
                </a:cubicBezTo>
                <a:cubicBezTo>
                  <a:pt x="2211070" y="2110740"/>
                  <a:pt x="2551430" y="2091690"/>
                  <a:pt x="2898140" y="2091690"/>
                </a:cubicBezTo>
                <a:cubicBezTo>
                  <a:pt x="2898140" y="2075180"/>
                  <a:pt x="2899410" y="1978660"/>
                  <a:pt x="2900680" y="1962150"/>
                </a:cubicBezTo>
                <a:cubicBezTo>
                  <a:pt x="2903220" y="1863090"/>
                  <a:pt x="2889250" y="1677670"/>
                  <a:pt x="2890520" y="1578610"/>
                </a:cubicBezTo>
                <a:cubicBezTo>
                  <a:pt x="2896870" y="1170940"/>
                  <a:pt x="2884170" y="1151890"/>
                  <a:pt x="2881630" y="800100"/>
                </a:cubicBezTo>
                <a:close/>
              </a:path>
            </a:pathLst>
          </a:custGeom>
          <a:blipFill rotWithShape="1">
            <a:blip r:embed="rId4">
              <a:alphaModFix/>
            </a:blip>
            <a:stretch>
              <a:fillRect b="-34463" l="-87278" r="-64129" t="-60225"/>
            </a:stretch>
          </a:blip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90" name="Google Shape;190;p31"/>
          <p:cNvSpPr txBox="1"/>
          <p:nvPr/>
        </p:nvSpPr>
        <p:spPr>
          <a:xfrm>
            <a:off x="881879" y="209868"/>
            <a:ext cx="1252935" cy="293688"/>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1" i="0" lang="en" sz="1700" u="none" cap="none" strike="noStrike">
                <a:solidFill>
                  <a:srgbClr val="2A4A0B"/>
                </a:solidFill>
                <a:latin typeface="Open Sans"/>
                <a:ea typeface="Open Sans"/>
                <a:cs typeface="Open Sans"/>
                <a:sym typeface="Open Sans"/>
              </a:rPr>
              <a:t>Procedures</a:t>
            </a:r>
            <a:endParaRPr sz="700"/>
          </a:p>
        </p:txBody>
      </p:sp>
      <p:sp>
        <p:nvSpPr>
          <p:cNvPr id="191" name="Google Shape;191;p31"/>
          <p:cNvSpPr txBox="1"/>
          <p:nvPr/>
        </p:nvSpPr>
        <p:spPr>
          <a:xfrm>
            <a:off x="872354" y="474980"/>
            <a:ext cx="5821800" cy="4708500"/>
          </a:xfrm>
          <a:prstGeom prst="rect">
            <a:avLst/>
          </a:prstGeom>
          <a:noFill/>
          <a:ln>
            <a:noFill/>
          </a:ln>
        </p:spPr>
        <p:txBody>
          <a:bodyPr anchorCtr="0" anchor="t" bIns="0" lIns="0" spcFirstLastPara="1" rIns="0" wrap="square" tIns="0">
            <a:spAutoFit/>
          </a:bodyPr>
          <a:lstStyle/>
          <a:p>
            <a:pPr indent="0" lvl="0" marL="0" marR="0" rtl="0" algn="l">
              <a:lnSpc>
                <a:spcPct val="140017"/>
              </a:lnSpc>
              <a:spcBef>
                <a:spcPts val="0"/>
              </a:spcBef>
              <a:spcAft>
                <a:spcPts val="0"/>
              </a:spcAft>
              <a:buNone/>
            </a:pPr>
            <a:r>
              <a:rPr b="0" i="0" lang="en" sz="1100" u="none" cap="none" strike="noStrike">
                <a:solidFill>
                  <a:srgbClr val="2A4A0B"/>
                </a:solidFill>
                <a:latin typeface="Open Sans"/>
                <a:ea typeface="Open Sans"/>
                <a:cs typeface="Open Sans"/>
                <a:sym typeface="Open Sans"/>
              </a:rPr>
              <a:t>1)The procedure is the cost of the products that were ordered with the quantity.  We multiply the quantity of each items by the price and group by  order ID</a:t>
            </a:r>
            <a:endParaRPr sz="700"/>
          </a:p>
          <a:p>
            <a:pPr indent="0" lvl="0" marL="0" marR="0" rtl="0" algn="l">
              <a:lnSpc>
                <a:spcPct val="127838"/>
              </a:lnSpc>
              <a:spcBef>
                <a:spcPts val="0"/>
              </a:spcBef>
              <a:spcAft>
                <a:spcPts val="0"/>
              </a:spcAft>
              <a:buNone/>
            </a:pPr>
            <a:r>
              <a:t/>
            </a:r>
            <a:endParaRPr b="0" i="0" sz="1100" u="none" cap="none" strike="noStrike">
              <a:solidFill>
                <a:srgbClr val="2A4A0B"/>
              </a:solidFill>
              <a:latin typeface="Open Sans"/>
              <a:ea typeface="Open Sans"/>
              <a:cs typeface="Open Sans"/>
              <a:sym typeface="Open Sans"/>
            </a:endParaRPr>
          </a:p>
          <a:p>
            <a:pPr indent="0" lvl="0" marL="0" marR="0" rtl="0" algn="l">
              <a:lnSpc>
                <a:spcPct val="140019"/>
              </a:lnSpc>
              <a:spcBef>
                <a:spcPts val="0"/>
              </a:spcBef>
              <a:spcAft>
                <a:spcPts val="0"/>
              </a:spcAft>
              <a:buNone/>
            </a:pPr>
            <a:r>
              <a:rPr b="1" i="0" lang="en" sz="900" u="none" cap="none" strike="noStrike">
                <a:solidFill>
                  <a:srgbClr val="2A4A0B"/>
                </a:solidFill>
                <a:latin typeface="Open Sans"/>
                <a:ea typeface="Open Sans"/>
                <a:cs typeface="Open Sans"/>
                <a:sym typeface="Open Sans"/>
              </a:rPr>
              <a:t>CREATE OR REPLACE PROCEDURE basket_total(</a:t>
            </a:r>
            <a:endParaRPr sz="600"/>
          </a:p>
          <a:p>
            <a:pPr indent="0" lvl="0" marL="0" marR="0" rtl="0" algn="l">
              <a:lnSpc>
                <a:spcPct val="140019"/>
              </a:lnSpc>
              <a:spcBef>
                <a:spcPts val="0"/>
              </a:spcBef>
              <a:spcAft>
                <a:spcPts val="0"/>
              </a:spcAft>
              <a:buNone/>
            </a:pPr>
            <a:r>
              <a:rPr b="1" i="0" lang="en" sz="900" u="none" cap="none" strike="noStrike">
                <a:solidFill>
                  <a:srgbClr val="2A4A0B"/>
                </a:solidFill>
                <a:latin typeface="Open Sans"/>
                <a:ea typeface="Open Sans"/>
                <a:cs typeface="Open Sans"/>
                <a:sym typeface="Open Sans"/>
              </a:rPr>
              <a:t>    v_No_order IN item_1.NO_order%TYPE,</a:t>
            </a:r>
            <a:endParaRPr sz="600"/>
          </a:p>
          <a:p>
            <a:pPr indent="0" lvl="0" marL="0" marR="0" rtl="0" algn="l">
              <a:lnSpc>
                <a:spcPct val="140019"/>
              </a:lnSpc>
              <a:spcBef>
                <a:spcPts val="0"/>
              </a:spcBef>
              <a:spcAft>
                <a:spcPts val="0"/>
              </a:spcAft>
              <a:buNone/>
            </a:pPr>
            <a:r>
              <a:rPr b="1" i="0" lang="en" sz="900" u="none" cap="none" strike="noStrike">
                <a:solidFill>
                  <a:srgbClr val="2A4A0B"/>
                </a:solidFill>
                <a:latin typeface="Open Sans"/>
                <a:ea typeface="Open Sans"/>
                <a:cs typeface="Open Sans"/>
                <a:sym typeface="Open Sans"/>
              </a:rPr>
              <a:t>    v_order_total OUT NUMBER</a:t>
            </a:r>
            <a:endParaRPr sz="600"/>
          </a:p>
          <a:p>
            <a:pPr indent="0" lvl="0" marL="0" marR="0" rtl="0" algn="l">
              <a:lnSpc>
                <a:spcPct val="140019"/>
              </a:lnSpc>
              <a:spcBef>
                <a:spcPts val="0"/>
              </a:spcBef>
              <a:spcAft>
                <a:spcPts val="0"/>
              </a:spcAft>
              <a:buNone/>
            </a:pPr>
            <a:r>
              <a:rPr b="1" i="0" lang="en" sz="900" u="none" cap="none" strike="noStrike">
                <a:solidFill>
                  <a:srgbClr val="2A4A0B"/>
                </a:solidFill>
                <a:latin typeface="Open Sans"/>
                <a:ea typeface="Open Sans"/>
                <a:cs typeface="Open Sans"/>
                <a:sym typeface="Open Sans"/>
              </a:rPr>
              <a:t>)</a:t>
            </a:r>
            <a:endParaRPr sz="600"/>
          </a:p>
          <a:p>
            <a:pPr indent="0" lvl="0" marL="0" marR="0" rtl="0" algn="l">
              <a:lnSpc>
                <a:spcPct val="140019"/>
              </a:lnSpc>
              <a:spcBef>
                <a:spcPts val="0"/>
              </a:spcBef>
              <a:spcAft>
                <a:spcPts val="0"/>
              </a:spcAft>
              <a:buNone/>
            </a:pPr>
            <a:r>
              <a:rPr b="1" i="0" lang="en" sz="900" u="none" cap="none" strike="noStrike">
                <a:solidFill>
                  <a:srgbClr val="2A4A0B"/>
                </a:solidFill>
                <a:latin typeface="Open Sans"/>
                <a:ea typeface="Open Sans"/>
                <a:cs typeface="Open Sans"/>
                <a:sym typeface="Open Sans"/>
              </a:rPr>
              <a:t>IS</a:t>
            </a:r>
            <a:endParaRPr sz="600"/>
          </a:p>
          <a:p>
            <a:pPr indent="0" lvl="0" marL="0" marR="0" rtl="0" algn="l">
              <a:lnSpc>
                <a:spcPct val="140019"/>
              </a:lnSpc>
              <a:spcBef>
                <a:spcPts val="0"/>
              </a:spcBef>
              <a:spcAft>
                <a:spcPts val="0"/>
              </a:spcAft>
              <a:buNone/>
            </a:pPr>
            <a:r>
              <a:rPr b="1" i="0" lang="en" sz="900" u="none" cap="none" strike="noStrike">
                <a:solidFill>
                  <a:srgbClr val="2A4A0B"/>
                </a:solidFill>
                <a:latin typeface="Open Sans"/>
                <a:ea typeface="Open Sans"/>
                <a:cs typeface="Open Sans"/>
                <a:sym typeface="Open Sans"/>
              </a:rPr>
              <a:t>BEGIN</a:t>
            </a:r>
            <a:endParaRPr sz="600"/>
          </a:p>
          <a:p>
            <a:pPr indent="0" lvl="0" marL="0" marR="0" rtl="0" algn="l">
              <a:lnSpc>
                <a:spcPct val="140019"/>
              </a:lnSpc>
              <a:spcBef>
                <a:spcPts val="0"/>
              </a:spcBef>
              <a:spcAft>
                <a:spcPts val="0"/>
              </a:spcAft>
              <a:buNone/>
            </a:pPr>
            <a:r>
              <a:rPr b="1" i="0" lang="en" sz="900" u="none" cap="none" strike="noStrike">
                <a:solidFill>
                  <a:srgbClr val="2A4A0B"/>
                </a:solidFill>
                <a:latin typeface="Open Sans"/>
                <a:ea typeface="Open Sans"/>
                <a:cs typeface="Open Sans"/>
                <a:sym typeface="Open Sans"/>
              </a:rPr>
              <a:t>    SELECT SUM(item_1.quantity * product.price) INTO v_order_total</a:t>
            </a:r>
            <a:endParaRPr sz="600"/>
          </a:p>
          <a:p>
            <a:pPr indent="0" lvl="0" marL="0" marR="0" rtl="0" algn="l">
              <a:lnSpc>
                <a:spcPct val="140019"/>
              </a:lnSpc>
              <a:spcBef>
                <a:spcPts val="0"/>
              </a:spcBef>
              <a:spcAft>
                <a:spcPts val="0"/>
              </a:spcAft>
              <a:buNone/>
            </a:pPr>
            <a:r>
              <a:rPr b="1" i="0" lang="en" sz="900" u="none" cap="none" strike="noStrike">
                <a:solidFill>
                  <a:srgbClr val="2A4A0B"/>
                </a:solidFill>
                <a:latin typeface="Open Sans"/>
                <a:ea typeface="Open Sans"/>
                <a:cs typeface="Open Sans"/>
                <a:sym typeface="Open Sans"/>
              </a:rPr>
              <a:t>    FROM item_1</a:t>
            </a:r>
            <a:endParaRPr sz="600"/>
          </a:p>
          <a:p>
            <a:pPr indent="0" lvl="0" marL="0" marR="0" rtl="0" algn="l">
              <a:lnSpc>
                <a:spcPct val="140019"/>
              </a:lnSpc>
              <a:spcBef>
                <a:spcPts val="0"/>
              </a:spcBef>
              <a:spcAft>
                <a:spcPts val="0"/>
              </a:spcAft>
              <a:buNone/>
            </a:pPr>
            <a:r>
              <a:rPr b="1" i="0" lang="en" sz="900" u="none" cap="none" strike="noStrike">
                <a:solidFill>
                  <a:srgbClr val="2A4A0B"/>
                </a:solidFill>
                <a:latin typeface="Open Sans"/>
                <a:ea typeface="Open Sans"/>
                <a:cs typeface="Open Sans"/>
                <a:sym typeface="Open Sans"/>
              </a:rPr>
              <a:t>    JOIN product ON item_1.product_id = product.product_id</a:t>
            </a:r>
            <a:endParaRPr sz="600"/>
          </a:p>
          <a:p>
            <a:pPr indent="0" lvl="0" marL="0" marR="0" rtl="0" algn="l">
              <a:lnSpc>
                <a:spcPct val="140019"/>
              </a:lnSpc>
              <a:spcBef>
                <a:spcPts val="0"/>
              </a:spcBef>
              <a:spcAft>
                <a:spcPts val="0"/>
              </a:spcAft>
              <a:buNone/>
            </a:pPr>
            <a:r>
              <a:rPr b="1" i="0" lang="en" sz="900" u="none" cap="none" strike="noStrike">
                <a:solidFill>
                  <a:srgbClr val="2A4A0B"/>
                </a:solidFill>
                <a:latin typeface="Open Sans"/>
                <a:ea typeface="Open Sans"/>
                <a:cs typeface="Open Sans"/>
                <a:sym typeface="Open Sans"/>
              </a:rPr>
              <a:t>    WHERE item_1.No_order = v_NO_order</a:t>
            </a:r>
            <a:endParaRPr sz="600"/>
          </a:p>
          <a:p>
            <a:pPr indent="0" lvl="0" marL="0" marR="0" rtl="0" algn="l">
              <a:lnSpc>
                <a:spcPct val="140019"/>
              </a:lnSpc>
              <a:spcBef>
                <a:spcPts val="0"/>
              </a:spcBef>
              <a:spcAft>
                <a:spcPts val="0"/>
              </a:spcAft>
              <a:buNone/>
            </a:pPr>
            <a:r>
              <a:rPr b="1" i="0" lang="en" sz="900" u="none" cap="none" strike="noStrike">
                <a:solidFill>
                  <a:srgbClr val="2A4A0B"/>
                </a:solidFill>
                <a:latin typeface="Open Sans"/>
                <a:ea typeface="Open Sans"/>
                <a:cs typeface="Open Sans"/>
                <a:sym typeface="Open Sans"/>
              </a:rPr>
              <a:t>   </a:t>
            </a:r>
            <a:r>
              <a:rPr b="1" i="0" lang="en" sz="900" u="sng" cap="none" strike="noStrike">
                <a:solidFill>
                  <a:srgbClr val="2A4A0B"/>
                </a:solidFill>
                <a:latin typeface="Open Sans"/>
                <a:ea typeface="Open Sans"/>
                <a:cs typeface="Open Sans"/>
                <a:sym typeface="Open Sans"/>
              </a:rPr>
              <a:t> GROUP BY</a:t>
            </a:r>
            <a:r>
              <a:rPr b="1" i="0" lang="en" sz="900" u="none" cap="none" strike="noStrike">
                <a:solidFill>
                  <a:srgbClr val="2A4A0B"/>
                </a:solidFill>
                <a:latin typeface="Open Sans"/>
                <a:ea typeface="Open Sans"/>
                <a:cs typeface="Open Sans"/>
                <a:sym typeface="Open Sans"/>
              </a:rPr>
              <a:t> item_1.NO_order;</a:t>
            </a:r>
            <a:endParaRPr sz="600"/>
          </a:p>
          <a:p>
            <a:pPr indent="0" lvl="0" marL="0" marR="0" rtl="0" algn="l">
              <a:lnSpc>
                <a:spcPct val="140019"/>
              </a:lnSpc>
              <a:spcBef>
                <a:spcPts val="0"/>
              </a:spcBef>
              <a:spcAft>
                <a:spcPts val="0"/>
              </a:spcAft>
              <a:buNone/>
            </a:pPr>
            <a:r>
              <a:t/>
            </a:r>
            <a:endParaRPr b="1" i="0" sz="900" u="none" cap="none" strike="noStrike">
              <a:solidFill>
                <a:srgbClr val="2A4A0B"/>
              </a:solidFill>
              <a:latin typeface="Open Sans"/>
              <a:ea typeface="Open Sans"/>
              <a:cs typeface="Open Sans"/>
              <a:sym typeface="Open Sans"/>
            </a:endParaRPr>
          </a:p>
          <a:p>
            <a:pPr indent="0" lvl="0" marL="0" marR="0" rtl="0" algn="l">
              <a:lnSpc>
                <a:spcPct val="140019"/>
              </a:lnSpc>
              <a:spcBef>
                <a:spcPts val="0"/>
              </a:spcBef>
              <a:spcAft>
                <a:spcPts val="0"/>
              </a:spcAft>
              <a:buNone/>
            </a:pPr>
            <a:r>
              <a:rPr b="1" i="0" lang="en" sz="900" u="none" cap="none" strike="noStrike">
                <a:solidFill>
                  <a:srgbClr val="2A4A0B"/>
                </a:solidFill>
                <a:latin typeface="Open Sans"/>
                <a:ea typeface="Open Sans"/>
                <a:cs typeface="Open Sans"/>
                <a:sym typeface="Open Sans"/>
              </a:rPr>
              <a:t>    DBMS_OUTPUT.PUT_LINE('Total sum for items ' || v_No_order || ': $' || v_order_total);</a:t>
            </a:r>
            <a:endParaRPr sz="600"/>
          </a:p>
          <a:p>
            <a:pPr indent="0" lvl="0" marL="0" marR="0" rtl="0" algn="l">
              <a:lnSpc>
                <a:spcPct val="140019"/>
              </a:lnSpc>
              <a:spcBef>
                <a:spcPts val="0"/>
              </a:spcBef>
              <a:spcAft>
                <a:spcPts val="0"/>
              </a:spcAft>
              <a:buNone/>
            </a:pPr>
            <a:r>
              <a:rPr b="1" i="0" lang="en" sz="900" u="none" cap="none" strike="noStrike">
                <a:solidFill>
                  <a:srgbClr val="2A4A0B"/>
                </a:solidFill>
                <a:latin typeface="Open Sans"/>
                <a:ea typeface="Open Sans"/>
                <a:cs typeface="Open Sans"/>
                <a:sym typeface="Open Sans"/>
              </a:rPr>
              <a:t>END;</a:t>
            </a:r>
            <a:endParaRPr sz="600"/>
          </a:p>
          <a:p>
            <a:pPr indent="0" lvl="0" marL="0" marR="0" rtl="0" algn="l">
              <a:lnSpc>
                <a:spcPct val="140019"/>
              </a:lnSpc>
              <a:spcBef>
                <a:spcPts val="0"/>
              </a:spcBef>
              <a:spcAft>
                <a:spcPts val="0"/>
              </a:spcAft>
              <a:buNone/>
            </a:pPr>
            <a:r>
              <a:t/>
            </a:r>
            <a:endParaRPr b="1" i="0" sz="900" u="none" cap="none" strike="noStrike">
              <a:solidFill>
                <a:srgbClr val="2A4A0B"/>
              </a:solidFill>
              <a:latin typeface="Open Sans"/>
              <a:ea typeface="Open Sans"/>
              <a:cs typeface="Open Sans"/>
              <a:sym typeface="Open Sans"/>
            </a:endParaRPr>
          </a:p>
          <a:p>
            <a:pPr indent="0" lvl="0" marL="0" marR="0" rtl="0" algn="l">
              <a:lnSpc>
                <a:spcPct val="140019"/>
              </a:lnSpc>
              <a:spcBef>
                <a:spcPts val="0"/>
              </a:spcBef>
              <a:spcAft>
                <a:spcPts val="0"/>
              </a:spcAft>
              <a:buNone/>
            </a:pPr>
            <a:r>
              <a:rPr b="1" i="0" lang="en" sz="900" u="none" cap="none" strike="noStrike">
                <a:solidFill>
                  <a:srgbClr val="2A4A0B"/>
                </a:solidFill>
                <a:latin typeface="Open Sans"/>
                <a:ea typeface="Open Sans"/>
                <a:cs typeface="Open Sans"/>
                <a:sym typeface="Open Sans"/>
              </a:rPr>
              <a:t>DECLARE</a:t>
            </a:r>
            <a:endParaRPr sz="600"/>
          </a:p>
          <a:p>
            <a:pPr indent="0" lvl="0" marL="0" marR="0" rtl="0" algn="l">
              <a:lnSpc>
                <a:spcPct val="140019"/>
              </a:lnSpc>
              <a:spcBef>
                <a:spcPts val="0"/>
              </a:spcBef>
              <a:spcAft>
                <a:spcPts val="0"/>
              </a:spcAft>
              <a:buNone/>
            </a:pPr>
            <a:r>
              <a:rPr b="1" i="0" lang="en" sz="900" u="none" cap="none" strike="noStrike">
                <a:solidFill>
                  <a:srgbClr val="2A4A0B"/>
                </a:solidFill>
                <a:latin typeface="Open Sans"/>
                <a:ea typeface="Open Sans"/>
                <a:cs typeface="Open Sans"/>
                <a:sym typeface="Open Sans"/>
              </a:rPr>
              <a:t>    v_order_total NUMBER;</a:t>
            </a:r>
            <a:endParaRPr sz="600"/>
          </a:p>
          <a:p>
            <a:pPr indent="0" lvl="0" marL="0" marR="0" rtl="0" algn="l">
              <a:lnSpc>
                <a:spcPct val="140019"/>
              </a:lnSpc>
              <a:spcBef>
                <a:spcPts val="0"/>
              </a:spcBef>
              <a:spcAft>
                <a:spcPts val="0"/>
              </a:spcAft>
              <a:buNone/>
            </a:pPr>
            <a:r>
              <a:rPr b="1" i="0" lang="en" sz="900" u="none" cap="none" strike="noStrike">
                <a:solidFill>
                  <a:srgbClr val="2A4A0B"/>
                </a:solidFill>
                <a:latin typeface="Open Sans"/>
                <a:ea typeface="Open Sans"/>
                <a:cs typeface="Open Sans"/>
                <a:sym typeface="Open Sans"/>
              </a:rPr>
              <a:t>BEGIN</a:t>
            </a:r>
            <a:endParaRPr sz="600"/>
          </a:p>
          <a:p>
            <a:pPr indent="0" lvl="0" marL="0" marR="0" rtl="0" algn="l">
              <a:lnSpc>
                <a:spcPct val="140019"/>
              </a:lnSpc>
              <a:spcBef>
                <a:spcPts val="0"/>
              </a:spcBef>
              <a:spcAft>
                <a:spcPts val="0"/>
              </a:spcAft>
              <a:buNone/>
            </a:pPr>
            <a:r>
              <a:rPr b="1" i="0" lang="en" sz="900" u="none" cap="none" strike="noStrike">
                <a:solidFill>
                  <a:srgbClr val="2A4A0B"/>
                </a:solidFill>
                <a:latin typeface="Open Sans"/>
                <a:ea typeface="Open Sans"/>
                <a:cs typeface="Open Sans"/>
                <a:sym typeface="Open Sans"/>
              </a:rPr>
              <a:t>    basket_total(79, v_order_total);</a:t>
            </a:r>
            <a:endParaRPr sz="600"/>
          </a:p>
          <a:p>
            <a:pPr indent="0" lvl="0" marL="0" marR="0" rtl="0" algn="l">
              <a:lnSpc>
                <a:spcPct val="140019"/>
              </a:lnSpc>
              <a:spcBef>
                <a:spcPts val="0"/>
              </a:spcBef>
              <a:spcAft>
                <a:spcPts val="0"/>
              </a:spcAft>
              <a:buNone/>
            </a:pPr>
            <a:r>
              <a:rPr b="1" i="0" lang="en" sz="900" u="none" cap="none" strike="noStrike">
                <a:solidFill>
                  <a:srgbClr val="2A4A0B"/>
                </a:solidFill>
                <a:latin typeface="Open Sans"/>
                <a:ea typeface="Open Sans"/>
                <a:cs typeface="Open Sans"/>
                <a:sym typeface="Open Sans"/>
              </a:rPr>
              <a:t>    DBMS_OUTPUT.PUT_LINE('Total sum for order 79: $' || v_order_total);</a:t>
            </a:r>
            <a:endParaRPr sz="600"/>
          </a:p>
          <a:p>
            <a:pPr indent="0" lvl="0" marL="0" marR="0" rtl="0" algn="l">
              <a:lnSpc>
                <a:spcPct val="140019"/>
              </a:lnSpc>
              <a:spcBef>
                <a:spcPts val="0"/>
              </a:spcBef>
              <a:spcAft>
                <a:spcPts val="0"/>
              </a:spcAft>
              <a:buNone/>
            </a:pPr>
            <a:r>
              <a:rPr b="1" i="0" lang="en" sz="900" u="none" cap="none" strike="noStrike">
                <a:solidFill>
                  <a:srgbClr val="2A4A0B"/>
                </a:solidFill>
                <a:latin typeface="Open Sans"/>
                <a:ea typeface="Open Sans"/>
                <a:cs typeface="Open Sans"/>
                <a:sym typeface="Open Sans"/>
              </a:rPr>
              <a:t>END;</a:t>
            </a:r>
            <a:endParaRPr sz="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2"/>
          <p:cNvSpPr txBox="1"/>
          <p:nvPr/>
        </p:nvSpPr>
        <p:spPr>
          <a:xfrm>
            <a:off x="729901" y="1335878"/>
            <a:ext cx="4892700" cy="3602400"/>
          </a:xfrm>
          <a:prstGeom prst="rect">
            <a:avLst/>
          </a:prstGeom>
          <a:noFill/>
          <a:ln>
            <a:noFill/>
          </a:ln>
        </p:spPr>
        <p:txBody>
          <a:bodyPr anchorCtr="0" anchor="t" bIns="0" lIns="0" spcFirstLastPara="1" rIns="0" wrap="square" tIns="0">
            <a:spAutoFit/>
          </a:bodyPr>
          <a:lstStyle/>
          <a:p>
            <a:pPr indent="0" lvl="0" marL="0" marR="0" rtl="0" algn="l">
              <a:lnSpc>
                <a:spcPct val="140019"/>
              </a:lnSpc>
              <a:spcBef>
                <a:spcPts val="0"/>
              </a:spcBef>
              <a:spcAft>
                <a:spcPts val="0"/>
              </a:spcAft>
              <a:buNone/>
            </a:pPr>
            <a:r>
              <a:rPr b="1" i="0" lang="en" sz="1000" u="none" cap="none" strike="noStrike">
                <a:solidFill>
                  <a:srgbClr val="2A4A0B"/>
                </a:solidFill>
                <a:latin typeface="Open Sans"/>
                <a:ea typeface="Open Sans"/>
                <a:cs typeface="Open Sans"/>
                <a:sym typeface="Open Sans"/>
              </a:rPr>
              <a:t>create or replace PROCEDURE check_item_basket(p_item_1_id IN NUMBER)</a:t>
            </a:r>
            <a:endParaRPr sz="700"/>
          </a:p>
          <a:p>
            <a:pPr indent="0" lvl="0" marL="0" marR="0" rtl="0" algn="l">
              <a:lnSpc>
                <a:spcPct val="140019"/>
              </a:lnSpc>
              <a:spcBef>
                <a:spcPts val="0"/>
              </a:spcBef>
              <a:spcAft>
                <a:spcPts val="0"/>
              </a:spcAft>
              <a:buNone/>
            </a:pPr>
            <a:r>
              <a:rPr b="1" i="0" lang="en" sz="1000" u="none" cap="none" strike="noStrike">
                <a:solidFill>
                  <a:srgbClr val="2A4A0B"/>
                </a:solidFill>
                <a:latin typeface="Open Sans"/>
                <a:ea typeface="Open Sans"/>
                <a:cs typeface="Open Sans"/>
                <a:sym typeface="Open Sans"/>
              </a:rPr>
              <a:t>IS</a:t>
            </a:r>
            <a:endParaRPr sz="700"/>
          </a:p>
          <a:p>
            <a:pPr indent="0" lvl="0" marL="0" marR="0" rtl="0" algn="l">
              <a:lnSpc>
                <a:spcPct val="140019"/>
              </a:lnSpc>
              <a:spcBef>
                <a:spcPts val="0"/>
              </a:spcBef>
              <a:spcAft>
                <a:spcPts val="0"/>
              </a:spcAft>
              <a:buNone/>
            </a:pPr>
            <a:r>
              <a:rPr b="1" i="0" lang="en" sz="1000" u="none" cap="none" strike="noStrike">
                <a:solidFill>
                  <a:srgbClr val="2A4A0B"/>
                </a:solidFill>
                <a:latin typeface="Open Sans"/>
                <a:ea typeface="Open Sans"/>
                <a:cs typeface="Open Sans"/>
                <a:sym typeface="Open Sans"/>
              </a:rPr>
              <a:t>    v_basket_count NUMBER;</a:t>
            </a:r>
            <a:endParaRPr sz="700"/>
          </a:p>
          <a:p>
            <a:pPr indent="0" lvl="0" marL="0" marR="0" rtl="0" algn="l">
              <a:lnSpc>
                <a:spcPct val="140019"/>
              </a:lnSpc>
              <a:spcBef>
                <a:spcPts val="0"/>
              </a:spcBef>
              <a:spcAft>
                <a:spcPts val="0"/>
              </a:spcAft>
              <a:buNone/>
            </a:pPr>
            <a:r>
              <a:rPr b="1" i="0" lang="en" sz="1000" u="none" cap="none" strike="noStrike">
                <a:solidFill>
                  <a:srgbClr val="2A4A0B"/>
                </a:solidFill>
                <a:latin typeface="Open Sans"/>
                <a:ea typeface="Open Sans"/>
                <a:cs typeface="Open Sans"/>
                <a:sym typeface="Open Sans"/>
              </a:rPr>
              <a:t>BEGIN</a:t>
            </a:r>
            <a:endParaRPr sz="700"/>
          </a:p>
          <a:p>
            <a:pPr indent="0" lvl="0" marL="0" marR="0" rtl="0" algn="l">
              <a:lnSpc>
                <a:spcPct val="140019"/>
              </a:lnSpc>
              <a:spcBef>
                <a:spcPts val="0"/>
              </a:spcBef>
              <a:spcAft>
                <a:spcPts val="0"/>
              </a:spcAft>
              <a:buNone/>
            </a:pPr>
            <a:r>
              <a:rPr b="1" i="0" lang="en" sz="1000" u="none" cap="none" strike="noStrike">
                <a:solidFill>
                  <a:srgbClr val="2A4A0B"/>
                </a:solidFill>
                <a:latin typeface="Open Sans"/>
                <a:ea typeface="Open Sans"/>
                <a:cs typeface="Open Sans"/>
                <a:sym typeface="Open Sans"/>
              </a:rPr>
              <a:t>    SELECT quantity INTO v_basket_count</a:t>
            </a:r>
            <a:endParaRPr sz="700"/>
          </a:p>
          <a:p>
            <a:pPr indent="0" lvl="0" marL="0" marR="0" rtl="0" algn="l">
              <a:lnSpc>
                <a:spcPct val="140019"/>
              </a:lnSpc>
              <a:spcBef>
                <a:spcPts val="0"/>
              </a:spcBef>
              <a:spcAft>
                <a:spcPts val="0"/>
              </a:spcAft>
              <a:buNone/>
            </a:pPr>
            <a:r>
              <a:rPr b="1" i="0" lang="en" sz="1000" u="none" cap="none" strike="noStrike">
                <a:solidFill>
                  <a:srgbClr val="2A4A0B"/>
                </a:solidFill>
                <a:latin typeface="Open Sans"/>
                <a:ea typeface="Open Sans"/>
                <a:cs typeface="Open Sans"/>
                <a:sym typeface="Open Sans"/>
              </a:rPr>
              <a:t>    FROM item_1</a:t>
            </a:r>
            <a:endParaRPr sz="700"/>
          </a:p>
          <a:p>
            <a:pPr indent="0" lvl="0" marL="0" marR="0" rtl="0" algn="l">
              <a:lnSpc>
                <a:spcPct val="140019"/>
              </a:lnSpc>
              <a:spcBef>
                <a:spcPts val="0"/>
              </a:spcBef>
              <a:spcAft>
                <a:spcPts val="0"/>
              </a:spcAft>
              <a:buNone/>
            </a:pPr>
            <a:r>
              <a:rPr b="1" i="0" lang="en" sz="1000" u="none" cap="none" strike="noStrike">
                <a:solidFill>
                  <a:srgbClr val="2A4A0B"/>
                </a:solidFill>
                <a:latin typeface="Open Sans"/>
                <a:ea typeface="Open Sans"/>
                <a:cs typeface="Open Sans"/>
                <a:sym typeface="Open Sans"/>
              </a:rPr>
              <a:t>    WHERE item_1_id = p_item_1_id;</a:t>
            </a:r>
            <a:endParaRPr sz="700"/>
          </a:p>
          <a:p>
            <a:pPr indent="0" lvl="0" marL="0" marR="0" rtl="0" algn="l">
              <a:lnSpc>
                <a:spcPct val="140019"/>
              </a:lnSpc>
              <a:spcBef>
                <a:spcPts val="0"/>
              </a:spcBef>
              <a:spcAft>
                <a:spcPts val="0"/>
              </a:spcAft>
              <a:buNone/>
            </a:pPr>
            <a:r>
              <a:t/>
            </a:r>
            <a:endParaRPr b="1" i="0" sz="1000" u="none" cap="none" strike="noStrike">
              <a:solidFill>
                <a:srgbClr val="2A4A0B"/>
              </a:solidFill>
              <a:latin typeface="Open Sans"/>
              <a:ea typeface="Open Sans"/>
              <a:cs typeface="Open Sans"/>
              <a:sym typeface="Open Sans"/>
            </a:endParaRPr>
          </a:p>
          <a:p>
            <a:pPr indent="0" lvl="0" marL="0" marR="0" rtl="0" algn="l">
              <a:lnSpc>
                <a:spcPct val="140019"/>
              </a:lnSpc>
              <a:spcBef>
                <a:spcPts val="0"/>
              </a:spcBef>
              <a:spcAft>
                <a:spcPts val="0"/>
              </a:spcAft>
              <a:buNone/>
            </a:pPr>
            <a:r>
              <a:rPr b="1" i="0" lang="en" sz="1000" u="none" cap="none" strike="noStrike">
                <a:solidFill>
                  <a:srgbClr val="2A4A0B"/>
                </a:solidFill>
                <a:latin typeface="Open Sans"/>
                <a:ea typeface="Open Sans"/>
                <a:cs typeface="Open Sans"/>
                <a:sym typeface="Open Sans"/>
              </a:rPr>
              <a:t>    IF SQL%ROWCOUNT = 1 THEN</a:t>
            </a:r>
            <a:endParaRPr sz="700"/>
          </a:p>
          <a:p>
            <a:pPr indent="0" lvl="0" marL="0" marR="0" rtl="0" algn="l">
              <a:lnSpc>
                <a:spcPct val="140019"/>
              </a:lnSpc>
              <a:spcBef>
                <a:spcPts val="0"/>
              </a:spcBef>
              <a:spcAft>
                <a:spcPts val="0"/>
              </a:spcAft>
              <a:buNone/>
            </a:pPr>
            <a:r>
              <a:rPr b="1" i="0" lang="en" sz="1000" u="none" cap="none" strike="noStrike">
                <a:solidFill>
                  <a:srgbClr val="2A4A0B"/>
                </a:solidFill>
                <a:latin typeface="Open Sans"/>
                <a:ea typeface="Open Sans"/>
                <a:cs typeface="Open Sans"/>
                <a:sym typeface="Open Sans"/>
              </a:rPr>
              <a:t>        DBMS_OUTPUT.PUT_LINE('The basket with ID ' || p_item_1_id || ' contains ' || v_basket_count || ' items.');</a:t>
            </a:r>
            <a:endParaRPr sz="700"/>
          </a:p>
          <a:p>
            <a:pPr indent="0" lvl="0" marL="0" marR="0" rtl="0" algn="l">
              <a:lnSpc>
                <a:spcPct val="140019"/>
              </a:lnSpc>
              <a:spcBef>
                <a:spcPts val="0"/>
              </a:spcBef>
              <a:spcAft>
                <a:spcPts val="0"/>
              </a:spcAft>
              <a:buNone/>
            </a:pPr>
            <a:r>
              <a:rPr b="1" i="0" lang="en" sz="1000" u="none" cap="none" strike="noStrike">
                <a:solidFill>
                  <a:srgbClr val="2A4A0B"/>
                </a:solidFill>
                <a:latin typeface="Open Sans"/>
                <a:ea typeface="Open Sans"/>
                <a:cs typeface="Open Sans"/>
                <a:sym typeface="Open Sans"/>
              </a:rPr>
              <a:t>    ELSE</a:t>
            </a:r>
            <a:endParaRPr sz="700"/>
          </a:p>
          <a:p>
            <a:pPr indent="0" lvl="0" marL="0" marR="0" rtl="0" algn="l">
              <a:lnSpc>
                <a:spcPct val="140019"/>
              </a:lnSpc>
              <a:spcBef>
                <a:spcPts val="0"/>
              </a:spcBef>
              <a:spcAft>
                <a:spcPts val="0"/>
              </a:spcAft>
              <a:buNone/>
            </a:pPr>
            <a:r>
              <a:rPr b="1" i="0" lang="en" sz="1000" u="none" cap="none" strike="noStrike">
                <a:solidFill>
                  <a:srgbClr val="2A4A0B"/>
                </a:solidFill>
                <a:latin typeface="Open Sans"/>
                <a:ea typeface="Open Sans"/>
                <a:cs typeface="Open Sans"/>
                <a:sym typeface="Open Sans"/>
              </a:rPr>
              <a:t>        DBMS_OUTPUT.PUT_LINE('The basket with ID ' || p_item_1_id || ' not found.');</a:t>
            </a:r>
            <a:endParaRPr sz="700"/>
          </a:p>
          <a:p>
            <a:pPr indent="0" lvl="0" marL="0" marR="0" rtl="0" algn="l">
              <a:lnSpc>
                <a:spcPct val="140019"/>
              </a:lnSpc>
              <a:spcBef>
                <a:spcPts val="0"/>
              </a:spcBef>
              <a:spcAft>
                <a:spcPts val="0"/>
              </a:spcAft>
              <a:buNone/>
            </a:pPr>
            <a:r>
              <a:rPr b="1" i="0" lang="en" sz="1000" u="none" cap="none" strike="noStrike">
                <a:solidFill>
                  <a:srgbClr val="2A4A0B"/>
                </a:solidFill>
                <a:latin typeface="Open Sans"/>
                <a:ea typeface="Open Sans"/>
                <a:cs typeface="Open Sans"/>
                <a:sym typeface="Open Sans"/>
              </a:rPr>
              <a:t>    END IF;</a:t>
            </a:r>
            <a:endParaRPr sz="700"/>
          </a:p>
          <a:p>
            <a:pPr indent="0" lvl="0" marL="0" marR="0" rtl="0" algn="l">
              <a:lnSpc>
                <a:spcPct val="140019"/>
              </a:lnSpc>
              <a:spcBef>
                <a:spcPts val="0"/>
              </a:spcBef>
              <a:spcAft>
                <a:spcPts val="0"/>
              </a:spcAft>
              <a:buNone/>
            </a:pPr>
            <a:r>
              <a:rPr b="1" i="0" lang="en" sz="1000" u="none" cap="none" strike="noStrike">
                <a:solidFill>
                  <a:srgbClr val="2A4A0B"/>
                </a:solidFill>
                <a:latin typeface="Open Sans"/>
                <a:ea typeface="Open Sans"/>
                <a:cs typeface="Open Sans"/>
                <a:sym typeface="Open Sans"/>
              </a:rPr>
              <a:t>END;</a:t>
            </a:r>
            <a:endParaRPr sz="700"/>
          </a:p>
          <a:p>
            <a:pPr indent="0" lvl="0" marL="0" marR="0" rtl="0" algn="l">
              <a:lnSpc>
                <a:spcPct val="140019"/>
              </a:lnSpc>
              <a:spcBef>
                <a:spcPts val="0"/>
              </a:spcBef>
              <a:spcAft>
                <a:spcPts val="0"/>
              </a:spcAft>
              <a:buNone/>
            </a:pPr>
            <a:r>
              <a:rPr b="1" i="0" lang="en" sz="1000" u="none" cap="none" strike="noStrike">
                <a:solidFill>
                  <a:srgbClr val="2A4A0B"/>
                </a:solidFill>
                <a:latin typeface="Open Sans"/>
                <a:ea typeface="Open Sans"/>
                <a:cs typeface="Open Sans"/>
                <a:sym typeface="Open Sans"/>
              </a:rPr>
              <a:t>/</a:t>
            </a:r>
            <a:endParaRPr sz="700"/>
          </a:p>
        </p:txBody>
      </p:sp>
      <p:sp>
        <p:nvSpPr>
          <p:cNvPr id="197" name="Google Shape;197;p32"/>
          <p:cNvSpPr/>
          <p:nvPr/>
        </p:nvSpPr>
        <p:spPr>
          <a:xfrm>
            <a:off x="-1244" y="-320"/>
            <a:ext cx="731136" cy="532840"/>
          </a:xfrm>
          <a:custGeom>
            <a:rect b="b" l="l" r="r" t="t"/>
            <a:pathLst>
              <a:path extrusionOk="0" h="2115820" w="2903220">
                <a:moveTo>
                  <a:pt x="2881630" y="800100"/>
                </a:moveTo>
                <a:cubicBezTo>
                  <a:pt x="2880360" y="624840"/>
                  <a:pt x="2870200" y="412750"/>
                  <a:pt x="2870200" y="222250"/>
                </a:cubicBezTo>
                <a:cubicBezTo>
                  <a:pt x="2870200" y="170180"/>
                  <a:pt x="2868930" y="66040"/>
                  <a:pt x="2862580" y="13970"/>
                </a:cubicBezTo>
                <a:cubicBezTo>
                  <a:pt x="2710180" y="13970"/>
                  <a:pt x="2546350" y="1270"/>
                  <a:pt x="2392680" y="1270"/>
                </a:cubicBezTo>
                <a:cubicBezTo>
                  <a:pt x="1593850" y="3810"/>
                  <a:pt x="802640" y="0"/>
                  <a:pt x="5080" y="1270"/>
                </a:cubicBezTo>
                <a:cubicBezTo>
                  <a:pt x="5080" y="171450"/>
                  <a:pt x="0" y="360680"/>
                  <a:pt x="1270" y="530860"/>
                </a:cubicBezTo>
                <a:cubicBezTo>
                  <a:pt x="3810" y="848360"/>
                  <a:pt x="7620" y="1167130"/>
                  <a:pt x="7620" y="1484630"/>
                </a:cubicBezTo>
                <a:cubicBezTo>
                  <a:pt x="7620" y="1638300"/>
                  <a:pt x="6350" y="1790700"/>
                  <a:pt x="13970" y="1944370"/>
                </a:cubicBezTo>
                <a:cubicBezTo>
                  <a:pt x="16510" y="1993900"/>
                  <a:pt x="19050" y="2042160"/>
                  <a:pt x="24130" y="2091690"/>
                </a:cubicBezTo>
                <a:cubicBezTo>
                  <a:pt x="191770" y="2094230"/>
                  <a:pt x="358140" y="2098040"/>
                  <a:pt x="525780" y="2103120"/>
                </a:cubicBezTo>
                <a:cubicBezTo>
                  <a:pt x="971550" y="2115820"/>
                  <a:pt x="1404620" y="2095500"/>
                  <a:pt x="1864360" y="2104390"/>
                </a:cubicBezTo>
                <a:cubicBezTo>
                  <a:pt x="2211070" y="2110740"/>
                  <a:pt x="2551430" y="2091690"/>
                  <a:pt x="2898140" y="2091690"/>
                </a:cubicBezTo>
                <a:cubicBezTo>
                  <a:pt x="2898140" y="2075180"/>
                  <a:pt x="2899410" y="1978660"/>
                  <a:pt x="2900680" y="1962150"/>
                </a:cubicBezTo>
                <a:cubicBezTo>
                  <a:pt x="2903220" y="1863090"/>
                  <a:pt x="2889250" y="1677670"/>
                  <a:pt x="2890520" y="1578610"/>
                </a:cubicBezTo>
                <a:cubicBezTo>
                  <a:pt x="2896870" y="1170940"/>
                  <a:pt x="2884170" y="1151890"/>
                  <a:pt x="2881630" y="800100"/>
                </a:cubicBezTo>
                <a:close/>
              </a:path>
            </a:pathLst>
          </a:custGeom>
          <a:blipFill rotWithShape="1">
            <a:blip r:embed="rId3">
              <a:alphaModFix/>
            </a:blip>
            <a:stretch>
              <a:fillRect b="-34463" l="-87278" r="-64129" t="-60225"/>
            </a:stretch>
          </a:blip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98" name="Google Shape;198;p32"/>
          <p:cNvSpPr txBox="1"/>
          <p:nvPr/>
        </p:nvSpPr>
        <p:spPr>
          <a:xfrm>
            <a:off x="881879" y="209868"/>
            <a:ext cx="1252935" cy="293688"/>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1" i="0" lang="en" sz="1700" u="none" cap="none" strike="noStrike">
                <a:solidFill>
                  <a:srgbClr val="2A4A0B"/>
                </a:solidFill>
                <a:latin typeface="Open Sans"/>
                <a:ea typeface="Open Sans"/>
                <a:cs typeface="Open Sans"/>
                <a:sym typeface="Open Sans"/>
              </a:rPr>
              <a:t>Procedures</a:t>
            </a:r>
            <a:endParaRPr sz="700"/>
          </a:p>
        </p:txBody>
      </p:sp>
      <p:sp>
        <p:nvSpPr>
          <p:cNvPr id="199" name="Google Shape;199;p32"/>
          <p:cNvSpPr txBox="1"/>
          <p:nvPr/>
        </p:nvSpPr>
        <p:spPr>
          <a:xfrm>
            <a:off x="360325" y="752458"/>
            <a:ext cx="7307824" cy="363500"/>
          </a:xfrm>
          <a:prstGeom prst="rect">
            <a:avLst/>
          </a:prstGeom>
          <a:noFill/>
          <a:ln>
            <a:noFill/>
          </a:ln>
        </p:spPr>
        <p:txBody>
          <a:bodyPr anchorCtr="0" anchor="t" bIns="0" lIns="0" spcFirstLastPara="1" rIns="0" wrap="square" tIns="0">
            <a:spAutoFit/>
          </a:bodyPr>
          <a:lstStyle/>
          <a:p>
            <a:pPr indent="0" lvl="0" marL="0" marR="0" rtl="0" algn="l">
              <a:lnSpc>
                <a:spcPct val="140056"/>
              </a:lnSpc>
              <a:spcBef>
                <a:spcPts val="0"/>
              </a:spcBef>
              <a:spcAft>
                <a:spcPts val="0"/>
              </a:spcAft>
              <a:buNone/>
            </a:pPr>
            <a:r>
              <a:rPr b="0" i="0" lang="en" sz="1100" u="none" cap="none" strike="noStrike">
                <a:solidFill>
                  <a:srgbClr val="2A4A0B"/>
                </a:solidFill>
                <a:latin typeface="Open Sans"/>
                <a:ea typeface="Open Sans"/>
                <a:cs typeface="Open Sans"/>
                <a:sym typeface="Open Sans"/>
              </a:rPr>
              <a:t>Thanks to this procedure , users can see how many items are in his ıtem*basket.  This makes it very convenient for the user to navigate how many items are in the basket.</a:t>
            </a:r>
            <a:endParaRPr sz="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3"/>
          <p:cNvSpPr/>
          <p:nvPr/>
        </p:nvSpPr>
        <p:spPr>
          <a:xfrm>
            <a:off x="-10769" y="-320"/>
            <a:ext cx="731136" cy="532840"/>
          </a:xfrm>
          <a:custGeom>
            <a:rect b="b" l="l" r="r" t="t"/>
            <a:pathLst>
              <a:path extrusionOk="0" h="2115820" w="2903220">
                <a:moveTo>
                  <a:pt x="2881630" y="800100"/>
                </a:moveTo>
                <a:cubicBezTo>
                  <a:pt x="2880360" y="624840"/>
                  <a:pt x="2870200" y="412750"/>
                  <a:pt x="2870200" y="222250"/>
                </a:cubicBezTo>
                <a:cubicBezTo>
                  <a:pt x="2870200" y="170180"/>
                  <a:pt x="2868930" y="66040"/>
                  <a:pt x="2862580" y="13970"/>
                </a:cubicBezTo>
                <a:cubicBezTo>
                  <a:pt x="2710180" y="13970"/>
                  <a:pt x="2546350" y="1270"/>
                  <a:pt x="2392680" y="1270"/>
                </a:cubicBezTo>
                <a:cubicBezTo>
                  <a:pt x="1593850" y="3810"/>
                  <a:pt x="802640" y="0"/>
                  <a:pt x="5080" y="1270"/>
                </a:cubicBezTo>
                <a:cubicBezTo>
                  <a:pt x="5080" y="171450"/>
                  <a:pt x="0" y="360680"/>
                  <a:pt x="1270" y="530860"/>
                </a:cubicBezTo>
                <a:cubicBezTo>
                  <a:pt x="3810" y="848360"/>
                  <a:pt x="7620" y="1167130"/>
                  <a:pt x="7620" y="1484630"/>
                </a:cubicBezTo>
                <a:cubicBezTo>
                  <a:pt x="7620" y="1638300"/>
                  <a:pt x="6350" y="1790700"/>
                  <a:pt x="13970" y="1944370"/>
                </a:cubicBezTo>
                <a:cubicBezTo>
                  <a:pt x="16510" y="1993900"/>
                  <a:pt x="19050" y="2042160"/>
                  <a:pt x="24130" y="2091690"/>
                </a:cubicBezTo>
                <a:cubicBezTo>
                  <a:pt x="191770" y="2094230"/>
                  <a:pt x="358140" y="2098040"/>
                  <a:pt x="525780" y="2103120"/>
                </a:cubicBezTo>
                <a:cubicBezTo>
                  <a:pt x="971550" y="2115820"/>
                  <a:pt x="1404620" y="2095500"/>
                  <a:pt x="1864360" y="2104390"/>
                </a:cubicBezTo>
                <a:cubicBezTo>
                  <a:pt x="2211070" y="2110740"/>
                  <a:pt x="2551430" y="2091690"/>
                  <a:pt x="2898140" y="2091690"/>
                </a:cubicBezTo>
                <a:cubicBezTo>
                  <a:pt x="2898140" y="2075180"/>
                  <a:pt x="2899410" y="1978660"/>
                  <a:pt x="2900680" y="1962150"/>
                </a:cubicBezTo>
                <a:cubicBezTo>
                  <a:pt x="2903220" y="1863090"/>
                  <a:pt x="2889250" y="1677670"/>
                  <a:pt x="2890520" y="1578610"/>
                </a:cubicBezTo>
                <a:cubicBezTo>
                  <a:pt x="2896870" y="1170940"/>
                  <a:pt x="2884170" y="1151890"/>
                  <a:pt x="2881630" y="800100"/>
                </a:cubicBezTo>
                <a:close/>
              </a:path>
            </a:pathLst>
          </a:custGeom>
          <a:blipFill rotWithShape="1">
            <a:blip r:embed="rId3">
              <a:alphaModFix/>
            </a:blip>
            <a:stretch>
              <a:fillRect b="-34463" l="-87278" r="-64129" t="-60225"/>
            </a:stretch>
          </a:blip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205" name="Google Shape;205;p33"/>
          <p:cNvPicPr preferRelativeResize="0"/>
          <p:nvPr/>
        </p:nvPicPr>
        <p:blipFill rotWithShape="1">
          <a:blip r:embed="rId4">
            <a:alphaModFix/>
          </a:blip>
          <a:srcRect b="0" l="0" r="0" t="0"/>
          <a:stretch/>
        </p:blipFill>
        <p:spPr>
          <a:xfrm>
            <a:off x="8478350" y="4629150"/>
            <a:ext cx="594481" cy="401154"/>
          </a:xfrm>
          <a:prstGeom prst="rect">
            <a:avLst/>
          </a:prstGeom>
          <a:noFill/>
          <a:ln>
            <a:noFill/>
          </a:ln>
        </p:spPr>
      </p:pic>
      <p:sp>
        <p:nvSpPr>
          <p:cNvPr id="206" name="Google Shape;206;p33"/>
          <p:cNvSpPr txBox="1"/>
          <p:nvPr/>
        </p:nvSpPr>
        <p:spPr>
          <a:xfrm>
            <a:off x="905659" y="206375"/>
            <a:ext cx="1086694" cy="293688"/>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1" i="0" lang="en" sz="1700" u="none" cap="none" strike="noStrike">
                <a:solidFill>
                  <a:srgbClr val="2A4A0B"/>
                </a:solidFill>
                <a:latin typeface="Open Sans"/>
                <a:ea typeface="Open Sans"/>
                <a:cs typeface="Open Sans"/>
                <a:sym typeface="Open Sans"/>
              </a:rPr>
              <a:t>Functions</a:t>
            </a:r>
            <a:endParaRPr sz="700"/>
          </a:p>
        </p:txBody>
      </p:sp>
      <p:sp>
        <p:nvSpPr>
          <p:cNvPr id="207" name="Google Shape;207;p33"/>
          <p:cNvSpPr txBox="1"/>
          <p:nvPr/>
        </p:nvSpPr>
        <p:spPr>
          <a:xfrm>
            <a:off x="350800" y="951907"/>
            <a:ext cx="6341700" cy="4017600"/>
          </a:xfrm>
          <a:prstGeom prst="rect">
            <a:avLst/>
          </a:prstGeom>
          <a:noFill/>
          <a:ln>
            <a:noFill/>
          </a:ln>
        </p:spPr>
        <p:txBody>
          <a:bodyPr anchorCtr="0" anchor="t" bIns="0" lIns="0" spcFirstLastPara="1" rIns="0" wrap="square" tIns="0">
            <a:spAutoFit/>
          </a:bodyPr>
          <a:lstStyle/>
          <a:p>
            <a:pPr indent="0" lvl="0" marL="0" marR="0" rtl="0" algn="l">
              <a:lnSpc>
                <a:spcPct val="140012"/>
              </a:lnSpc>
              <a:spcBef>
                <a:spcPts val="0"/>
              </a:spcBef>
              <a:spcAft>
                <a:spcPts val="0"/>
              </a:spcAft>
              <a:buNone/>
            </a:pPr>
            <a:r>
              <a:rPr b="0" i="0" lang="en" sz="1500" u="none" cap="none" strike="noStrike">
                <a:solidFill>
                  <a:srgbClr val="2A4A0B"/>
                </a:solidFill>
                <a:latin typeface="Open Sans"/>
                <a:ea typeface="Open Sans"/>
                <a:cs typeface="Open Sans"/>
                <a:sym typeface="Open Sans"/>
              </a:rPr>
              <a:t>1)</a:t>
            </a:r>
            <a:r>
              <a:rPr b="0" i="0" lang="en" sz="1800" u="none" cap="none" strike="noStrike">
                <a:solidFill>
                  <a:srgbClr val="2A4A0B"/>
                </a:solidFill>
                <a:latin typeface="Open Sans"/>
                <a:ea typeface="Open Sans"/>
                <a:cs typeface="Open Sans"/>
                <a:sym typeface="Open Sans"/>
              </a:rPr>
              <a:t> F</a:t>
            </a:r>
            <a:r>
              <a:rPr lang="en" sz="1500">
                <a:solidFill>
                  <a:srgbClr val="2A4A0B"/>
                </a:solidFill>
                <a:highlight>
                  <a:srgbClr val="F7F7F8"/>
                </a:highlight>
                <a:latin typeface="Roboto"/>
                <a:ea typeface="Roboto"/>
                <a:cs typeface="Roboto"/>
                <a:sym typeface="Roboto"/>
              </a:rPr>
              <a:t>unction to get customer information by ID</a:t>
            </a:r>
            <a:endParaRPr sz="1500">
              <a:solidFill>
                <a:srgbClr val="2A4A0B"/>
              </a:solidFill>
              <a:highlight>
                <a:srgbClr val="F7F7F8"/>
              </a:highlight>
              <a:latin typeface="Roboto"/>
              <a:ea typeface="Roboto"/>
              <a:cs typeface="Roboto"/>
              <a:sym typeface="Roboto"/>
            </a:endParaRPr>
          </a:p>
          <a:p>
            <a:pPr indent="0" lvl="0" marL="0" marR="0" rtl="0" algn="l">
              <a:lnSpc>
                <a:spcPct val="140012"/>
              </a:lnSpc>
              <a:spcBef>
                <a:spcPts val="0"/>
              </a:spcBef>
              <a:spcAft>
                <a:spcPts val="0"/>
              </a:spcAft>
              <a:buNone/>
            </a:pPr>
            <a:r>
              <a:t/>
            </a:r>
            <a:endParaRPr sz="1500">
              <a:solidFill>
                <a:srgbClr val="374151"/>
              </a:solidFill>
              <a:highlight>
                <a:srgbClr val="F7F7F8"/>
              </a:highlight>
              <a:latin typeface="Roboto"/>
              <a:ea typeface="Roboto"/>
              <a:cs typeface="Roboto"/>
              <a:sym typeface="Roboto"/>
            </a:endParaRPr>
          </a:p>
          <a:p>
            <a:pPr indent="0" lvl="0" marL="0" rtl="0" algn="l">
              <a:lnSpc>
                <a:spcPct val="140014"/>
              </a:lnSpc>
              <a:spcBef>
                <a:spcPts val="0"/>
              </a:spcBef>
              <a:spcAft>
                <a:spcPts val="0"/>
              </a:spcAft>
              <a:buSzPts val="1100"/>
              <a:buNone/>
            </a:pPr>
            <a:r>
              <a:rPr b="1" lang="en" sz="1200">
                <a:solidFill>
                  <a:srgbClr val="2A4A0B"/>
                </a:solidFill>
                <a:highlight>
                  <a:srgbClr val="F7F7F8"/>
                </a:highlight>
                <a:latin typeface="Roboto"/>
                <a:ea typeface="Roboto"/>
                <a:cs typeface="Roboto"/>
                <a:sym typeface="Roboto"/>
              </a:rPr>
              <a:t>CREATE OR REPLACE FUNCTION get_customer_info(p_customer_id IN NUMBER)</a:t>
            </a:r>
            <a:endParaRPr b="1" sz="1200">
              <a:solidFill>
                <a:srgbClr val="2A4A0B"/>
              </a:solidFill>
              <a:highlight>
                <a:srgbClr val="F7F7F8"/>
              </a:highlight>
              <a:latin typeface="Roboto"/>
              <a:ea typeface="Roboto"/>
              <a:cs typeface="Roboto"/>
              <a:sym typeface="Roboto"/>
            </a:endParaRPr>
          </a:p>
          <a:p>
            <a:pPr indent="0" lvl="0" marL="0" rtl="0" algn="l">
              <a:lnSpc>
                <a:spcPct val="140014"/>
              </a:lnSpc>
              <a:spcBef>
                <a:spcPts val="0"/>
              </a:spcBef>
              <a:spcAft>
                <a:spcPts val="0"/>
              </a:spcAft>
              <a:buSzPts val="1100"/>
              <a:buNone/>
            </a:pPr>
            <a:r>
              <a:rPr b="1" lang="en" sz="1200">
                <a:solidFill>
                  <a:srgbClr val="2A4A0B"/>
                </a:solidFill>
                <a:highlight>
                  <a:srgbClr val="F7F7F8"/>
                </a:highlight>
                <a:latin typeface="Roboto"/>
                <a:ea typeface="Roboto"/>
                <a:cs typeface="Roboto"/>
                <a:sym typeface="Roboto"/>
              </a:rPr>
              <a:t>RETURN customer%ROWTYPE</a:t>
            </a:r>
            <a:endParaRPr b="1" sz="1200">
              <a:solidFill>
                <a:srgbClr val="2A4A0B"/>
              </a:solidFill>
              <a:highlight>
                <a:srgbClr val="F7F7F8"/>
              </a:highlight>
              <a:latin typeface="Roboto"/>
              <a:ea typeface="Roboto"/>
              <a:cs typeface="Roboto"/>
              <a:sym typeface="Roboto"/>
            </a:endParaRPr>
          </a:p>
          <a:p>
            <a:pPr indent="0" lvl="0" marL="0" rtl="0" algn="l">
              <a:lnSpc>
                <a:spcPct val="140014"/>
              </a:lnSpc>
              <a:spcBef>
                <a:spcPts val="0"/>
              </a:spcBef>
              <a:spcAft>
                <a:spcPts val="0"/>
              </a:spcAft>
              <a:buSzPts val="1100"/>
              <a:buNone/>
            </a:pPr>
            <a:r>
              <a:rPr b="1" lang="en" sz="1200">
                <a:solidFill>
                  <a:srgbClr val="2A4A0B"/>
                </a:solidFill>
                <a:highlight>
                  <a:srgbClr val="F7F7F8"/>
                </a:highlight>
                <a:latin typeface="Roboto"/>
                <a:ea typeface="Roboto"/>
                <a:cs typeface="Roboto"/>
                <a:sym typeface="Roboto"/>
              </a:rPr>
              <a:t>AS</a:t>
            </a:r>
            <a:endParaRPr b="1" sz="1200">
              <a:solidFill>
                <a:srgbClr val="2A4A0B"/>
              </a:solidFill>
              <a:highlight>
                <a:srgbClr val="F7F7F8"/>
              </a:highlight>
              <a:latin typeface="Roboto"/>
              <a:ea typeface="Roboto"/>
              <a:cs typeface="Roboto"/>
              <a:sym typeface="Roboto"/>
            </a:endParaRPr>
          </a:p>
          <a:p>
            <a:pPr indent="0" lvl="0" marL="0" rtl="0" algn="l">
              <a:lnSpc>
                <a:spcPct val="140014"/>
              </a:lnSpc>
              <a:spcBef>
                <a:spcPts val="0"/>
              </a:spcBef>
              <a:spcAft>
                <a:spcPts val="0"/>
              </a:spcAft>
              <a:buSzPts val="1100"/>
              <a:buNone/>
            </a:pPr>
            <a:r>
              <a:rPr b="1" lang="en" sz="1200">
                <a:solidFill>
                  <a:srgbClr val="2A4A0B"/>
                </a:solidFill>
                <a:highlight>
                  <a:srgbClr val="F7F7F8"/>
                </a:highlight>
                <a:latin typeface="Roboto"/>
                <a:ea typeface="Roboto"/>
                <a:cs typeface="Roboto"/>
                <a:sym typeface="Roboto"/>
              </a:rPr>
              <a:t>v_customer customer%ROWTYPE;</a:t>
            </a:r>
            <a:endParaRPr b="1" sz="1200">
              <a:solidFill>
                <a:srgbClr val="2A4A0B"/>
              </a:solidFill>
              <a:highlight>
                <a:srgbClr val="F7F7F8"/>
              </a:highlight>
              <a:latin typeface="Roboto"/>
              <a:ea typeface="Roboto"/>
              <a:cs typeface="Roboto"/>
              <a:sym typeface="Roboto"/>
            </a:endParaRPr>
          </a:p>
          <a:p>
            <a:pPr indent="0" lvl="0" marL="0" rtl="0" algn="l">
              <a:lnSpc>
                <a:spcPct val="140014"/>
              </a:lnSpc>
              <a:spcBef>
                <a:spcPts val="0"/>
              </a:spcBef>
              <a:spcAft>
                <a:spcPts val="0"/>
              </a:spcAft>
              <a:buSzPts val="1100"/>
              <a:buNone/>
            </a:pPr>
            <a:r>
              <a:rPr b="1" lang="en" sz="1200">
                <a:solidFill>
                  <a:srgbClr val="2A4A0B"/>
                </a:solidFill>
                <a:highlight>
                  <a:srgbClr val="F7F7F8"/>
                </a:highlight>
                <a:latin typeface="Roboto"/>
                <a:ea typeface="Roboto"/>
                <a:cs typeface="Roboto"/>
                <a:sym typeface="Roboto"/>
              </a:rPr>
              <a:t>BEGIN</a:t>
            </a:r>
            <a:endParaRPr b="1" sz="1200">
              <a:solidFill>
                <a:srgbClr val="2A4A0B"/>
              </a:solidFill>
              <a:highlight>
                <a:srgbClr val="F7F7F8"/>
              </a:highlight>
              <a:latin typeface="Roboto"/>
              <a:ea typeface="Roboto"/>
              <a:cs typeface="Roboto"/>
              <a:sym typeface="Roboto"/>
            </a:endParaRPr>
          </a:p>
          <a:p>
            <a:pPr indent="0" lvl="0" marL="0" rtl="0" algn="l">
              <a:lnSpc>
                <a:spcPct val="140014"/>
              </a:lnSpc>
              <a:spcBef>
                <a:spcPts val="0"/>
              </a:spcBef>
              <a:spcAft>
                <a:spcPts val="0"/>
              </a:spcAft>
              <a:buSzPts val="1100"/>
              <a:buNone/>
            </a:pPr>
            <a:r>
              <a:rPr b="1" lang="en" sz="1200">
                <a:solidFill>
                  <a:srgbClr val="2A4A0B"/>
                </a:solidFill>
                <a:highlight>
                  <a:srgbClr val="F7F7F8"/>
                </a:highlight>
                <a:latin typeface="Roboto"/>
                <a:ea typeface="Roboto"/>
                <a:cs typeface="Roboto"/>
                <a:sym typeface="Roboto"/>
              </a:rPr>
              <a:t>SELECT *</a:t>
            </a:r>
            <a:endParaRPr b="1" sz="1200">
              <a:solidFill>
                <a:srgbClr val="2A4A0B"/>
              </a:solidFill>
              <a:highlight>
                <a:srgbClr val="F7F7F8"/>
              </a:highlight>
              <a:latin typeface="Roboto"/>
              <a:ea typeface="Roboto"/>
              <a:cs typeface="Roboto"/>
              <a:sym typeface="Roboto"/>
            </a:endParaRPr>
          </a:p>
          <a:p>
            <a:pPr indent="0" lvl="0" marL="0" rtl="0" algn="l">
              <a:lnSpc>
                <a:spcPct val="140014"/>
              </a:lnSpc>
              <a:spcBef>
                <a:spcPts val="0"/>
              </a:spcBef>
              <a:spcAft>
                <a:spcPts val="0"/>
              </a:spcAft>
              <a:buSzPts val="1100"/>
              <a:buNone/>
            </a:pPr>
            <a:r>
              <a:rPr b="1" lang="en" sz="1200">
                <a:solidFill>
                  <a:srgbClr val="2A4A0B"/>
                </a:solidFill>
                <a:highlight>
                  <a:srgbClr val="F7F7F8"/>
                </a:highlight>
                <a:latin typeface="Roboto"/>
                <a:ea typeface="Roboto"/>
                <a:cs typeface="Roboto"/>
                <a:sym typeface="Roboto"/>
              </a:rPr>
              <a:t>INTO v_customer</a:t>
            </a:r>
            <a:endParaRPr b="1" sz="1200">
              <a:solidFill>
                <a:srgbClr val="2A4A0B"/>
              </a:solidFill>
              <a:highlight>
                <a:srgbClr val="F7F7F8"/>
              </a:highlight>
              <a:latin typeface="Roboto"/>
              <a:ea typeface="Roboto"/>
              <a:cs typeface="Roboto"/>
              <a:sym typeface="Roboto"/>
            </a:endParaRPr>
          </a:p>
          <a:p>
            <a:pPr indent="0" lvl="0" marL="0" rtl="0" algn="l">
              <a:lnSpc>
                <a:spcPct val="140014"/>
              </a:lnSpc>
              <a:spcBef>
                <a:spcPts val="0"/>
              </a:spcBef>
              <a:spcAft>
                <a:spcPts val="0"/>
              </a:spcAft>
              <a:buSzPts val="1100"/>
              <a:buNone/>
            </a:pPr>
            <a:r>
              <a:rPr b="1" lang="en" sz="1200">
                <a:solidFill>
                  <a:srgbClr val="2A4A0B"/>
                </a:solidFill>
                <a:highlight>
                  <a:srgbClr val="F7F7F8"/>
                </a:highlight>
                <a:latin typeface="Roboto"/>
                <a:ea typeface="Roboto"/>
                <a:cs typeface="Roboto"/>
                <a:sym typeface="Roboto"/>
              </a:rPr>
              <a:t>FROM customer</a:t>
            </a:r>
            <a:endParaRPr b="1" sz="1200">
              <a:solidFill>
                <a:srgbClr val="2A4A0B"/>
              </a:solidFill>
              <a:highlight>
                <a:srgbClr val="F7F7F8"/>
              </a:highlight>
              <a:latin typeface="Roboto"/>
              <a:ea typeface="Roboto"/>
              <a:cs typeface="Roboto"/>
              <a:sym typeface="Roboto"/>
            </a:endParaRPr>
          </a:p>
          <a:p>
            <a:pPr indent="0" lvl="0" marL="0" rtl="0" algn="l">
              <a:lnSpc>
                <a:spcPct val="115000"/>
              </a:lnSpc>
              <a:spcBef>
                <a:spcPts val="0"/>
              </a:spcBef>
              <a:spcAft>
                <a:spcPts val="0"/>
              </a:spcAft>
              <a:buSzPts val="1100"/>
              <a:buNone/>
            </a:pPr>
            <a:r>
              <a:rPr b="1" lang="en" sz="1200">
                <a:solidFill>
                  <a:srgbClr val="2A4A0B"/>
                </a:solidFill>
                <a:highlight>
                  <a:srgbClr val="F7F7F8"/>
                </a:highlight>
                <a:latin typeface="Roboto"/>
                <a:ea typeface="Roboto"/>
                <a:cs typeface="Roboto"/>
                <a:sym typeface="Roboto"/>
              </a:rPr>
              <a:t>WHERE customer_id = p_customer_id;</a:t>
            </a:r>
            <a:endParaRPr b="1" sz="1200">
              <a:solidFill>
                <a:srgbClr val="2A4A0B"/>
              </a:solidFill>
              <a:highlight>
                <a:srgbClr val="F7F7F8"/>
              </a:highlight>
              <a:latin typeface="Roboto"/>
              <a:ea typeface="Roboto"/>
              <a:cs typeface="Roboto"/>
              <a:sym typeface="Roboto"/>
            </a:endParaRPr>
          </a:p>
          <a:p>
            <a:pPr indent="0" lvl="0" marL="0" rtl="0" algn="l">
              <a:lnSpc>
                <a:spcPct val="140014"/>
              </a:lnSpc>
              <a:spcBef>
                <a:spcPts val="0"/>
              </a:spcBef>
              <a:spcAft>
                <a:spcPts val="0"/>
              </a:spcAft>
              <a:buSzPts val="1100"/>
              <a:buNone/>
            </a:pPr>
            <a:r>
              <a:rPr b="1" lang="en" sz="1200">
                <a:solidFill>
                  <a:srgbClr val="2A4A0B"/>
                </a:solidFill>
                <a:highlight>
                  <a:srgbClr val="F7F7F8"/>
                </a:highlight>
                <a:latin typeface="Roboto"/>
                <a:ea typeface="Roboto"/>
                <a:cs typeface="Roboto"/>
                <a:sym typeface="Roboto"/>
              </a:rPr>
              <a:t>RETURN v_customer;</a:t>
            </a:r>
            <a:endParaRPr b="1" sz="1200">
              <a:solidFill>
                <a:srgbClr val="2A4A0B"/>
              </a:solidFill>
              <a:highlight>
                <a:srgbClr val="F7F7F8"/>
              </a:highlight>
              <a:latin typeface="Roboto"/>
              <a:ea typeface="Roboto"/>
              <a:cs typeface="Roboto"/>
              <a:sym typeface="Roboto"/>
            </a:endParaRPr>
          </a:p>
          <a:p>
            <a:pPr indent="0" lvl="0" marL="0" rtl="0" algn="l">
              <a:lnSpc>
                <a:spcPct val="115000"/>
              </a:lnSpc>
              <a:spcBef>
                <a:spcPts val="0"/>
              </a:spcBef>
              <a:spcAft>
                <a:spcPts val="0"/>
              </a:spcAft>
              <a:buSzPts val="1100"/>
              <a:buNone/>
            </a:pPr>
            <a:r>
              <a:rPr b="1" lang="en" sz="1200">
                <a:solidFill>
                  <a:srgbClr val="2A4A0B"/>
                </a:solidFill>
                <a:highlight>
                  <a:srgbClr val="F7F7F8"/>
                </a:highlight>
                <a:latin typeface="Roboto"/>
                <a:ea typeface="Roboto"/>
                <a:cs typeface="Roboto"/>
                <a:sym typeface="Roboto"/>
              </a:rPr>
              <a:t>END;</a:t>
            </a:r>
            <a:endParaRPr b="1" sz="1200">
              <a:solidFill>
                <a:srgbClr val="2A4A0B"/>
              </a:solidFill>
              <a:highlight>
                <a:srgbClr val="F7F7F8"/>
              </a:highlight>
              <a:latin typeface="Roboto"/>
              <a:ea typeface="Roboto"/>
              <a:cs typeface="Roboto"/>
              <a:sym typeface="Roboto"/>
            </a:endParaRPr>
          </a:p>
          <a:p>
            <a:pPr indent="0" lvl="0" marL="0" rtl="0" algn="l">
              <a:lnSpc>
                <a:spcPct val="140014"/>
              </a:lnSpc>
              <a:spcBef>
                <a:spcPts val="0"/>
              </a:spcBef>
              <a:spcAft>
                <a:spcPts val="0"/>
              </a:spcAft>
              <a:buClr>
                <a:schemeClr val="dk1"/>
              </a:buClr>
              <a:buSzPts val="1100"/>
              <a:buFont typeface="Arial"/>
              <a:buNone/>
            </a:pPr>
            <a:r>
              <a:t/>
            </a:r>
            <a:endParaRPr sz="1500">
              <a:solidFill>
                <a:srgbClr val="2A4A0B"/>
              </a:solidFill>
              <a:latin typeface="Open Sans"/>
              <a:ea typeface="Open Sans"/>
              <a:cs typeface="Open Sans"/>
              <a:sym typeface="Open Sans"/>
            </a:endParaRPr>
          </a:p>
          <a:p>
            <a:pPr indent="0" lvl="0" marL="0" rtl="0" algn="l">
              <a:lnSpc>
                <a:spcPct val="140014"/>
              </a:lnSpc>
              <a:spcBef>
                <a:spcPts val="0"/>
              </a:spcBef>
              <a:spcAft>
                <a:spcPts val="0"/>
              </a:spcAft>
              <a:buClr>
                <a:schemeClr val="dk1"/>
              </a:buClr>
              <a:buFont typeface="Arial"/>
              <a:buNone/>
            </a:pPr>
            <a:r>
              <a:t/>
            </a:r>
            <a:endParaRPr sz="1500">
              <a:solidFill>
                <a:srgbClr val="2A4A0B"/>
              </a:solidFill>
              <a:latin typeface="Open Sans"/>
              <a:ea typeface="Open Sans"/>
              <a:cs typeface="Open Sans"/>
              <a:sym typeface="Open Sans"/>
            </a:endParaRPr>
          </a:p>
        </p:txBody>
      </p:sp>
      <p:sp>
        <p:nvSpPr>
          <p:cNvPr id="208" name="Google Shape;208;p33"/>
          <p:cNvSpPr txBox="1"/>
          <p:nvPr/>
        </p:nvSpPr>
        <p:spPr>
          <a:xfrm>
            <a:off x="5304775" y="1934325"/>
            <a:ext cx="30000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rgbClr val="2A4A0B"/>
                </a:solidFill>
              </a:rPr>
              <a:t>DECLARE</a:t>
            </a:r>
            <a:endParaRPr>
              <a:solidFill>
                <a:srgbClr val="2A4A0B"/>
              </a:solidFill>
            </a:endParaRPr>
          </a:p>
          <a:p>
            <a:pPr indent="0" lvl="0" marL="0" rtl="0" algn="l">
              <a:spcBef>
                <a:spcPts val="0"/>
              </a:spcBef>
              <a:spcAft>
                <a:spcPts val="0"/>
              </a:spcAft>
              <a:buClr>
                <a:schemeClr val="dk1"/>
              </a:buClr>
              <a:buSzPts val="1100"/>
              <a:buFont typeface="Arial"/>
              <a:buNone/>
            </a:pPr>
            <a:r>
              <a:rPr lang="en">
                <a:solidFill>
                  <a:srgbClr val="2A4A0B"/>
                </a:solidFill>
              </a:rPr>
              <a:t>v_customer customer%ROWTYPE;</a:t>
            </a:r>
            <a:endParaRPr>
              <a:solidFill>
                <a:srgbClr val="2A4A0B"/>
              </a:solidFill>
            </a:endParaRPr>
          </a:p>
          <a:p>
            <a:pPr indent="0" lvl="0" marL="0" rtl="0" algn="l">
              <a:spcBef>
                <a:spcPts val="0"/>
              </a:spcBef>
              <a:spcAft>
                <a:spcPts val="0"/>
              </a:spcAft>
              <a:buClr>
                <a:schemeClr val="dk1"/>
              </a:buClr>
              <a:buSzPts val="1100"/>
              <a:buFont typeface="Arial"/>
              <a:buNone/>
            </a:pPr>
            <a:r>
              <a:rPr lang="en">
                <a:solidFill>
                  <a:srgbClr val="2A4A0B"/>
                </a:solidFill>
              </a:rPr>
              <a:t>BEGIN</a:t>
            </a:r>
            <a:endParaRPr>
              <a:solidFill>
                <a:srgbClr val="2A4A0B"/>
              </a:solidFill>
            </a:endParaRPr>
          </a:p>
          <a:p>
            <a:pPr indent="0" lvl="0" marL="0" rtl="0" algn="l">
              <a:spcBef>
                <a:spcPts val="0"/>
              </a:spcBef>
              <a:spcAft>
                <a:spcPts val="0"/>
              </a:spcAft>
              <a:buClr>
                <a:schemeClr val="dk1"/>
              </a:buClr>
              <a:buSzPts val="1100"/>
              <a:buFont typeface="Arial"/>
              <a:buNone/>
            </a:pPr>
            <a:r>
              <a:rPr lang="en">
                <a:solidFill>
                  <a:srgbClr val="2A4A0B"/>
                </a:solidFill>
              </a:rPr>
              <a:t>v_customer := get_customer_info(1);</a:t>
            </a:r>
            <a:endParaRPr>
              <a:solidFill>
                <a:srgbClr val="2A4A0B"/>
              </a:solidFill>
            </a:endParaRPr>
          </a:p>
          <a:p>
            <a:pPr indent="0" lvl="0" marL="0" rtl="0" algn="l">
              <a:spcBef>
                <a:spcPts val="0"/>
              </a:spcBef>
              <a:spcAft>
                <a:spcPts val="0"/>
              </a:spcAft>
              <a:buClr>
                <a:schemeClr val="dk1"/>
              </a:buClr>
              <a:buSzPts val="1100"/>
              <a:buFont typeface="Arial"/>
              <a:buNone/>
            </a:pPr>
            <a:r>
              <a:rPr lang="en">
                <a:solidFill>
                  <a:srgbClr val="2A4A0B"/>
                </a:solidFill>
              </a:rPr>
              <a:t>DBMS_OUTPUT.PUT_LINE('Name: ' || v_customer.name);</a:t>
            </a:r>
            <a:endParaRPr>
              <a:solidFill>
                <a:srgbClr val="2A4A0B"/>
              </a:solidFill>
            </a:endParaRPr>
          </a:p>
          <a:p>
            <a:pPr indent="0" lvl="0" marL="0" rtl="0" algn="l">
              <a:spcBef>
                <a:spcPts val="0"/>
              </a:spcBef>
              <a:spcAft>
                <a:spcPts val="0"/>
              </a:spcAft>
              <a:buClr>
                <a:schemeClr val="dk1"/>
              </a:buClr>
              <a:buSzPts val="1100"/>
              <a:buFont typeface="Arial"/>
              <a:buNone/>
            </a:pPr>
            <a:r>
              <a:rPr lang="en">
                <a:solidFill>
                  <a:srgbClr val="2A4A0B"/>
                </a:solidFill>
              </a:rPr>
              <a:t>DBMS_OUTPUT.PUT_LINE('Email: ' || v_customer.email);</a:t>
            </a:r>
            <a:endParaRPr>
              <a:solidFill>
                <a:srgbClr val="2A4A0B"/>
              </a:solidFill>
            </a:endParaRPr>
          </a:p>
          <a:p>
            <a:pPr indent="0" lvl="0" marL="0" rtl="0" algn="l">
              <a:spcBef>
                <a:spcPts val="0"/>
              </a:spcBef>
              <a:spcAft>
                <a:spcPts val="0"/>
              </a:spcAft>
              <a:buClr>
                <a:schemeClr val="dk1"/>
              </a:buClr>
              <a:buSzPts val="1100"/>
              <a:buFont typeface="Arial"/>
              <a:buNone/>
            </a:pPr>
            <a:r>
              <a:rPr lang="en">
                <a:solidFill>
                  <a:srgbClr val="2A4A0B"/>
                </a:solidFill>
              </a:rPr>
              <a:t>END;</a:t>
            </a:r>
            <a:endParaRPr>
              <a:solidFill>
                <a:srgbClr val="2A4A0B"/>
              </a:solidFill>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