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1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2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34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8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47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65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47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0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5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E82FD6-317A-4579-90D7-EB2D5AF78A5B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A0BA-C089-4FCA-8A42-A667E39C1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20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32463"/>
          </a:xfrm>
        </p:spPr>
        <p:txBody>
          <a:bodyPr/>
          <a:lstStyle/>
          <a:p>
            <a:pPr algn="ctr"/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u="sng" dirty="0" smtClean="0"/>
              <a:t>СДЕЛАЛ </a:t>
            </a:r>
            <a:r>
              <a:rPr lang="ru-RU" sz="2400" u="sng" dirty="0" err="1" smtClean="0"/>
              <a:t>вИЛЬданов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айдар</a:t>
            </a:r>
            <a:r>
              <a:rPr lang="ru-RU" sz="2400" u="sng" dirty="0" smtClean="0"/>
              <a:t> и </a:t>
            </a:r>
            <a:r>
              <a:rPr lang="ru-RU" sz="2400" u="sng" dirty="0" err="1" smtClean="0"/>
              <a:t>дегтярев</a:t>
            </a:r>
            <a:r>
              <a:rPr lang="ru-RU" sz="2400" u="sng" dirty="0" smtClean="0"/>
              <a:t> карим.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33245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Цель проекта</a:t>
            </a:r>
            <a:r>
              <a:rPr lang="en-US" sz="2800" dirty="0" smtClean="0"/>
              <a:t>:</a:t>
            </a:r>
            <a:r>
              <a:rPr lang="ru-RU" sz="2800" dirty="0" smtClean="0"/>
              <a:t> Создать игру</a:t>
            </a:r>
            <a:r>
              <a:rPr lang="en-US" sz="2800" dirty="0" smtClean="0"/>
              <a:t>, </a:t>
            </a:r>
            <a:r>
              <a:rPr lang="ru-RU" sz="2800" dirty="0" smtClean="0"/>
              <a:t>наподоби</a:t>
            </a:r>
            <a:r>
              <a:rPr lang="ru-RU" sz="2800" dirty="0"/>
              <a:t>е</a:t>
            </a:r>
            <a:r>
              <a:rPr lang="ru-RU" sz="2800" dirty="0" smtClean="0"/>
              <a:t> </a:t>
            </a:r>
            <a:r>
              <a:rPr lang="en-US" sz="2800" dirty="0" smtClean="0"/>
              <a:t>‘One level’, </a:t>
            </a:r>
            <a:r>
              <a:rPr lang="ru-RU" sz="2800" dirty="0" smtClean="0"/>
              <a:t>сохраняя ее сюжет и механики.</a:t>
            </a:r>
          </a:p>
          <a:p>
            <a:pPr marL="0" indent="0">
              <a:buNone/>
            </a:pPr>
            <a:r>
              <a:rPr lang="ru-RU" sz="2800" dirty="0" smtClean="0"/>
              <a:t>Возможности игры</a:t>
            </a:r>
            <a:r>
              <a:rPr lang="en-US" sz="2800" dirty="0" smtClean="0"/>
              <a:t>:</a:t>
            </a:r>
            <a:r>
              <a:rPr lang="ru-RU" sz="2800" dirty="0" smtClean="0"/>
              <a:t> Движение человечка тапами на клавиши. Также реализованы прыжки.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5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Особенности проекта</a:t>
            </a:r>
            <a:r>
              <a:rPr lang="en-US" sz="2800" dirty="0" smtClean="0"/>
              <a:t>:</a:t>
            </a:r>
            <a:r>
              <a:rPr lang="ru-RU" sz="2800" dirty="0" smtClean="0"/>
              <a:t> Проект построен на классах и на их функциях.</a:t>
            </a:r>
          </a:p>
          <a:p>
            <a:pPr marL="0" indent="0">
              <a:buNone/>
            </a:pPr>
            <a:r>
              <a:rPr lang="ru-RU" sz="2800" dirty="0" smtClean="0"/>
              <a:t>Использованные библиотеки</a:t>
            </a:r>
            <a:r>
              <a:rPr lang="en-US" sz="2800" dirty="0" smtClean="0"/>
              <a:t>: </a:t>
            </a:r>
            <a:r>
              <a:rPr lang="ru-RU" sz="2800" dirty="0" smtClean="0"/>
              <a:t>Библиотека </a:t>
            </a:r>
            <a:r>
              <a:rPr lang="en-US" sz="2800" dirty="0" err="1" smtClean="0"/>
              <a:t>Pygame</a:t>
            </a:r>
            <a:r>
              <a:rPr lang="en-US" sz="2800" dirty="0"/>
              <a:t>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28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400" dirty="0" smtClean="0"/>
              <a:t>Возможности доработки проекта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У нас плохо реализована функция прыжка</a:t>
            </a:r>
            <a:r>
              <a:rPr lang="en-US" sz="2400" dirty="0" smtClean="0"/>
              <a:t>, </a:t>
            </a:r>
            <a:r>
              <a:rPr lang="ru-RU" sz="2400" dirty="0" smtClean="0"/>
              <a:t>потому что иногда случаются баги.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Также можно добавить новые уровни и сделать игру более затянутой.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Можно улучшить дизайн игры и качество спрайтов.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7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822358"/>
            <a:ext cx="8946541" cy="1203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03819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103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Pygame</vt:lpstr>
      <vt:lpstr>Введение.</vt:lpstr>
      <vt:lpstr>Описание реализации.</vt:lpstr>
      <vt:lpstr>Заключение.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Student</dc:creator>
  <cp:lastModifiedBy>Student</cp:lastModifiedBy>
  <cp:revision>4</cp:revision>
  <dcterms:created xsi:type="dcterms:W3CDTF">2020-02-13T10:19:29Z</dcterms:created>
  <dcterms:modified xsi:type="dcterms:W3CDTF">2020-02-13T10:53:56Z</dcterms:modified>
</cp:coreProperties>
</file>