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AA4D02-9B7D-4FB2-851B-5C1A7398FDC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782CD0-4F99-426F-A661-10050700079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293096"/>
            <a:ext cx="3182888" cy="1125772"/>
          </a:xfrm>
        </p:spPr>
        <p:txBody>
          <a:bodyPr/>
          <a:lstStyle/>
          <a:p>
            <a:r>
              <a:rPr lang="ru-RU" dirty="0" smtClean="0"/>
              <a:t>Работу выполнил ученик 9А класса </a:t>
            </a:r>
            <a:r>
              <a:rPr lang="ru-RU" dirty="0" err="1" smtClean="0"/>
              <a:t>Вильданов</a:t>
            </a:r>
            <a:r>
              <a:rPr lang="ru-RU" dirty="0" smtClean="0"/>
              <a:t> Айдар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ресторана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pPr algn="l"/>
            <a:r>
              <a:rPr lang="ru-RU" dirty="0" smtClean="0"/>
              <a:t>Сделать сайт ресторана </a:t>
            </a:r>
          </a:p>
          <a:p>
            <a:pPr algn="l"/>
            <a:r>
              <a:rPr lang="ru-RU" dirty="0" smtClean="0"/>
              <a:t>Реализовать функцию регистрации</a:t>
            </a:r>
            <a:r>
              <a:rPr lang="en-US" dirty="0" smtClean="0"/>
              <a:t>, </a:t>
            </a:r>
            <a:r>
              <a:rPr lang="ru-RU" dirty="0" smtClean="0"/>
              <a:t>брони</a:t>
            </a:r>
          </a:p>
          <a:p>
            <a:pPr algn="l"/>
            <a:r>
              <a:rPr lang="ru-RU" dirty="0" smtClean="0"/>
              <a:t>Так же поработать с </a:t>
            </a:r>
            <a:r>
              <a:rPr lang="en-US" dirty="0" smtClean="0"/>
              <a:t>API </a:t>
            </a:r>
            <a:r>
              <a:rPr lang="ru-RU" dirty="0" err="1" smtClean="0"/>
              <a:t>Яндекс</a:t>
            </a:r>
            <a:r>
              <a:rPr lang="ru-RU" dirty="0" smtClean="0"/>
              <a:t> Карт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Идеи проекта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r>
              <a:rPr lang="ru-RU" dirty="0" smtClean="0"/>
              <a:t>В своем проекте я использовал классы</a:t>
            </a:r>
            <a:r>
              <a:rPr lang="en-US" dirty="0" smtClean="0"/>
              <a:t>, </a:t>
            </a:r>
            <a:r>
              <a:rPr lang="ru-RU" dirty="0" smtClean="0"/>
              <a:t>импорт функций.</a:t>
            </a:r>
          </a:p>
          <a:p>
            <a:r>
              <a:rPr lang="ru-RU" dirty="0" smtClean="0"/>
              <a:t>Особенность сайта</a:t>
            </a:r>
            <a:r>
              <a:rPr lang="en-US" dirty="0" smtClean="0"/>
              <a:t>: </a:t>
            </a:r>
            <a:r>
              <a:rPr lang="ru-RU" dirty="0" smtClean="0"/>
              <a:t>в нем используется функция собственной разработки</a:t>
            </a:r>
            <a:r>
              <a:rPr lang="en-US" dirty="0" smtClean="0"/>
              <a:t>, </a:t>
            </a:r>
            <a:r>
              <a:rPr lang="ru-RU" dirty="0" smtClean="0"/>
              <a:t>которой нет ни на одном сайте.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Описание реализации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Возможности  для  доработки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Довести до ума функцию с </a:t>
            </a:r>
            <a:r>
              <a:rPr lang="en-US" dirty="0" smtClean="0"/>
              <a:t>API </a:t>
            </a:r>
            <a:r>
              <a:rPr lang="ru-RU" dirty="0" err="1" smtClean="0"/>
              <a:t>Яндекс</a:t>
            </a:r>
            <a:r>
              <a:rPr lang="ru-RU" dirty="0" smtClean="0"/>
              <a:t> Карт</a:t>
            </a:r>
          </a:p>
          <a:p>
            <a:pPr marL="514350" indent="-514350">
              <a:buAutoNum type="arabicPeriod"/>
            </a:pPr>
            <a:r>
              <a:rPr lang="ru-RU" dirty="0" smtClean="0"/>
              <a:t>Можно сделать функцию заказа еды на дом</a:t>
            </a:r>
          </a:p>
          <a:p>
            <a:pPr marL="514350" indent="-514350">
              <a:buAutoNum type="arabicPeriod"/>
            </a:pPr>
            <a:r>
              <a:rPr lang="ru-RU" dirty="0" smtClean="0"/>
              <a:t>Сделать сайт адаптивным.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6431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Это все)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</TotalTime>
  <Words>82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Сайт ресторана</vt:lpstr>
      <vt:lpstr>Идеи проекта</vt:lpstr>
      <vt:lpstr>Описание реализации</vt:lpstr>
      <vt:lpstr>Заключение</vt:lpstr>
      <vt:lpstr>Это все)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ресторана</dc:title>
  <dc:creator>Aidar</dc:creator>
  <cp:lastModifiedBy>Aidar</cp:lastModifiedBy>
  <cp:revision>3</cp:revision>
  <dcterms:created xsi:type="dcterms:W3CDTF">2020-04-21T03:40:20Z</dcterms:created>
  <dcterms:modified xsi:type="dcterms:W3CDTF">2020-04-21T04:06:34Z</dcterms:modified>
</cp:coreProperties>
</file>