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5008" y="1951180"/>
            <a:ext cx="5518066" cy="2268559"/>
          </a:xfrm>
        </p:spPr>
        <p:txBody>
          <a:bodyPr/>
          <a:lstStyle/>
          <a:p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Помощник по погоде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6003636"/>
            <a:ext cx="931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АВТОР: ХУСАИНОВ АЙДАР</a:t>
            </a:r>
            <a:endParaRPr lang="ru-RU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7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8654" y="851389"/>
            <a:ext cx="7796540" cy="940466"/>
          </a:xfrm>
        </p:spPr>
        <p:txBody>
          <a:bodyPr>
            <a:normAutofit lnSpcReduction="10000"/>
          </a:bodyPr>
          <a:lstStyle/>
          <a:p>
            <a:r>
              <a:rPr lang="ru-RU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ПРИМЕНЕНИЕ</a:t>
            </a:r>
            <a:endParaRPr lang="ru-RU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9527" y="17918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В БЫТУ И ЛИЧНОЙ ЖИЗНИ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23127" y="29631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ИДЕЯ</a:t>
            </a:r>
            <a:endParaRPr lang="ru-RU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29527" y="41310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ВОЗМОЖНОСТЬ НАЙТИ ОСНОВНЫЕ МЕТЕО-ДАННЫЕ О СВОЕМ ГОРОДЕ, ПОСЕЛКЕ И Т.Д. 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3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4237" y="467695"/>
            <a:ext cx="9234999" cy="1160213"/>
          </a:xfrm>
        </p:spPr>
        <p:txBody>
          <a:bodyPr>
            <a:noAutofit/>
          </a:bodyPr>
          <a:lstStyle/>
          <a:p>
            <a:pPr algn="l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Описание реализации: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3309" y="1902691"/>
            <a:ext cx="698269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СТРУКТУРА ПРОЕКТА ДЕЛИТСЯ НА ДВЕ ЧАСТИ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1) FRONTEND, </a:t>
            </a:r>
            <a:r>
              <a:rPr lang="tt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ГДЕ С ПОМО</a:t>
            </a: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ЩЬЮ БИБЛИОТЕКИ 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PyQT5 </a:t>
            </a: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СОЗДАЕТСЯ ГРАФИЧ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СКОЕ ПРИЛОЖЕНИЕ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2) BACKEND, </a:t>
            </a:r>
            <a:r>
              <a:rPr lang="tt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ГДЕ ВЕДЕТСЯ РАБОТА С ПОЛУЧЕНИЕМ ДАННЫХ С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OpenWeatherMapApi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tt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 ПОМО</a:t>
            </a: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ЩЬЮ БИБЛИОТЕКИ 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REQUESTS </a:t>
            </a: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 СОЗДАНИЕ И ПОДКЛЮЧЕНИЕ БАЗЫ ДАННЫХ С ПОМОЩЬЮ СУБД 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SQLITE3</a:t>
            </a:r>
          </a:p>
          <a:p>
            <a:endParaRPr lang="ru-RU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3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ОСНОВНЫЕ ФУНКЦИИ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7090" y="285672"/>
            <a:ext cx="7796540" cy="3997828"/>
          </a:xfrm>
        </p:spPr>
        <p:txBody>
          <a:bodyPr/>
          <a:lstStyle/>
          <a:p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ПОИСК МЕТЕО ИНФОРМАЦИИ 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73" y="2759747"/>
            <a:ext cx="5476935" cy="388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ОСНОВНЫЕ ФУНКЦИИ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3271" y="223316"/>
            <a:ext cx="7796540" cy="3997828"/>
          </a:xfrm>
        </p:spPr>
        <p:txBody>
          <a:bodyPr/>
          <a:lstStyle/>
          <a:p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ВОССТАНОВЛЕНИЕ ПОСЛЕДНЕГО ЗАПРОСА ИЗ БАЗЫ ДАННЫХ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15" y="2401862"/>
            <a:ext cx="599206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ИСПОЛЬЗОВАННЫЕ ТЕХНОЛОГИИ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9526" y="1451752"/>
            <a:ext cx="7796540" cy="399782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SQLITE3</a:t>
            </a:r>
          </a:p>
          <a:p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PyQT5</a:t>
            </a:r>
          </a:p>
          <a:p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REQUESTS</a:t>
            </a:r>
            <a:endParaRPr lang="ru-RU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2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Я СЧИТАЮ, ЧТО ЕЩЕ МНОГОЕ В ПРОЕКТЕ МОЖНО СДЕЛАТЬ И ВИЖУ В НЕМ ПОТЕНЦИАЛ</a:t>
            </a:r>
            <a:endParaRPr lang="ru-RU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4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325</TotalTime>
  <Words>70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Помощник по погоде</vt:lpstr>
      <vt:lpstr>Презентация PowerPoint</vt:lpstr>
      <vt:lpstr>Презентация PowerPoint</vt:lpstr>
      <vt:lpstr>ОСНОВНЫЕ ФУНКЦИИ</vt:lpstr>
      <vt:lpstr>ОСНОВНЫЕ ФУНКЦИИ</vt:lpstr>
      <vt:lpstr>ИСПОЛЬЗОВАННЫЕ ТЕХНОЛОГИИ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по погоде</dc:title>
  <dc:creator>User1</dc:creator>
  <cp:lastModifiedBy>User1</cp:lastModifiedBy>
  <cp:revision>13</cp:revision>
  <dcterms:created xsi:type="dcterms:W3CDTF">2022-11-14T06:08:09Z</dcterms:created>
  <dcterms:modified xsi:type="dcterms:W3CDTF">2022-11-14T13:56:59Z</dcterms:modified>
</cp:coreProperties>
</file>