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9BFF86-0AE5-49CF-A8AD-4DB58F81429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8D3068-9378-4804-BBF5-DC9424523FB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7F9981-07A3-4030-A789-8E58073576A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388CBD-3D07-4469-8A64-25DCD637A79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D86A7D-AC1A-4615-ACC2-205978427FD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5CE50E-BE0F-4E5D-9C64-46006BCE37F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1098C7-1426-48AE-94EC-F6E50816A7A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A485D9-C574-4AA0-B73B-177D8AB5B6F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084F55-F002-4377-954B-C93DD2241CD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34368-2535-4993-AD1D-F08D775DB8D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8A0490-3EC2-40F9-998F-568E5508738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815C1A-4666-45B6-BF2E-95A45B0E32A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7F3BF7-66AB-4FB7-BBCD-4ACAAB3AB69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0B19B-D7CC-44D8-A2D8-24F6641ED20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19C1C9-9B00-4E9A-9D23-AF33A83DD6B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2B18F8-008E-4458-AE2E-06B7A4D0799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D37766-4957-4DCC-A9F3-17556FEC677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9A43D0-649C-448C-B9C7-DBECD0EFBF5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8AA961-C623-4B31-9419-B3756424ECA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079E22-D06C-4792-873C-CEEB0833D4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2C2AF4-57D4-4A88-AAB5-70198B26D6E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5D01CB-82B8-46F0-A127-9A8E8305C2C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FE7037-AEE0-4A2B-A7C2-2F9E53D34B4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7BCC49-88F3-4986-B3A3-3E3E09A08DF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8000"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A0BD53-4687-4BEF-B746-0B0C06370CB4}" type="slidenum">
              <a:rPr b="0" lang="en-GB" sz="1000" spc="-1" strike="noStrike">
                <a:solidFill>
                  <a:srgbClr val="adadad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872E2C-06B8-4C10-9C26-AD75524F6D25}" type="slidenum">
              <a:rPr b="0" lang="en-GB" sz="1000" spc="-1" strike="noStrike">
                <a:solidFill>
                  <a:srgbClr val="adadad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0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ffffff"/>
                </a:solidFill>
                <a:latin typeface="Arial"/>
                <a:ea typeface="Arial"/>
              </a:rPr>
              <a:t>Команда №7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Аманкулов Айдар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  <a:ea typeface="Arial"/>
              </a:rPr>
              <a:t>Шевченко Владислав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Описание задачи и датасета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-GB" sz="1800" spc="-1" strike="noStrike">
                <a:solidFill>
                  <a:srgbClr val="adadad"/>
                </a:solidFill>
                <a:latin typeface="Arial"/>
                <a:ea typeface="Arial"/>
              </a:rPr>
              <a:t>Binary Classification of Insurance Cross Selling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adadad"/>
              </a:buClr>
              <a:buFont typeface="Arial"/>
              <a:buChar char="-"/>
            </a:pPr>
            <a:r>
              <a:rPr b="0" lang="en-GB" sz="1800" spc="-1" strike="noStrike">
                <a:solidFill>
                  <a:srgbClr val="adadad"/>
                </a:solidFill>
                <a:latin typeface="Arial"/>
                <a:ea typeface="Arial"/>
              </a:rPr>
              <a:t>Dataset: shape (11504798, 11)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Описание датасета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68;p15" descr=""/>
          <p:cNvPicPr/>
          <p:nvPr/>
        </p:nvPicPr>
        <p:blipFill>
          <a:blip r:embed="rId1"/>
          <a:stretch/>
        </p:blipFill>
        <p:spPr>
          <a:xfrm>
            <a:off x="4275720" y="627840"/>
            <a:ext cx="4644000" cy="41454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69;p15" descr=""/>
          <p:cNvPicPr/>
          <p:nvPr/>
        </p:nvPicPr>
        <p:blipFill>
          <a:blip r:embed="rId2"/>
          <a:stretch/>
        </p:blipFill>
        <p:spPr>
          <a:xfrm>
            <a:off x="541800" y="1152360"/>
            <a:ext cx="3320280" cy="35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Описание датасета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6;p16" descr=""/>
          <p:cNvPicPr/>
          <p:nvPr/>
        </p:nvPicPr>
        <p:blipFill>
          <a:blip r:embed="rId1"/>
          <a:stretch/>
        </p:blipFill>
        <p:spPr>
          <a:xfrm>
            <a:off x="2092680" y="1017720"/>
            <a:ext cx="5057640" cy="39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Baseline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В качестве базовой модели взят XGBoost.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Feature Preprocessing: С помощью StandartScaler отмаштабировали численные признаки, закодировали с помощью OneHotEncoder, IQR обработаны выбросы.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Feature Engineering: добавлены новые предикторы - premium_per_age,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Попытка усилить Baseline  №1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Был построен ансамбль типа Блендинг.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Была использована Pseudo-labeling  техника.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89;p18" descr=""/>
          <p:cNvPicPr/>
          <p:nvPr/>
        </p:nvPicPr>
        <p:blipFill>
          <a:blip r:embed="rId1"/>
          <a:stretch/>
        </p:blipFill>
        <p:spPr>
          <a:xfrm>
            <a:off x="311760" y="2410200"/>
            <a:ext cx="8326440" cy="57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Попытка усилить Baseline  №2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В этот раз была использована Pseudo-labeling техника с моделбю XGBoost, была добавлена регуляризация.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96;p19" descr=""/>
          <p:cNvPicPr/>
          <p:nvPr/>
        </p:nvPicPr>
        <p:blipFill>
          <a:blip r:embed="rId1"/>
          <a:stretch/>
        </p:blipFill>
        <p:spPr>
          <a:xfrm>
            <a:off x="311760" y="2285280"/>
            <a:ext cx="8416800" cy="57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ffff"/>
                </a:solidFill>
                <a:latin typeface="Arial"/>
                <a:ea typeface="Arial"/>
              </a:rPr>
              <a:t>Наибольший скор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Наибольшее значение roc auc выбило xgboost на 500 эстиматорах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  <a:ea typeface="Arial"/>
              </a:rPr>
              <a:t>С обычным ohe и добавлением premium per age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11760" y="2593800"/>
            <a:ext cx="8352720" cy="64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2024-12-17T19:28:28Z</dcterms:modified>
  <cp:revision>1</cp:revision>
  <dc:subject/>
  <dc:title/>
</cp:coreProperties>
</file>