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A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61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7C4DA0-8980-4495-A14F-309531A52FB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5DA7CF-823D-47D3-AEF4-B5F5FDDC3C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7C4DA0-8980-4495-A14F-309531A52FB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5DA7CF-823D-47D3-AEF4-B5F5FDDC3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7C4DA0-8980-4495-A14F-309531A52FB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5DA7CF-823D-47D3-AEF4-B5F5FDDC3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7C4DA0-8980-4495-A14F-309531A52FB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5DA7CF-823D-47D3-AEF4-B5F5FDDC3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7C4DA0-8980-4495-A14F-309531A52FB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5DA7CF-823D-47D3-AEF4-B5F5FDDC3C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7C4DA0-8980-4495-A14F-309531A52FB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5DA7CF-823D-47D3-AEF4-B5F5FDDC3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7C4DA0-8980-4495-A14F-309531A52FB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5DA7CF-823D-47D3-AEF4-B5F5FDDC3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7C4DA0-8980-4495-A14F-309531A52FB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5DA7CF-823D-47D3-AEF4-B5F5FDDC3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7C4DA0-8980-4495-A14F-309531A52FB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5DA7CF-823D-47D3-AEF4-B5F5FDDC3C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7C4DA0-8980-4495-A14F-309531A52FB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5DA7CF-823D-47D3-AEF4-B5F5FDDC3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7C4DA0-8980-4495-A14F-309531A52FB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5DA7CF-823D-47D3-AEF4-B5F5FDDC3C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F7C4DA0-8980-4495-A14F-309531A52FB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A5DA7CF-823D-47D3-AEF4-B5F5FDDC3CA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60" y="361950"/>
            <a:ext cx="4419600" cy="441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292" y="1694587"/>
            <a:ext cx="45706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smtClean="0">
                <a:solidFill>
                  <a:srgbClr val="193A61"/>
                </a:solidFill>
                <a:latin typeface="Cooper Black" pitchFamily="18" charset="0"/>
              </a:rPr>
              <a:t>SEL</a:t>
            </a:r>
          </a:p>
          <a:p>
            <a:pPr algn="r"/>
            <a:r>
              <a:rPr lang="en-US" sz="2000" smtClean="0">
                <a:solidFill>
                  <a:srgbClr val="193A61"/>
                </a:solidFill>
                <a:latin typeface="Cooper Black" pitchFamily="18" charset="0"/>
              </a:rPr>
              <a:t>Bagian Terkecil dalam Kehidupan</a:t>
            </a:r>
            <a:endParaRPr lang="en-US" sz="2000">
              <a:solidFill>
                <a:srgbClr val="193A61"/>
              </a:solidFill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61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58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758</TotalTime>
  <Words>5</Words>
  <Application>Microsoft Office PowerPoint</Application>
  <PresentationFormat>On-screen Show (16:9)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Solstice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2023-05-23T05:21:57Z</dcterms:created>
  <dcterms:modified xsi:type="dcterms:W3CDTF">2023-05-23T18:00:36Z</dcterms:modified>
</cp:coreProperties>
</file>